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356" r:id="rId3"/>
    <p:sldId id="275" r:id="rId4"/>
    <p:sldId id="273" r:id="rId5"/>
    <p:sldId id="261" r:id="rId6"/>
    <p:sldId id="441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3"/>
    <p:restoredTop sz="96327"/>
  </p:normalViewPr>
  <p:slideViewPr>
    <p:cSldViewPr snapToGrid="0">
      <p:cViewPr varScale="1">
        <p:scale>
          <a:sx n="108" d="100"/>
          <a:sy n="108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2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05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11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1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8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5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7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5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3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5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0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QFJmsAo2Q4&amp;t=2s&amp;ab_channel=Origi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E3350-137E-0D06-AF41-11AFEA25E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en-US" dirty="0"/>
              <a:t>Lesson 2.6 Doctor in the House (Episode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80E11-7FCE-6AA2-F783-935224DF4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en-US" dirty="0"/>
              <a:t>24 May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475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FE882-1EF5-C785-AABB-6DBD11DD8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/>
          </a:bodyPr>
          <a:lstStyle/>
          <a:p>
            <a:r>
              <a:rPr lang="en-US" dirty="0"/>
              <a:t>2.6 Check your understanding quiz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301D9-964A-8F80-6878-C0FF5A50F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6574535" cy="3759253"/>
          </a:xfrm>
        </p:spPr>
        <p:txBody>
          <a:bodyPr>
            <a:normAutofit/>
          </a:bodyPr>
          <a:lstStyle/>
          <a:p>
            <a:r>
              <a:rPr lang="en-US" dirty="0"/>
              <a:t>When you are ready, I will give you the password to enter the quiz</a:t>
            </a:r>
          </a:p>
        </p:txBody>
      </p:sp>
      <p:pic>
        <p:nvPicPr>
          <p:cNvPr id="7" name="Graphic 6" descr="Key">
            <a:extLst>
              <a:ext uri="{FF2B5EF4-FFF2-40B4-BE49-F238E27FC236}">
                <a16:creationId xmlns:a16="http://schemas.microsoft.com/office/drawing/2014/main" id="{46A8E193-8987-5DF0-53E1-E5C577C19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2088" y="1278252"/>
            <a:ext cx="3981455" cy="3981455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690BD-07B7-BE6E-357F-26D1E749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/>
          </a:bodyPr>
          <a:lstStyle/>
          <a:p>
            <a:r>
              <a:rPr lang="en-US" dirty="0"/>
              <a:t>Class announcement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C3531-E37F-A212-C74E-ED6A15AD1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6574535" cy="3759253"/>
          </a:xfrm>
        </p:spPr>
        <p:txBody>
          <a:bodyPr>
            <a:normAutofit/>
          </a:bodyPr>
          <a:lstStyle/>
          <a:p>
            <a:r>
              <a:rPr lang="en-US" dirty="0"/>
              <a:t>Pay attention to Assignment 2 deadlines </a:t>
            </a:r>
          </a:p>
          <a:p>
            <a:r>
              <a:rPr lang="en-US" dirty="0"/>
              <a:t>Word counts and plagiarism in homework and classwork </a:t>
            </a:r>
          </a:p>
          <a:p>
            <a:endParaRPr lang="en-US" dirty="0"/>
          </a:p>
        </p:txBody>
      </p:sp>
      <p:pic>
        <p:nvPicPr>
          <p:cNvPr id="7" name="Graphic 6" descr="Report Hacked">
            <a:extLst>
              <a:ext uri="{FF2B5EF4-FFF2-40B4-BE49-F238E27FC236}">
                <a16:creationId xmlns:a16="http://schemas.microsoft.com/office/drawing/2014/main" id="{E4F10E3E-4ACE-A62B-0BFE-8643A5BD5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2088" y="1278252"/>
            <a:ext cx="3981455" cy="3981455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1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556237-2D9A-7F8A-51D7-3D79EDA4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Unit 2: Mental Health (21 hours)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D5B3CF01-460D-4059-F96A-24B0CB3663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85" r="6927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3B6A-84E9-737A-47AB-6C0A60B28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Tentative schedule: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Lesson 2.1 – Stress (16 May 2023)</a:t>
            </a:r>
          </a:p>
          <a:p>
            <a:pPr lvl="1"/>
            <a:r>
              <a:rPr lang="en-US" b="1" dirty="0"/>
              <a:t>Lesson 2.2 – Happiness (17 May 2023)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Lesson 2.3 – Relationship (18 May 2023)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Lesson 2.4 – Purpose (19 May 2023)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Lesson 2.5 – Mental Illness (23 May 2023)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Lesson 2.6 - Doctor in the House Episode 2 (24 May 2023)</a:t>
            </a:r>
          </a:p>
          <a:p>
            <a:pPr lvl="1"/>
            <a:r>
              <a:rPr lang="en-US" b="1" dirty="0"/>
              <a:t>Lesson 2.7 – Assignment 2 Presentation (25 May 2023)</a:t>
            </a:r>
            <a:endParaRPr lang="en-US" dirty="0"/>
          </a:p>
          <a:p>
            <a:pPr lvl="1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Lesson 2.8 – Midterm test review (26 May 2023)</a:t>
            </a:r>
          </a:p>
          <a:p>
            <a:pPr lvl="1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Lesson 2.9 – Midterm test (29 May 2023)</a:t>
            </a:r>
          </a:p>
        </p:txBody>
      </p:sp>
    </p:spTree>
    <p:extLst>
      <p:ext uri="{BB962C8B-B14F-4D97-AF65-F5344CB8AC3E}">
        <p14:creationId xmlns:p14="http://schemas.microsoft.com/office/powerpoint/2010/main" val="324798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EE869B-085D-43B3-AED8-9B0655612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4E744A-A072-47AF-981A-3718617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Working space background">
            <a:extLst>
              <a:ext uri="{FF2B5EF4-FFF2-40B4-BE49-F238E27FC236}">
                <a16:creationId xmlns:a16="http://schemas.microsoft.com/office/drawing/2014/main" id="{92F85085-13E7-15F9-8503-E30EA860F5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434" r="-1" b="-1"/>
          <a:stretch/>
        </p:blipFill>
        <p:spPr>
          <a:xfrm>
            <a:off x="8229598" y="10"/>
            <a:ext cx="3962401" cy="6857990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F0254341-1068-4FB7-8AEF-220C6EB41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4F442-C823-E449-A7CA-D42307E9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Today’s lesson plan: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3CD6-9A20-6224-9174-24DC535AF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EFFFF"/>
                </a:solidFill>
              </a:rPr>
              <a:t>Watch “Doctor in the House Episode 2”</a:t>
            </a:r>
          </a:p>
          <a:p>
            <a:r>
              <a:rPr lang="en-US" dirty="0">
                <a:solidFill>
                  <a:srgbClr val="FEFFFF"/>
                </a:solidFill>
                <a:hlinkClick r:id="rId3"/>
              </a:rPr>
              <a:t>https://www.youtube.com/watch?v</a:t>
            </a:r>
            <a:r>
              <a:rPr lang="en-US">
                <a:solidFill>
                  <a:srgbClr val="FEFFFF"/>
                </a:solidFill>
                <a:hlinkClick r:id="rId3"/>
              </a:rPr>
              <a:t>=-QFJmsAo2Q4&amp;t=2s&amp;ab_channel=Origin</a:t>
            </a:r>
            <a:endParaRPr lang="en-US">
              <a:solidFill>
                <a:srgbClr val="FEFFFF"/>
              </a:solidFill>
            </a:endParaRPr>
          </a:p>
          <a:p>
            <a:endParaRPr lang="en-US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1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5879851-1A1D-4246-AAA1-C484E858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1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Colourful pencils and books">
            <a:extLst>
              <a:ext uri="{FF2B5EF4-FFF2-40B4-BE49-F238E27FC236}">
                <a16:creationId xmlns:a16="http://schemas.microsoft.com/office/drawing/2014/main" id="{E8662958-73AA-C4CD-4F32-6B3C7CA6D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021" b="8023"/>
          <a:stretch/>
        </p:blipFill>
        <p:spPr>
          <a:xfrm>
            <a:off x="-8825" y="-561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BD97C-8BD1-36DF-775E-D96D57A0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Classwork 2.6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6DD85-E5FC-E4C4-F2BC-28BADB03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pPr rtl="0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Answer the following questions. If you see (LQ) write at least 50 words. 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1. How many patients/families are the doctor dealing with in this episode? 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2. What are the problems of Emma? (LQ) 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3. What are the problems of David? (LQ) 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4. What did the doctor suggest Emma to do to solve her problems? (LQ) 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5. What did the doctor suggest David to do to solve his problems? (LQ) 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6. How did the attitude and opinion of Emma changed when she practiced the lifestyle suggested by the doctor? (LQ)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7. Did David solve his problem at the end of the episode? (LQ)</a:t>
            </a:r>
          </a:p>
          <a:p>
            <a:pPr lvl="1">
              <a:lnSpc>
                <a:spcPct val="90000"/>
              </a:lnSpc>
              <a:buClr>
                <a:srgbClr val="C1C329"/>
              </a:buClr>
            </a:pPr>
            <a:r>
              <a:rPr lang="en-HK" b="0" i="0" dirty="0">
                <a:effectLst/>
                <a:latin typeface="Open Sans" panose="020B0606030504020204" pitchFamily="34" charset="0"/>
              </a:rPr>
              <a:t>8. Write about 100 words on how this episode inspire you to improve and live a healthier lifestyle? (LQ)</a:t>
            </a:r>
          </a:p>
        </p:txBody>
      </p:sp>
    </p:spTree>
    <p:extLst>
      <p:ext uri="{BB962C8B-B14F-4D97-AF65-F5344CB8AC3E}">
        <p14:creationId xmlns:p14="http://schemas.microsoft.com/office/powerpoint/2010/main" val="112452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0872-704F-BD0F-5783-D36E99AC38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See you all!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63E84-9C06-81A7-829C-ED1D27763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12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{4D510A68-1F39-E642-A565-71B9564D4C16}tf10001069</Template>
  <TotalTime>3265</TotalTime>
  <Words>352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Open Sans</vt:lpstr>
      <vt:lpstr>Wingdings 3</vt:lpstr>
      <vt:lpstr>Wisp</vt:lpstr>
      <vt:lpstr>Lesson 2.6 Doctor in the House (Episode 2)</vt:lpstr>
      <vt:lpstr>2.6 Check your understanding quiz </vt:lpstr>
      <vt:lpstr>Class announcement </vt:lpstr>
      <vt:lpstr>Unit 2: Mental Health (21 hours) </vt:lpstr>
      <vt:lpstr>Today’s lesson plan: </vt:lpstr>
      <vt:lpstr>Classwork 2.6</vt:lpstr>
      <vt:lpstr>See you all!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2.1 Mental Health</dc:title>
  <dc:creator>Shiu Ting Calvin Chung</dc:creator>
  <cp:lastModifiedBy>Shiu Ting Calvin Chung</cp:lastModifiedBy>
  <cp:revision>9</cp:revision>
  <dcterms:created xsi:type="dcterms:W3CDTF">2023-05-16T01:28:13Z</dcterms:created>
  <dcterms:modified xsi:type="dcterms:W3CDTF">2023-05-24T03:57:09Z</dcterms:modified>
</cp:coreProperties>
</file>