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heglobalyouth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d79nYk2ke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oeoosMrJz4" TargetMode="External"/><Relationship Id="rId2" Type="http://schemas.openxmlformats.org/officeDocument/2006/relationships/hyperlink" Target="https://www.youtube.com/watch?v=wTbrk0suwb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97A25-905D-428E-960D-3DF0CB072A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ARTIFICIAL INTELLIGENCE</a:t>
            </a:r>
          </a:p>
        </p:txBody>
      </p:sp>
    </p:spTree>
    <p:extLst>
      <p:ext uri="{BB962C8B-B14F-4D97-AF65-F5344CB8AC3E}">
        <p14:creationId xmlns:p14="http://schemas.microsoft.com/office/powerpoint/2010/main" val="228474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D5B93-28FA-405C-A544-356D1472F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20" y="355601"/>
            <a:ext cx="11348720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Global youth challenge from 2022</a:t>
            </a:r>
            <a:br>
              <a:rPr lang="en-US" dirty="0"/>
            </a:br>
            <a:r>
              <a:rPr lang="en-US" dirty="0">
                <a:hlinkClick r:id="rId2"/>
              </a:rPr>
              <a:t>https://theglobalyouth.org/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D4B28D-6E31-4EA4-B230-87F74C193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54480"/>
            <a:ext cx="10085388" cy="494791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“The Global Youth Challenge is a world-wide competition that consists of public speaking, essay writing, and creative projects that grapple with the topic of artificial intelligence and the impact that it will have on humanity.” </a:t>
            </a:r>
          </a:p>
          <a:p>
            <a:r>
              <a:rPr lang="en-US" dirty="0"/>
              <a:t>Positive benefits and potential harm of AI. </a:t>
            </a:r>
          </a:p>
          <a:p>
            <a:r>
              <a:rPr lang="en-US" dirty="0"/>
              <a:t>How we can circumvent the challenges that AI poses to us from the following perspectives: </a:t>
            </a:r>
          </a:p>
          <a:p>
            <a:r>
              <a:rPr lang="en-US" dirty="0"/>
              <a:t>Social </a:t>
            </a:r>
          </a:p>
          <a:p>
            <a:r>
              <a:rPr lang="en-US" dirty="0"/>
              <a:t>Political </a:t>
            </a:r>
          </a:p>
          <a:p>
            <a:r>
              <a:rPr lang="en-US" dirty="0"/>
              <a:t>Moral</a:t>
            </a:r>
          </a:p>
          <a:p>
            <a:r>
              <a:rPr lang="en-US" dirty="0"/>
              <a:t>Religious </a:t>
            </a:r>
          </a:p>
          <a:p>
            <a:r>
              <a:rPr lang="en-US" dirty="0"/>
              <a:t>Technological</a:t>
            </a:r>
          </a:p>
        </p:txBody>
      </p:sp>
    </p:spTree>
    <p:extLst>
      <p:ext uri="{BB962C8B-B14F-4D97-AF65-F5344CB8AC3E}">
        <p14:creationId xmlns:p14="http://schemas.microsoft.com/office/powerpoint/2010/main" val="148939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E331-CE39-4206-88F8-F190E4513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ARTIFICIAL INTELLIGENCE?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22ED7-C845-47B6-972E-FBBF38D4C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https://www.youtube.com/watch?v=ad79nYk2keg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8204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B4263-062A-4626-AAF2-E94A09C1D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FB627-490F-4640-94FF-C7E708691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https://www.youtube.com/watch?v=wTbrk0suwbg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https://www.youtube.com/watch?v=1oeoosMrJz4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799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76E09-0317-40F0-9EE1-AE6456680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- CAREERS IN ARTIFICIAL INTELLIGENCE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E8080-581C-464C-BCC7-29149877C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one career that exists in the field of artificial intelligence and explain what the job is. Then explain whether or not the job interests you. </a:t>
            </a:r>
          </a:p>
          <a:p>
            <a:r>
              <a:rPr lang="en-US" dirty="0"/>
              <a:t>Would you be interested in the field of artificial intelligence? Why or why not? </a:t>
            </a:r>
          </a:p>
        </p:txBody>
      </p:sp>
    </p:spTree>
    <p:extLst>
      <p:ext uri="{BB962C8B-B14F-4D97-AF65-F5344CB8AC3E}">
        <p14:creationId xmlns:p14="http://schemas.microsoft.com/office/powerpoint/2010/main" val="292898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291</TotalTime>
  <Words>180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Circuit</vt:lpstr>
      <vt:lpstr>ARTIFICIAL INTELLIGENCE</vt:lpstr>
      <vt:lpstr>Global youth challenge from 2022 https://theglobalyouth.org/  </vt:lpstr>
      <vt:lpstr>WHAT IS ARTIFICIAL INTELLIGENCE? </vt:lpstr>
      <vt:lpstr>PROS and CONS</vt:lpstr>
      <vt:lpstr>Discussion - CAREERS IN ARTIFICIAL INTELLIGENCE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Julie Bamford</dc:creator>
  <cp:lastModifiedBy>Julie Bamford</cp:lastModifiedBy>
  <cp:revision>6</cp:revision>
  <dcterms:created xsi:type="dcterms:W3CDTF">2022-01-12T16:23:09Z</dcterms:created>
  <dcterms:modified xsi:type="dcterms:W3CDTF">2023-03-19T19:28:20Z</dcterms:modified>
</cp:coreProperties>
</file>