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1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D3112-37EA-111F-8B96-9C8752F49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B4C05A-D900-C9D6-C255-6504B4B1C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0B2CD-FBF3-6C29-DBDD-D0767AFF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98A91-A5A4-8A08-0E4A-5075CB2C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EE051-BC5B-46F8-73B7-C6BAA209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3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A22A0-541D-1F53-84C0-5BF257F3F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9B674-19AB-6B35-8AB0-6FEB8C98C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963FA-02E0-AB2A-1672-24DD6165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A05D4-8640-D5BB-773B-5410BC41B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C1BEF-13C2-3CC3-A32A-EE7AEB711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2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6C8EE-063B-0D36-4D66-87444D16E3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126158-E64D-E390-578D-63C512BBA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57125-F3CE-F454-81B8-FED195C1E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2373-43E7-6270-DBF1-BE5E8EC90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68DCE-0263-A8AD-CB14-61749156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6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7284B-9E26-BC7D-5235-0EF8DA84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93A40-038F-379A-2CDF-7934AA4A2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E827A-C789-7F45-2688-B45D161B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F8195-81F4-534E-0C35-7308A347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E6DB4-1B60-652D-2840-74366BB5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4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B02F-0D6A-3042-10F7-5311B727C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76680-E08B-37EB-226C-801481FAB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E5B13-E444-13A5-E96F-A02E3962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924F-054E-4876-C08F-A5489E051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32C62-3DDF-E6B0-F9F0-F01DDE529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1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44046-A4EA-CC0A-7491-D10E1646B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1E77F-CFC9-43CA-398C-77524B928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294CE-D369-CA7D-C984-6FBCEF3F2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421FF-BBC4-7469-93B9-85B40E2B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60E6C-C2EF-4899-C491-040C1AE11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43393-C15D-D72E-DCDC-A06872D7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3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BC9B-660C-7C39-C8AA-C40A8AB0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29325-D292-5F46-29DB-183671A82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FF1D4-5963-A80D-A1CF-95EF01A79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7346E9-7B97-30BA-9B0B-BA2E05AB3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31CC86-37FD-A9EA-143E-F1DD45924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58A735-40A4-24C4-C396-501F5F88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9F3F74-5D0E-C3B7-5EC6-6A3F1B82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713A0-488B-B0FD-463E-D3515DD4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1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F561-7BED-7469-CD50-AFF0340BA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F01C21-14B8-5E50-5645-F9B5F711F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5F303-974D-05F0-0AC9-CC9B7683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72656-E3CC-5C1E-7E03-B43544865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703D6-622E-5781-C4CC-94550E1C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C0DE42-22A7-E331-F1C0-29E6BA657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C3DB7-1579-BA48-6C91-9C7113CEA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5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BF6B-080A-2448-9521-C82EA5C82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753BA-F7EE-9323-E956-43D7858E7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53A0D-A4A9-4EFD-E745-39540067A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4D65A-8FF0-3994-9FF2-8F7B9AC7C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6874C-95E0-AF1E-B52F-91EBB95D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B9200-5F32-766C-402F-9C6D1210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7D2B0-3AE7-DB21-A6F3-92DD2D4F9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6FA114-F803-2EF0-5D60-4AF3E6AEB8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0B061-E69C-6DFE-E4A3-89952C0F2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8463E-5955-EF42-09D1-10BC64675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25B65D-AC1E-9A96-BDD3-769635E3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33C46-A18B-D870-A420-A5E0CF75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7F7E42-D80D-706F-6A72-4C169AB4E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F6249-6FBF-8D9A-D79C-F72193E12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51440-EC3A-77A8-172E-F0FCA9D197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BDAF-3C83-4EAE-9E55-1DC6F02E6D4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E8D72-026A-6D9F-27A5-B0FD6641E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E8390-6016-BA64-E963-F9E2AD5F1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6649-152B-4525-9AE5-616D35BF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4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8E322-AD62-12DC-DE61-6C709229F4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Aggregate demand and supply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1C946F-A6FE-D7D5-7B9F-562681D63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8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A4572A-2EB0-2F02-8332-E77D621D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71" y="0"/>
            <a:ext cx="112014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BE66FC-AFAC-9AF7-8469-1748CBBBD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43" y="359229"/>
            <a:ext cx="10597243" cy="661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73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Aggregate demand and supply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Aggregate demand and supply </dc:title>
  <dc:creator>Shaheer Akram</dc:creator>
  <cp:lastModifiedBy>Shaheer Akram</cp:lastModifiedBy>
  <cp:revision>1</cp:revision>
  <dcterms:created xsi:type="dcterms:W3CDTF">2024-04-21T18:04:39Z</dcterms:created>
  <dcterms:modified xsi:type="dcterms:W3CDTF">2024-04-21T18:04:45Z</dcterms:modified>
</cp:coreProperties>
</file>