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32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Bookman Old Style" panose="02050604050505020204" pitchFamily="18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ibre Franklin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  <a:defRPr sz="800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45" name="Google Shape;45;p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53" name="Google Shape;53;p7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FEFEF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chemeClr val="lt1"/>
                </a:solidFill>
              </a:rPr>
              <a:t>Careers</a:t>
            </a:r>
            <a:endParaRPr/>
          </a:p>
        </p:txBody>
      </p:sp>
      <p:cxnSp>
        <p:nvCxnSpPr>
          <p:cNvPr id="107" name="Google Shape;107;p14"/>
          <p:cNvCxnSpPr/>
          <p:nvPr/>
        </p:nvCxnSpPr>
        <p:spPr>
          <a:xfrm>
            <a:off x="5110211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82F6B-30C1-4B9E-86B3-9D861CD48FF8}"/>
              </a:ext>
            </a:extLst>
          </p:cNvPr>
          <p:cNvSpPr txBox="1"/>
          <p:nvPr/>
        </p:nvSpPr>
        <p:spPr>
          <a:xfrm>
            <a:off x="5230761" y="4866968"/>
            <a:ext cx="230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January 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24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Wear something clean and professional. No hats. No revealing clothing. No wrinkles.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97" name="Google Shape;197;p24" descr="Rainbow shirt collars hanging in closet"/>
          <p:cNvPicPr preferRelativeResize="0"/>
          <p:nvPr/>
        </p:nvPicPr>
        <p:blipFill rotWithShape="1">
          <a:blip r:embed="rId3">
            <a:alphaModFix/>
          </a:blip>
          <a:srcRect l="15174" r="11459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3" name="Google Shape;203;p25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Prepare papers for your interview, including extra copies of your resume, cover letter, references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05" name="Google Shape;205;p25" descr="4 COVID-19 Papers That Didn&amp;#39;t Stand Up To Scrutiny - Gowing Life"/>
          <p:cNvPicPr preferRelativeResize="0"/>
          <p:nvPr/>
        </p:nvPicPr>
        <p:blipFill rotWithShape="1">
          <a:blip r:embed="rId3">
            <a:alphaModFix/>
          </a:blip>
          <a:srcRect l="15030" r="23144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" name="Google Shape;211;p26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2" name="Google Shape;212;p26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Prepare your travel to the interview location and try to arrive 10-15 minutes early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13" name="Google Shape;213;p26" descr="How to manage daylight saving time - Mayo Clinic Health System"/>
          <p:cNvPicPr preferRelativeResize="0"/>
          <p:nvPr/>
        </p:nvPicPr>
        <p:blipFill rotWithShape="1">
          <a:blip r:embed="rId3">
            <a:alphaModFix/>
          </a:blip>
          <a:srcRect l="15356" r="2309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7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27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Prepare for the interview in advance by going over possible questions you may be asked and how you would answer them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21" name="Google Shape;221;p27" descr="Everything you need to prepare for PSSA and Keystone testing | Edmentum Blog"/>
          <p:cNvPicPr preferRelativeResize="0"/>
          <p:nvPr/>
        </p:nvPicPr>
        <p:blipFill rotWithShape="1">
          <a:blip r:embed="rId3">
            <a:alphaModFix/>
          </a:blip>
          <a:srcRect l="16332" r="11950" b="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7" name="Google Shape;227;p28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28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Be aware of your non-verbal behaviours (i.e. try to avoid fidgeting, slouching, touching hair, not making eye contact with the employer etc.)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29" name="Google Shape;229;p28" descr="Eye Contact Can Be Overwhelming | Synapse"/>
          <p:cNvPicPr preferRelativeResize="0"/>
          <p:nvPr/>
        </p:nvPicPr>
        <p:blipFill rotWithShape="1">
          <a:blip r:embed="rId3">
            <a:alphaModFix/>
          </a:blip>
          <a:srcRect l="28834" r="28024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5" name="Google Shape;235;p29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6" name="Google Shape;236;p29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Turn up the charm – but always be your genuine self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37" name="Google Shape;237;p29" descr="How friendly should managers be with their employees?"/>
          <p:cNvPicPr preferRelativeResize="0"/>
          <p:nvPr/>
        </p:nvPicPr>
        <p:blipFill rotWithShape="1">
          <a:blip r:embed="rId3">
            <a:alphaModFix/>
          </a:blip>
          <a:srcRect r="26633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" name="Google Shape;243;p30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When responding to a question, give real-life examples where possible (i.e. are you a team player?)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45" name="Google Shape;245;p30" descr="How Smart-Home Light Bulbs Can Help You Wake Up Easier"/>
          <p:cNvPicPr preferRelativeResize="0"/>
          <p:nvPr/>
        </p:nvPicPr>
        <p:blipFill rotWithShape="1">
          <a:blip r:embed="rId3">
            <a:alphaModFix/>
          </a:blip>
          <a:srcRect r="-1" b="9016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1" name="Google Shape;251;p31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2" name="Google Shape;252;p31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Send a thank-you email following your interview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53" name="Google Shape;253;p31" descr="36 Thank You Messages from Me to You. You Deserve It!"/>
          <p:cNvPicPr preferRelativeResize="0"/>
          <p:nvPr/>
        </p:nvPicPr>
        <p:blipFill rotWithShape="1">
          <a:blip r:embed="rId3">
            <a:alphaModFix/>
          </a:blip>
          <a:srcRect l="19477" r="23094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9" name="Google Shape;259;p3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0" name="Google Shape;260;p3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4584734" y="0"/>
            <a:ext cx="76072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Bookman Old Style"/>
              <a:buNone/>
            </a:pPr>
            <a:r>
              <a:rPr lang="en-US" sz="8000" dirty="0">
                <a:solidFill>
                  <a:srgbClr val="FFFFFF"/>
                </a:solidFill>
              </a:rPr>
              <a:t>Interview Don’ts</a:t>
            </a:r>
            <a:endParaRPr dirty="0"/>
          </a:p>
        </p:txBody>
      </p:sp>
      <p:sp>
        <p:nvSpPr>
          <p:cNvPr id="263" name="Google Shape;263;p32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9" name="Google Shape;269;p33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33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Eat garlic or interact with anything with a strong odour before your interview (i.e. cigarettes)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71" name="Google Shape;271;p33" descr="How To Tell Your Partner They Have Bad Breath Or Body Odor | HuffPost Lif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828" y="0"/>
            <a:ext cx="800329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34E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Overview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16" name="Google Shape;116;p15"/>
          <p:cNvCxnSpPr/>
          <p:nvPr/>
        </p:nvCxnSpPr>
        <p:spPr>
          <a:xfrm>
            <a:off x="571752" y="2638787"/>
            <a:ext cx="274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571752" y="2799654"/>
            <a:ext cx="3005462" cy="318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we will be covering in class today: 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Interview Types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Dos and Don'ts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Exit Ticket </a:t>
            </a:r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Moodle Work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 descr="Find A New Career At 40 | Best Careers To Start At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2017" y="1483049"/>
            <a:ext cx="6798082" cy="389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7" name="Google Shape;277;p34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8" name="Google Shape;278;p34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Arrive covered in pet hair. Use a sticky roller to remove fibers from your clothes.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79" name="Google Shape;279;p34" descr="69 Pics That Perfectly Sum Up Having A Pet | Bored Panda"/>
          <p:cNvPicPr preferRelativeResize="0"/>
          <p:nvPr/>
        </p:nvPicPr>
        <p:blipFill rotWithShape="1">
          <a:blip r:embed="rId3">
            <a:alphaModFix/>
          </a:blip>
          <a:srcRect r="-1" b="13111"/>
          <a:stretch/>
        </p:blipFill>
        <p:spPr>
          <a:xfrm>
            <a:off x="4375052" y="10"/>
            <a:ext cx="7816947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5" name="Google Shape;285;p35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6" name="Google Shape;286;p35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Wear excessive amounts of perfume/cologne, makeup, etc. Keep it simple.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87" name="Google Shape;287;p35" descr="Wearing Too Much Makeup Quotes. QuotesGram"/>
          <p:cNvPicPr preferRelativeResize="0"/>
          <p:nvPr/>
        </p:nvPicPr>
        <p:blipFill rotWithShape="1">
          <a:blip r:embed="rId3">
            <a:alphaModFix/>
          </a:blip>
          <a:srcRect t="10837" r="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" name="Google Shape;293;p36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4" name="Google Shape;294;p36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Make any slanderous comments about any aspect of your previous job such as the employer, coworkers, long hours, or anything that could be deemed negative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95" name="Google Shape;295;p36" descr="Turning Negative Feedback Into a Positive - Runrun.it Blog"/>
          <p:cNvPicPr preferRelativeResize="0"/>
          <p:nvPr/>
        </p:nvPicPr>
        <p:blipFill rotWithShape="1">
          <a:blip r:embed="rId3">
            <a:alphaModFix/>
          </a:blip>
          <a:srcRect l="24687" r="13487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15" y="0"/>
            <a:ext cx="754787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2" name="Google Shape;302;p37"/>
          <p:cNvCxnSpPr/>
          <p:nvPr/>
        </p:nvCxnSpPr>
        <p:spPr>
          <a:xfrm>
            <a:off x="1198268" y="2344202"/>
            <a:ext cx="5486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Google Shape;303;p37"/>
          <p:cNvSpPr txBox="1">
            <a:spLocks noGrp="1"/>
          </p:cNvSpPr>
          <p:nvPr>
            <p:ph type="body" idx="1"/>
          </p:nvPr>
        </p:nvSpPr>
        <p:spPr>
          <a:xfrm>
            <a:off x="1097279" y="2505069"/>
            <a:ext cx="5977938" cy="338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Chew gum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04" name="Google Shape;304;p37" descr="Brown Chewing GIF - Brown Chewing Gum - Discover &amp;amp; Share GIF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323" y="17354"/>
            <a:ext cx="7766347" cy="684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0" name="Google Shape;310;p38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1" name="Google Shape;311;p38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Lie about anything to make yourself sound better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12" name="Google Shape;312;p38" descr="People are more likely to lie or cheat when they&amp;#39;re tired, study suggests |  Hub"/>
          <p:cNvPicPr preferRelativeResize="0"/>
          <p:nvPr/>
        </p:nvPicPr>
        <p:blipFill rotWithShape="1">
          <a:blip r:embed="rId3">
            <a:alphaModFix/>
          </a:blip>
          <a:srcRect t="9017" r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8" name="Google Shape;318;p39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9" name="Google Shape;319;p39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Ask about money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20" name="Google Shape;320;p39" descr="What happens inside the brain when you think about money"/>
          <p:cNvPicPr preferRelativeResize="0"/>
          <p:nvPr/>
        </p:nvPicPr>
        <p:blipFill rotWithShape="1">
          <a:blip r:embed="rId3">
            <a:alphaModFix/>
          </a:blip>
          <a:srcRect l="22490" r="4419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6" name="Google Shape;326;p40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40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Pull your phone out and start texting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28" name="Google Shape;328;p40" descr="Why Texting Is the Future of Recruiting | Inc.com"/>
          <p:cNvPicPr preferRelativeResize="0"/>
          <p:nvPr/>
        </p:nvPicPr>
        <p:blipFill rotWithShape="1">
          <a:blip r:embed="rId3">
            <a:alphaModFix/>
          </a:blip>
          <a:srcRect l="26451" r="11723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4" name="Google Shape;334;p41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5" name="Google Shape;335;p41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Swear or use inappropriate language, including slang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36" name="Google Shape;336;p41" descr="Worried About Swearing Too Much? Science Says You Shouldn&amp;#39;t Be | Discover  Magazine"/>
          <p:cNvPicPr preferRelativeResize="0"/>
          <p:nvPr/>
        </p:nvPicPr>
        <p:blipFill rotWithShape="1">
          <a:blip r:embed="rId3">
            <a:alphaModFix/>
          </a:blip>
          <a:srcRect l="8596" r="19414" b="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2" name="Google Shape;342;p42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3" name="Google Shape;343;p42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Sound cocky – there is a difference between confidence and cockiness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44" name="Google Shape;344;p42" descr="Cocky Stock Illustrations – 531 Cocky Stock Illustrations, Vectors &amp;amp;  Clipart - Dreamstime"/>
          <p:cNvPicPr preferRelativeResize="0"/>
          <p:nvPr/>
        </p:nvPicPr>
        <p:blipFill rotWithShape="1">
          <a:blip r:embed="rId3">
            <a:alphaModFix/>
          </a:blip>
          <a:srcRect l="4665" r="21968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DD9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0" name="Google Shape;350;p43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rgbClr val="E5DD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1" name="Google Shape;351;p43"/>
          <p:cNvSpPr txBox="1"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Bookman Old Style"/>
              <a:buNone/>
            </a:pPr>
            <a:r>
              <a:rPr lang="en-US" sz="4800"/>
              <a:t>Exit Ticket</a:t>
            </a:r>
            <a:br>
              <a:rPr lang="en-US" sz="4800"/>
            </a:br>
            <a:endParaRPr sz="4800"/>
          </a:p>
        </p:txBody>
      </p:sp>
      <p:cxnSp>
        <p:nvCxnSpPr>
          <p:cNvPr id="352" name="Google Shape;352;p43"/>
          <p:cNvCxnSpPr/>
          <p:nvPr/>
        </p:nvCxnSpPr>
        <p:spPr>
          <a:xfrm>
            <a:off x="4971974" y="2057399"/>
            <a:ext cx="0" cy="274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p43"/>
          <p:cNvSpPr txBox="1"/>
          <p:nvPr/>
        </p:nvSpPr>
        <p:spPr>
          <a:xfrm>
            <a:off x="5277494" y="1222815"/>
            <a:ext cx="5498724" cy="493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Last exit ticket!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endParaRPr lang="en-US" sz="1800" dirty="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Please describe, in your own words, at least 3 take-aways from the interview tips and tricks lesson today. </a:t>
            </a:r>
            <a:b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b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0" name="Google Shape;130;p17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1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4584734" y="0"/>
            <a:ext cx="76072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Bookman Old Style"/>
              <a:buNone/>
            </a:pPr>
            <a:r>
              <a:rPr lang="en-US" sz="8000">
                <a:solidFill>
                  <a:srgbClr val="FFFFFF"/>
                </a:solidFill>
              </a:rPr>
              <a:t>Interview Types</a:t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General Interview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41" name="Google Shape;141;p18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⮚"/>
            </a:pPr>
            <a:r>
              <a:rPr lang="en-US" sz="1100">
                <a:solidFill>
                  <a:srgbClr val="FFFFFF"/>
                </a:solidFill>
              </a:rPr>
              <a:t>Interviews are all a part of the regular hiring process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100"/>
              <a:buFont typeface="Noto Sans Symbols"/>
              <a:buChar char="⮚"/>
            </a:pPr>
            <a:r>
              <a:rPr lang="en-US" sz="1100">
                <a:solidFill>
                  <a:srgbClr val="FFFFFF"/>
                </a:solidFill>
              </a:rPr>
              <a:t>A general interview is one in which a candidate is asked to meet with the employer for an interview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100"/>
              <a:buFont typeface="Noto Sans Symbols"/>
              <a:buChar char="⮚"/>
            </a:pPr>
            <a:r>
              <a:rPr lang="en-US" sz="1100">
                <a:solidFill>
                  <a:srgbClr val="FFFFFF"/>
                </a:solidFill>
              </a:rPr>
              <a:t>The employer will ask the candidate questions, the candidate will respond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100"/>
              <a:buFont typeface="Noto Sans Symbols"/>
              <a:buChar char="⮚"/>
            </a:pPr>
            <a:r>
              <a:rPr lang="en-US" sz="1100">
                <a:solidFill>
                  <a:srgbClr val="FFFFFF"/>
                </a:solidFill>
              </a:rPr>
              <a:t>The purpose of the general interview is to find out more about the candidate, to see if they are the right fit and to discuss the specifics of the position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100"/>
              <a:buFont typeface="Noto Sans Symbols"/>
              <a:buChar char="⮚"/>
            </a:pPr>
            <a:r>
              <a:rPr lang="en-US" sz="1100">
                <a:solidFill>
                  <a:srgbClr val="FFFFFF"/>
                </a:solidFill>
              </a:rPr>
              <a:t>If an employer likes a candidate, they will be in touch to start the hiring process (i.e. filling out paperwork)</a:t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143" name="Google Shape;143;p18" descr="Weird, Funny and Strange Interview Questions"/>
          <p:cNvPicPr preferRelativeResize="0"/>
          <p:nvPr/>
        </p:nvPicPr>
        <p:blipFill rotWithShape="1">
          <a:blip r:embed="rId3">
            <a:alphaModFix/>
          </a:blip>
          <a:srcRect l="14818" r="2" b="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Group Interview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50" name="Google Shape;150;p19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1400">
                <a:solidFill>
                  <a:srgbClr val="FFFFFF"/>
                </a:solidFill>
              </a:rPr>
              <a:t>You, other candidates, and the interviewer all gather in a room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1400">
                <a:solidFill>
                  <a:srgbClr val="FFFFFF"/>
                </a:solidFill>
              </a:rPr>
              <a:t>The interviewer will start off the discussion and then give the floor to the candidates (usually without specifying who should speak first)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1400">
                <a:solidFill>
                  <a:srgbClr val="FFFFFF"/>
                </a:solidFill>
              </a:rPr>
              <a:t>This type of interview is usually done to screen a candidate’s leadership potential / to see how you will work in a team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Noto Sans Symbols"/>
              <a:buChar char="⮚"/>
            </a:pPr>
            <a:r>
              <a:rPr lang="en-US" sz="1400">
                <a:solidFill>
                  <a:srgbClr val="FFFFFF"/>
                </a:solidFill>
              </a:rPr>
              <a:t>I.e. are you the first to offer a response? Are you constantly interrupting people while they are speaking?</a:t>
            </a:r>
            <a:endParaRPr/>
          </a:p>
          <a:p>
            <a:pPr marL="91440" lvl="0" indent="-253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400">
              <a:solidFill>
                <a:srgbClr val="FFFFFF"/>
              </a:solidFill>
            </a:endParaRPr>
          </a:p>
          <a:p>
            <a:pPr marL="91440" lvl="0" indent="-253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1400">
              <a:solidFill>
                <a:srgbClr val="FFFFFF"/>
              </a:solidFill>
            </a:endParaRPr>
          </a:p>
        </p:txBody>
      </p:sp>
      <p:pic>
        <p:nvPicPr>
          <p:cNvPr id="152" name="Google Shape;152;p19" descr="Group Interview Stock Illustrations – 7,381 Group Interview Stock  Illustrations, Vectors &amp;amp; Clipart - Dreamstime"/>
          <p:cNvPicPr preferRelativeResize="0"/>
          <p:nvPr/>
        </p:nvPicPr>
        <p:blipFill rotWithShape="1">
          <a:blip r:embed="rId3">
            <a:alphaModFix/>
          </a:blip>
          <a:srcRect t="6682" r="-1" b="2334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Lunch Interview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59" name="Google Shape;159;p20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>
                <a:solidFill>
                  <a:srgbClr val="FFFFFF"/>
                </a:solidFill>
              </a:rPr>
              <a:t>The same as any other interview but in a more casual setting (i.e. out to lunch)</a:t>
            </a:r>
            <a:endParaRPr/>
          </a:p>
          <a:p>
            <a:pPr marL="91440" lvl="0" indent="-952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>
                <a:solidFill>
                  <a:srgbClr val="FFFFFF"/>
                </a:solidFill>
              </a:rPr>
              <a:t>Maintain professionalism no matter the environment</a:t>
            </a:r>
            <a:endParaRPr/>
          </a:p>
          <a:p>
            <a:pPr marL="91440" lvl="0" indent="-952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>
                <a:solidFill>
                  <a:srgbClr val="FFFFFF"/>
                </a:solidFill>
              </a:rPr>
              <a:t>Employers will use this as an opportunity to see how you act in the real world (i.e. how you speak to servers, your table manners, etc.) </a:t>
            </a:r>
            <a:endParaRPr/>
          </a:p>
          <a:p>
            <a:pPr marL="91440" lvl="0" indent="-952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>
                <a:solidFill>
                  <a:srgbClr val="FFFFFF"/>
                </a:solidFill>
              </a:rPr>
              <a:t>Employers will also use this as an opportunity to develop some common ground</a:t>
            </a:r>
            <a:endParaRPr sz="1500">
              <a:solidFill>
                <a:srgbClr val="FFFFFF"/>
              </a:solidFill>
            </a:endParaRPr>
          </a:p>
        </p:txBody>
      </p:sp>
      <p:pic>
        <p:nvPicPr>
          <p:cNvPr id="161" name="Google Shape;161;p20" descr="How To Nail The Most Awkward Kind Of Interview: The Lunch Date | Monster.com"/>
          <p:cNvPicPr preferRelativeResize="0"/>
          <p:nvPr/>
        </p:nvPicPr>
        <p:blipFill rotWithShape="1">
          <a:blip r:embed="rId3">
            <a:alphaModFix/>
          </a:blip>
          <a:srcRect r="17567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Phone Interview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68" name="Google Shape;168;p21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>
                <a:solidFill>
                  <a:srgbClr val="FFFFFF"/>
                </a:solidFill>
              </a:rPr>
              <a:t>These are usually done to screen and potentially eliminate candidates if deemed unworthy for an in-person interview</a:t>
            </a:r>
            <a:endParaRPr/>
          </a:p>
          <a:p>
            <a:pPr marL="91440" lvl="0" indent="-952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>
                <a:solidFill>
                  <a:srgbClr val="FFFFFF"/>
                </a:solidFill>
              </a:rPr>
              <a:t>For example for many bilingual positions, they pre-screen candidates to see if they speak the languages they claim before asking them to come in for an interview</a:t>
            </a:r>
            <a:endParaRPr/>
          </a:p>
          <a:p>
            <a:pPr marL="91440" lvl="0" indent="-9525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500"/>
              <a:buFont typeface="Noto Sans Symbols"/>
              <a:buChar char="⮚"/>
            </a:pPr>
            <a:r>
              <a:rPr lang="en-US" sz="1500">
                <a:solidFill>
                  <a:srgbClr val="FFFFFF"/>
                </a:solidFill>
              </a:rPr>
              <a:t>The job-seekers goal in a phone interview is to be invited to an in-person interview</a:t>
            </a:r>
            <a:endParaRPr sz="1500">
              <a:solidFill>
                <a:srgbClr val="FFFFFF"/>
              </a:solidFill>
            </a:endParaRPr>
          </a:p>
        </p:txBody>
      </p:sp>
      <p:pic>
        <p:nvPicPr>
          <p:cNvPr id="170" name="Google Shape;170;p21" descr="Best Phone Screening Interview Questions | Robert Half"/>
          <p:cNvPicPr preferRelativeResize="0"/>
          <p:nvPr/>
        </p:nvPicPr>
        <p:blipFill rotWithShape="1">
          <a:blip r:embed="rId3">
            <a:alphaModFix/>
          </a:blip>
          <a:srcRect l="17942" r="8690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/>
          <p:nvPr/>
        </p:nvSpPr>
        <p:spPr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Stress Interview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77" name="Google Shape;177;p22"/>
          <p:cNvCxnSpPr/>
          <p:nvPr/>
        </p:nvCxnSpPr>
        <p:spPr>
          <a:xfrm>
            <a:off x="723686" y="2353592"/>
            <a:ext cx="32918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643467" y="2546224"/>
            <a:ext cx="3448259" cy="334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143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FFFFFF"/>
                </a:solidFill>
              </a:rPr>
              <a:t>Used to see how the jobseeker handles themselves</a:t>
            </a:r>
            <a:endParaRPr/>
          </a:p>
          <a:p>
            <a:pPr marL="91440" lvl="0" indent="-1143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FFFFFF"/>
                </a:solidFill>
              </a:rPr>
              <a:t>Interviewer may be sarcastic, argumentative, or may keep him waiting</a:t>
            </a:r>
            <a:endParaRPr/>
          </a:p>
          <a:p>
            <a:pPr marL="91440" lvl="0" indent="-1143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>
                <a:solidFill>
                  <a:srgbClr val="FFFFFF"/>
                </a:solidFill>
              </a:rPr>
              <a:t>Interviewer may even lapse into silence in an attempt to unnerve the interviewer and observe how they react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79" name="Google Shape;179;p22" descr="Stress Interviews - Hiring Advice | iHi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0985" y="0"/>
            <a:ext cx="9421032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5" name="Google Shape;185;p23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p2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4584734" y="0"/>
            <a:ext cx="760726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Bookman Old Style"/>
              <a:buNone/>
            </a:pPr>
            <a:r>
              <a:rPr lang="en-US" sz="8000">
                <a:solidFill>
                  <a:srgbClr val="FFFFFF"/>
                </a:solidFill>
              </a:rPr>
              <a:t>Interview Dos</a:t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683</Words>
  <Application>Microsoft Office PowerPoint</Application>
  <PresentationFormat>Widescreen</PresentationFormat>
  <Paragraphs>57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Libre Franklin</vt:lpstr>
      <vt:lpstr>Bookman Old Style</vt:lpstr>
      <vt:lpstr>Noto Sans Symbols</vt:lpstr>
      <vt:lpstr>1_RetrospectVTI</vt:lpstr>
      <vt:lpstr>1_RetrospectVTI</vt:lpstr>
      <vt:lpstr>Careers</vt:lpstr>
      <vt:lpstr>Overview</vt:lpstr>
      <vt:lpstr>Interview Types</vt:lpstr>
      <vt:lpstr>General Interview</vt:lpstr>
      <vt:lpstr>Group Interview</vt:lpstr>
      <vt:lpstr>Lunch Interview</vt:lpstr>
      <vt:lpstr>Phone Interview</vt:lpstr>
      <vt:lpstr>Stress Interview</vt:lpstr>
      <vt:lpstr>Interview 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Interview Don’ts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</dc:title>
  <dc:creator>Owner</dc:creator>
  <cp:lastModifiedBy>Julie Bamford</cp:lastModifiedBy>
  <cp:revision>3</cp:revision>
  <dcterms:modified xsi:type="dcterms:W3CDTF">2022-01-23T01:34:41Z</dcterms:modified>
</cp:coreProperties>
</file>