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embeddedFontLst>
    <p:embeddedFont>
      <p:font typeface="Bookman Old Style" panose="02050604050505020204" pitchFamily="18" charset="0"/>
      <p:regular r:id="rId21"/>
      <p:bold r:id="rId22"/>
      <p:italic r:id="rId23"/>
      <p:boldItalic r:id="rId24"/>
    </p:embeddedFont>
    <p:embeddedFont>
      <p:font typeface="Helvetica Neue" panose="020B0604020202020204" charset="0"/>
      <p:regular r:id="rId25"/>
      <p:bold r:id="rId26"/>
      <p:italic r:id="rId27"/>
      <p:boldItalic r:id="rId28"/>
    </p:embeddedFont>
    <p:embeddedFont>
      <p:font typeface="Libre Franklin"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1"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EFEFE"/>
              </a:buClr>
              <a:buSzPts val="8000"/>
              <a:buFont typeface="Bookman Old Style"/>
              <a:buNone/>
              <a:defRPr sz="8000">
                <a:solidFill>
                  <a:srgbClr val="FEFEF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100051" y="4645152"/>
            <a:ext cx="10058400" cy="114300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200"/>
              </a:spcBef>
              <a:spcAft>
                <a:spcPts val="0"/>
              </a:spcAft>
              <a:buSzPts val="2400"/>
              <a:buNone/>
              <a:defRPr sz="2400" cap="none">
                <a:solidFill>
                  <a:schemeClr val="lt1"/>
                </a:solidFill>
                <a:latin typeface="Libre Franklin"/>
                <a:ea typeface="Libre Franklin"/>
                <a:cs typeface="Libre Franklin"/>
                <a:sym typeface="Libre Franklin"/>
              </a:defRPr>
            </a:lvl1pPr>
            <a:lvl2pPr lvl="1" algn="ctr">
              <a:lnSpc>
                <a:spcPct val="100000"/>
              </a:lnSpc>
              <a:spcBef>
                <a:spcPts val="200"/>
              </a:spcBef>
              <a:spcAft>
                <a:spcPts val="0"/>
              </a:spcAft>
              <a:buClr>
                <a:srgbClr val="FEFEFE"/>
              </a:buClr>
              <a:buSzPts val="2400"/>
              <a:buNone/>
              <a:defRPr sz="2400"/>
            </a:lvl2pPr>
            <a:lvl3pPr lvl="2" algn="ctr">
              <a:lnSpc>
                <a:spcPct val="100000"/>
              </a:lnSpc>
              <a:spcBef>
                <a:spcPts val="400"/>
              </a:spcBef>
              <a:spcAft>
                <a:spcPts val="0"/>
              </a:spcAft>
              <a:buClr>
                <a:srgbClr val="FEFEFE"/>
              </a:buClr>
              <a:buSzPts val="2400"/>
              <a:buNone/>
              <a:defRPr sz="2400"/>
            </a:lvl3pPr>
            <a:lvl4pPr lvl="3" algn="ctr">
              <a:lnSpc>
                <a:spcPct val="100000"/>
              </a:lnSpc>
              <a:spcBef>
                <a:spcPts val="400"/>
              </a:spcBef>
              <a:spcAft>
                <a:spcPts val="0"/>
              </a:spcAft>
              <a:buClr>
                <a:srgbClr val="FEFEFE"/>
              </a:buClr>
              <a:buSzPts val="2000"/>
              <a:buNone/>
              <a:defRPr sz="2000"/>
            </a:lvl4pPr>
            <a:lvl5pPr lvl="4" algn="ctr">
              <a:lnSpc>
                <a:spcPct val="100000"/>
              </a:lnSpc>
              <a:spcBef>
                <a:spcPts val="400"/>
              </a:spcBef>
              <a:spcAft>
                <a:spcPts val="0"/>
              </a:spcAft>
              <a:buClr>
                <a:srgbClr val="FEFEFE"/>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17" name="Google Shape;17;p2"/>
          <p:cNvCxnSpPr/>
          <p:nvPr/>
        </p:nvCxnSpPr>
        <p:spPr>
          <a:xfrm>
            <a:off x="1207658" y="4474741"/>
            <a:ext cx="9875520" cy="0"/>
          </a:xfrm>
          <a:prstGeom prst="straightConnector1">
            <a:avLst/>
          </a:prstGeom>
          <a:noFill/>
          <a:ln w="12700" cap="flat" cmpd="sng">
            <a:solidFill>
              <a:srgbClr val="FEFEFE"/>
            </a:solidFill>
            <a:prstDash val="solid"/>
            <a:round/>
            <a:headEnd type="none" w="sm" len="sm"/>
            <a:tailEnd type="none" w="sm" len="sm"/>
          </a:ln>
        </p:spPr>
      </p:cxnSp>
      <p:sp>
        <p:nvSpPr>
          <p:cNvPr id="18" name="Google Shape;18;p2"/>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91"/>
        <p:cNvGrpSpPr/>
        <p:nvPr/>
      </p:nvGrpSpPr>
      <p:grpSpPr>
        <a:xfrm>
          <a:off x="0" y="0"/>
          <a:ext cx="0" cy="0"/>
          <a:chOff x="0" y="0"/>
          <a:chExt cx="0" cy="0"/>
        </a:xfrm>
      </p:grpSpPr>
      <p:sp>
        <p:nvSpPr>
          <p:cNvPr id="92" name="Google Shape;92;p13"/>
          <p:cNvSpPr/>
          <p:nvPr/>
        </p:nvSpPr>
        <p:spPr>
          <a:xfrm>
            <a:off x="0" y="4578350"/>
            <a:ext cx="12188825" cy="227965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a:spLocks noGrp="1"/>
          </p:cNvSpPr>
          <p:nvPr>
            <p:ph type="pic" idx="2"/>
          </p:nvPr>
        </p:nvSpPr>
        <p:spPr>
          <a:xfrm>
            <a:off x="15" y="0"/>
            <a:ext cx="12191985" cy="4578350"/>
          </a:xfrm>
          <a:prstGeom prst="rect">
            <a:avLst/>
          </a:prstGeom>
          <a:solidFill>
            <a:srgbClr val="D8D8D8"/>
          </a:solidFill>
          <a:ln>
            <a:noFill/>
          </a:ln>
        </p:spPr>
      </p:sp>
      <p:sp>
        <p:nvSpPr>
          <p:cNvPr id="94" name="Google Shape;94;p13"/>
          <p:cNvSpPr txBox="1">
            <a:spLocks noGrp="1"/>
          </p:cNvSpPr>
          <p:nvPr>
            <p:ph type="title"/>
          </p:nvPr>
        </p:nvSpPr>
        <p:spPr>
          <a:xfrm>
            <a:off x="1097279" y="4799362"/>
            <a:ext cx="10113645" cy="743682"/>
          </a:xfrm>
          <a:prstGeom prst="rect">
            <a:avLst/>
          </a:prstGeom>
          <a:noFill/>
          <a:ln>
            <a:noFill/>
          </a:ln>
        </p:spPr>
        <p:txBody>
          <a:bodyPr spcFirstLastPara="1" wrap="square" lIns="91425" tIns="0" rIns="91425" bIns="0" anchor="b" anchorCtr="0">
            <a:noAutofit/>
          </a:bodyPr>
          <a:lstStyle>
            <a:lvl1pPr lvl="0" algn="l">
              <a:lnSpc>
                <a:spcPct val="90000"/>
              </a:lnSpc>
              <a:spcBef>
                <a:spcPts val="0"/>
              </a:spcBef>
              <a:spcAft>
                <a:spcPts val="0"/>
              </a:spcAft>
              <a:buClr>
                <a:srgbClr val="FFFFFF"/>
              </a:buClr>
              <a:buSzPts val="3600"/>
              <a:buFont typeface="Bookman Old Style"/>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3"/>
          <p:cNvSpPr txBox="1">
            <a:spLocks noGrp="1"/>
          </p:cNvSpPr>
          <p:nvPr>
            <p:ph type="body" idx="1"/>
          </p:nvPr>
        </p:nvSpPr>
        <p:spPr>
          <a:xfrm>
            <a:off x="1097279" y="5715000"/>
            <a:ext cx="10113264" cy="609600"/>
          </a:xfrm>
          <a:prstGeom prst="rect">
            <a:avLst/>
          </a:prstGeom>
          <a:noFill/>
          <a:ln>
            <a:noFill/>
          </a:ln>
        </p:spPr>
        <p:txBody>
          <a:bodyPr spcFirstLastPara="1" wrap="square" lIns="91425" tIns="0" rIns="91425" bIns="0" anchor="t" anchorCtr="0">
            <a:normAutofit/>
          </a:bodyPr>
          <a:lstStyle>
            <a:lvl1pPr marL="457200" lvl="0" indent="-228600" algn="l">
              <a:lnSpc>
                <a:spcPct val="110000"/>
              </a:lnSpc>
              <a:spcBef>
                <a:spcPts val="0"/>
              </a:spcBef>
              <a:spcAft>
                <a:spcPts val="0"/>
              </a:spcAft>
              <a:buSzPts val="1800"/>
              <a:buNone/>
              <a:defRPr sz="1800">
                <a:solidFill>
                  <a:srgbClr val="FFFFFF"/>
                </a:solidFill>
              </a:defRPr>
            </a:lvl1pPr>
            <a:lvl2pPr marL="914400" lvl="1" indent="-228600" algn="l">
              <a:lnSpc>
                <a:spcPct val="100000"/>
              </a:lnSpc>
              <a:spcBef>
                <a:spcPts val="600"/>
              </a:spcBef>
              <a:spcAft>
                <a:spcPts val="0"/>
              </a:spcAft>
              <a:buClr>
                <a:srgbClr val="3F3F3F"/>
              </a:buClr>
              <a:buSzPts val="1200"/>
              <a:buNone/>
              <a:defRPr sz="1200"/>
            </a:lvl2pPr>
            <a:lvl3pPr marL="1371600" lvl="2" indent="-228600" algn="l">
              <a:lnSpc>
                <a:spcPct val="100000"/>
              </a:lnSpc>
              <a:spcBef>
                <a:spcPts val="400"/>
              </a:spcBef>
              <a:spcAft>
                <a:spcPts val="0"/>
              </a:spcAft>
              <a:buClr>
                <a:srgbClr val="3F3F3F"/>
              </a:buClr>
              <a:buSzPts val="1000"/>
              <a:buNone/>
              <a:defRPr sz="1000"/>
            </a:lvl3pPr>
            <a:lvl4pPr marL="1828800" lvl="3" indent="-228600" algn="l">
              <a:lnSpc>
                <a:spcPct val="100000"/>
              </a:lnSpc>
              <a:spcBef>
                <a:spcPts val="400"/>
              </a:spcBef>
              <a:spcAft>
                <a:spcPts val="0"/>
              </a:spcAft>
              <a:buClr>
                <a:srgbClr val="3F3F3F"/>
              </a:buClr>
              <a:buSzPts val="900"/>
              <a:buNone/>
              <a:defRPr sz="900"/>
            </a:lvl4pPr>
            <a:lvl5pPr marL="2286000" lvl="4" indent="-228600" algn="l">
              <a:lnSpc>
                <a:spcPct val="10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96" name="Google Shape;96;p13"/>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3"/>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3"/>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FEFEFE"/>
              </a:buClr>
              <a:buSzPts val="1800"/>
              <a:buChar char="◦"/>
              <a:defRPr/>
            </a:lvl2pPr>
            <a:lvl3pPr marL="1371600" lvl="2" indent="-342900" algn="l">
              <a:lnSpc>
                <a:spcPct val="100000"/>
              </a:lnSpc>
              <a:spcBef>
                <a:spcPts val="400"/>
              </a:spcBef>
              <a:spcAft>
                <a:spcPts val="0"/>
              </a:spcAft>
              <a:buClr>
                <a:srgbClr val="FEFEFE"/>
              </a:buClr>
              <a:buSzPts val="1800"/>
              <a:buChar char="◦"/>
              <a:defRPr/>
            </a:lvl3pPr>
            <a:lvl4pPr marL="1828800" lvl="3" indent="-342900" algn="l">
              <a:lnSpc>
                <a:spcPct val="100000"/>
              </a:lnSpc>
              <a:spcBef>
                <a:spcPts val="400"/>
              </a:spcBef>
              <a:spcAft>
                <a:spcPts val="0"/>
              </a:spcAft>
              <a:buClr>
                <a:srgbClr val="FEFEFE"/>
              </a:buClr>
              <a:buSzPts val="1800"/>
              <a:buChar char="◦"/>
              <a:defRPr/>
            </a:lvl4pPr>
            <a:lvl5pPr marL="2286000" lvl="4" indent="-342900" algn="l">
              <a:lnSpc>
                <a:spcPct val="100000"/>
              </a:lnSpc>
              <a:spcBef>
                <a:spcPts val="400"/>
              </a:spcBef>
              <a:spcAft>
                <a:spcPts val="0"/>
              </a:spcAft>
              <a:buClr>
                <a:srgbClr val="FEFEFE"/>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4" name="Google Shape;24;p3"/>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8" name="Google Shape;38;p5"/>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46"/>
        <p:cNvGrpSpPr/>
        <p:nvPr/>
      </p:nvGrpSpPr>
      <p:grpSpPr>
        <a:xfrm>
          <a:off x="0" y="0"/>
          <a:ext cx="0" cy="0"/>
          <a:chOff x="0" y="0"/>
          <a:chExt cx="0" cy="0"/>
        </a:xfrm>
      </p:grpSpPr>
      <p:sp>
        <p:nvSpPr>
          <p:cNvPr id="47" name="Google Shape;47;p7"/>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7"/>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8000"/>
              <a:buFont typeface="Bookman Old Style"/>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7"/>
          <p:cNvSpPr txBox="1">
            <a:spLocks noGrp="1"/>
          </p:cNvSpPr>
          <p:nvPr>
            <p:ph type="subTitle" idx="1"/>
          </p:nvPr>
        </p:nvSpPr>
        <p:spPr>
          <a:xfrm>
            <a:off x="1100051" y="4645152"/>
            <a:ext cx="10058400" cy="114300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200"/>
              </a:spcBef>
              <a:spcAft>
                <a:spcPts val="0"/>
              </a:spcAft>
              <a:buSzPts val="2400"/>
              <a:buNone/>
              <a:defRPr sz="2400" cap="none">
                <a:solidFill>
                  <a:schemeClr val="dk1"/>
                </a:solidFill>
                <a:latin typeface="Libre Franklin"/>
                <a:ea typeface="Libre Franklin"/>
                <a:cs typeface="Libre Franklin"/>
                <a:sym typeface="Libre Franklin"/>
              </a:defRPr>
            </a:lvl1pPr>
            <a:lvl2pPr lvl="1" algn="ctr">
              <a:lnSpc>
                <a:spcPct val="100000"/>
              </a:lnSpc>
              <a:spcBef>
                <a:spcPts val="200"/>
              </a:spcBef>
              <a:spcAft>
                <a:spcPts val="0"/>
              </a:spcAft>
              <a:buClr>
                <a:srgbClr val="3F3F3F"/>
              </a:buClr>
              <a:buSzPts val="2400"/>
              <a:buNone/>
              <a:defRPr sz="2400"/>
            </a:lvl2pPr>
            <a:lvl3pPr lvl="2" algn="ctr">
              <a:lnSpc>
                <a:spcPct val="100000"/>
              </a:lnSpc>
              <a:spcBef>
                <a:spcPts val="400"/>
              </a:spcBef>
              <a:spcAft>
                <a:spcPts val="0"/>
              </a:spcAft>
              <a:buClr>
                <a:srgbClr val="3F3F3F"/>
              </a:buClr>
              <a:buSzPts val="2400"/>
              <a:buNone/>
              <a:defRPr sz="2400"/>
            </a:lvl3pPr>
            <a:lvl4pPr lvl="3" algn="ctr">
              <a:lnSpc>
                <a:spcPct val="100000"/>
              </a:lnSpc>
              <a:spcBef>
                <a:spcPts val="400"/>
              </a:spcBef>
              <a:spcAft>
                <a:spcPts val="0"/>
              </a:spcAft>
              <a:buClr>
                <a:srgbClr val="3F3F3F"/>
              </a:buClr>
              <a:buSzPts val="2000"/>
              <a:buNone/>
              <a:defRPr sz="2000"/>
            </a:lvl4pPr>
            <a:lvl5pPr lvl="4" algn="ctr">
              <a:lnSpc>
                <a:spcPct val="100000"/>
              </a:lnSpc>
              <a:spcBef>
                <a:spcPts val="400"/>
              </a:spcBef>
              <a:spcAft>
                <a:spcPts val="0"/>
              </a:spcAft>
              <a:buClr>
                <a:srgbClr val="3F3F3F"/>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50" name="Google Shape;50;p7"/>
          <p:cNvCxnSpPr/>
          <p:nvPr/>
        </p:nvCxnSpPr>
        <p:spPr>
          <a:xfrm>
            <a:off x="1207658" y="4474741"/>
            <a:ext cx="9875520" cy="0"/>
          </a:xfrm>
          <a:prstGeom prst="straightConnector1">
            <a:avLst/>
          </a:prstGeom>
          <a:noFill/>
          <a:ln w="12700" cap="flat" cmpd="sng">
            <a:solidFill>
              <a:srgbClr val="3F3F3F"/>
            </a:solidFill>
            <a:prstDash val="solid"/>
            <a:round/>
            <a:headEnd type="none" w="sm" len="sm"/>
            <a:tailEnd type="none" w="sm" len="sm"/>
          </a:ln>
        </p:spPr>
      </p:cxnSp>
      <p:sp>
        <p:nvSpPr>
          <p:cNvPr id="51" name="Google Shape;51;p7"/>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54"/>
        <p:cNvGrpSpPr/>
        <p:nvPr/>
      </p:nvGrpSpPr>
      <p:grpSpPr>
        <a:xfrm>
          <a:off x="0" y="0"/>
          <a:ext cx="0" cy="0"/>
          <a:chOff x="0" y="0"/>
          <a:chExt cx="0" cy="0"/>
        </a:xfrm>
      </p:grpSpPr>
      <p:sp>
        <p:nvSpPr>
          <p:cNvPr id="55" name="Google Shape;55;p8"/>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8000"/>
              <a:buFont typeface="Bookman Old Style"/>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8"/>
          <p:cNvSpPr txBox="1">
            <a:spLocks noGrp="1"/>
          </p:cNvSpPr>
          <p:nvPr>
            <p:ph type="body" idx="1"/>
          </p:nvPr>
        </p:nvSpPr>
        <p:spPr>
          <a:xfrm>
            <a:off x="1097280" y="4663440"/>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200"/>
              </a:spcBef>
              <a:spcAft>
                <a:spcPts val="0"/>
              </a:spcAft>
              <a:buSzPts val="2400"/>
              <a:buNone/>
              <a:defRPr sz="2400" cap="none">
                <a:solidFill>
                  <a:schemeClr val="dk1"/>
                </a:solidFill>
                <a:latin typeface="Libre Franklin"/>
                <a:ea typeface="Libre Franklin"/>
                <a:cs typeface="Libre Franklin"/>
                <a:sym typeface="Libre Franklin"/>
              </a:defRPr>
            </a:lvl1pPr>
            <a:lvl2pPr marL="914400" lvl="1" indent="-228600" algn="l">
              <a:lnSpc>
                <a:spcPct val="100000"/>
              </a:lnSpc>
              <a:spcBef>
                <a:spcPts val="200"/>
              </a:spcBef>
              <a:spcAft>
                <a:spcPts val="0"/>
              </a:spcAft>
              <a:buClr>
                <a:srgbClr val="888888"/>
              </a:buClr>
              <a:buSzPts val="1800"/>
              <a:buNone/>
              <a:defRPr sz="1800">
                <a:solidFill>
                  <a:srgbClr val="888888"/>
                </a:solidFill>
              </a:defRPr>
            </a:lvl2pPr>
            <a:lvl3pPr marL="1371600" lvl="2" indent="-228600" algn="l">
              <a:lnSpc>
                <a:spcPct val="100000"/>
              </a:lnSpc>
              <a:spcBef>
                <a:spcPts val="400"/>
              </a:spcBef>
              <a:spcAft>
                <a:spcPts val="0"/>
              </a:spcAft>
              <a:buClr>
                <a:srgbClr val="888888"/>
              </a:buClr>
              <a:buSzPts val="1600"/>
              <a:buNone/>
              <a:defRPr sz="1600">
                <a:solidFill>
                  <a:srgbClr val="888888"/>
                </a:solidFill>
              </a:defRPr>
            </a:lvl3pPr>
            <a:lvl4pPr marL="1828800" lvl="3" indent="-228600" algn="l">
              <a:lnSpc>
                <a:spcPct val="100000"/>
              </a:lnSpc>
              <a:spcBef>
                <a:spcPts val="400"/>
              </a:spcBef>
              <a:spcAft>
                <a:spcPts val="0"/>
              </a:spcAft>
              <a:buClr>
                <a:srgbClr val="888888"/>
              </a:buClr>
              <a:buSzPts val="1400"/>
              <a:buNone/>
              <a:defRPr sz="1400">
                <a:solidFill>
                  <a:srgbClr val="888888"/>
                </a:solidFill>
              </a:defRPr>
            </a:lvl4pPr>
            <a:lvl5pPr marL="2286000" lvl="4" indent="-228600" algn="l">
              <a:lnSpc>
                <a:spcPct val="100000"/>
              </a:lnSpc>
              <a:spcBef>
                <a:spcPts val="400"/>
              </a:spcBef>
              <a:spcAft>
                <a:spcPts val="0"/>
              </a:spcAft>
              <a:buClr>
                <a:srgbClr val="888888"/>
              </a:buClr>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cxnSp>
        <p:nvCxnSpPr>
          <p:cNvPr id="58" name="Google Shape;58;p8"/>
          <p:cNvCxnSpPr/>
          <p:nvPr/>
        </p:nvCxnSpPr>
        <p:spPr>
          <a:xfrm>
            <a:off x="1207658" y="4485132"/>
            <a:ext cx="9875520" cy="0"/>
          </a:xfrm>
          <a:prstGeom prst="straightConnector1">
            <a:avLst/>
          </a:prstGeom>
          <a:noFill/>
          <a:ln w="12700" cap="flat" cmpd="sng">
            <a:solidFill>
              <a:srgbClr val="3F3F3F"/>
            </a:solidFill>
            <a:prstDash val="solid"/>
            <a:round/>
            <a:headEnd type="none" w="sm" len="sm"/>
            <a:tailEnd type="none" w="sm" len="sm"/>
          </a:ln>
        </p:spPr>
      </p:cxnSp>
      <p:sp>
        <p:nvSpPr>
          <p:cNvPr id="59" name="Google Shape;59;p8"/>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9"/>
          <p:cNvSpPr txBox="1">
            <a:spLocks noGrp="1"/>
          </p:cNvSpPr>
          <p:nvPr>
            <p:ph type="body" idx="1"/>
          </p:nvPr>
        </p:nvSpPr>
        <p:spPr>
          <a:xfrm>
            <a:off x="1097280" y="2120900"/>
            <a:ext cx="4639736" cy="3748193"/>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5" name="Google Shape;65;p9"/>
          <p:cNvSpPr txBox="1">
            <a:spLocks noGrp="1"/>
          </p:cNvSpPr>
          <p:nvPr>
            <p:ph type="body" idx="2"/>
          </p:nvPr>
        </p:nvSpPr>
        <p:spPr>
          <a:xfrm>
            <a:off x="6515944" y="2120900"/>
            <a:ext cx="4639736" cy="3748194"/>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6" name="Google Shape;66;p9"/>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0"/>
          <p:cNvSpPr txBox="1">
            <a:spLocks noGrp="1"/>
          </p:cNvSpPr>
          <p:nvPr>
            <p:ph type="body" idx="1"/>
          </p:nvPr>
        </p:nvSpPr>
        <p:spPr>
          <a:xfrm>
            <a:off x="1097280" y="2057400"/>
            <a:ext cx="4639736"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1200"/>
              </a:spcBef>
              <a:spcAft>
                <a:spcPts val="0"/>
              </a:spcAft>
              <a:buSzPts val="2000"/>
              <a:buNone/>
              <a:defRPr sz="2000" b="0" cap="none">
                <a:solidFill>
                  <a:schemeClr val="dk1"/>
                </a:solidFill>
              </a:defRPr>
            </a:lvl1pPr>
            <a:lvl2pPr marL="914400" lvl="1" indent="-228600" algn="l">
              <a:lnSpc>
                <a:spcPct val="100000"/>
              </a:lnSpc>
              <a:spcBef>
                <a:spcPts val="200"/>
              </a:spcBef>
              <a:spcAft>
                <a:spcPts val="0"/>
              </a:spcAft>
              <a:buClr>
                <a:srgbClr val="3F3F3F"/>
              </a:buClr>
              <a:buSzPts val="2000"/>
              <a:buNone/>
              <a:defRPr sz="2000" b="1"/>
            </a:lvl2pPr>
            <a:lvl3pPr marL="1371600" lvl="2" indent="-228600" algn="l">
              <a:lnSpc>
                <a:spcPct val="100000"/>
              </a:lnSpc>
              <a:spcBef>
                <a:spcPts val="400"/>
              </a:spcBef>
              <a:spcAft>
                <a:spcPts val="0"/>
              </a:spcAft>
              <a:buClr>
                <a:srgbClr val="3F3F3F"/>
              </a:buClr>
              <a:buSzPts val="1800"/>
              <a:buNone/>
              <a:defRPr sz="1800" b="1"/>
            </a:lvl3pPr>
            <a:lvl4pPr marL="1828800" lvl="3" indent="-228600" algn="l">
              <a:lnSpc>
                <a:spcPct val="100000"/>
              </a:lnSpc>
              <a:spcBef>
                <a:spcPts val="400"/>
              </a:spcBef>
              <a:spcAft>
                <a:spcPts val="0"/>
              </a:spcAft>
              <a:buClr>
                <a:srgbClr val="3F3F3F"/>
              </a:buClr>
              <a:buSzPts val="1600"/>
              <a:buNone/>
              <a:defRPr sz="1600" b="1"/>
            </a:lvl4pPr>
            <a:lvl5pPr marL="2286000" lvl="4" indent="-228600" algn="l">
              <a:lnSpc>
                <a:spcPct val="10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72" name="Google Shape;72;p10"/>
          <p:cNvSpPr txBox="1">
            <a:spLocks noGrp="1"/>
          </p:cNvSpPr>
          <p:nvPr>
            <p:ph type="body" idx="2"/>
          </p:nvPr>
        </p:nvSpPr>
        <p:spPr>
          <a:xfrm>
            <a:off x="1097280" y="2958274"/>
            <a:ext cx="4639736" cy="291082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3" name="Google Shape;73;p10"/>
          <p:cNvSpPr txBox="1">
            <a:spLocks noGrp="1"/>
          </p:cNvSpPr>
          <p:nvPr>
            <p:ph type="body" idx="3"/>
          </p:nvPr>
        </p:nvSpPr>
        <p:spPr>
          <a:xfrm>
            <a:off x="6515944" y="2057400"/>
            <a:ext cx="4639736"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1200"/>
              </a:spcBef>
              <a:spcAft>
                <a:spcPts val="0"/>
              </a:spcAft>
              <a:buSzPts val="2000"/>
              <a:buNone/>
              <a:defRPr sz="2000" b="0" cap="none">
                <a:solidFill>
                  <a:schemeClr val="dk1"/>
                </a:solidFill>
              </a:defRPr>
            </a:lvl1pPr>
            <a:lvl2pPr marL="914400" lvl="1" indent="-228600" algn="l">
              <a:lnSpc>
                <a:spcPct val="100000"/>
              </a:lnSpc>
              <a:spcBef>
                <a:spcPts val="200"/>
              </a:spcBef>
              <a:spcAft>
                <a:spcPts val="0"/>
              </a:spcAft>
              <a:buClr>
                <a:srgbClr val="3F3F3F"/>
              </a:buClr>
              <a:buSzPts val="2000"/>
              <a:buNone/>
              <a:defRPr sz="2000" b="1"/>
            </a:lvl2pPr>
            <a:lvl3pPr marL="1371600" lvl="2" indent="-228600" algn="l">
              <a:lnSpc>
                <a:spcPct val="100000"/>
              </a:lnSpc>
              <a:spcBef>
                <a:spcPts val="400"/>
              </a:spcBef>
              <a:spcAft>
                <a:spcPts val="0"/>
              </a:spcAft>
              <a:buClr>
                <a:srgbClr val="3F3F3F"/>
              </a:buClr>
              <a:buSzPts val="1800"/>
              <a:buNone/>
              <a:defRPr sz="1800" b="1"/>
            </a:lvl3pPr>
            <a:lvl4pPr marL="1828800" lvl="3" indent="-228600" algn="l">
              <a:lnSpc>
                <a:spcPct val="100000"/>
              </a:lnSpc>
              <a:spcBef>
                <a:spcPts val="400"/>
              </a:spcBef>
              <a:spcAft>
                <a:spcPts val="0"/>
              </a:spcAft>
              <a:buClr>
                <a:srgbClr val="3F3F3F"/>
              </a:buClr>
              <a:buSzPts val="1600"/>
              <a:buNone/>
              <a:defRPr sz="1600" b="1"/>
            </a:lvl4pPr>
            <a:lvl5pPr marL="2286000" lvl="4" indent="-228600" algn="l">
              <a:lnSpc>
                <a:spcPct val="10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74" name="Google Shape;74;p10"/>
          <p:cNvSpPr txBox="1">
            <a:spLocks noGrp="1"/>
          </p:cNvSpPr>
          <p:nvPr>
            <p:ph type="body" idx="4"/>
          </p:nvPr>
        </p:nvSpPr>
        <p:spPr>
          <a:xfrm>
            <a:off x="6515944" y="2958273"/>
            <a:ext cx="4639736" cy="291082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5" name="Google Shape;75;p10"/>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1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1"/>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1"/>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83"/>
        <p:cNvGrpSpPr/>
        <p:nvPr/>
      </p:nvGrpSpPr>
      <p:grpSpPr>
        <a:xfrm>
          <a:off x="0" y="0"/>
          <a:ext cx="0" cy="0"/>
          <a:chOff x="0" y="0"/>
          <a:chExt cx="0" cy="0"/>
        </a:xfrm>
      </p:grpSpPr>
      <p:sp>
        <p:nvSpPr>
          <p:cNvPr id="84" name="Google Shape;84;p12"/>
          <p:cNvSpPr/>
          <p:nvPr/>
        </p:nvSpPr>
        <p:spPr>
          <a:xfrm>
            <a:off x="16" y="0"/>
            <a:ext cx="4654296"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2"/>
          <p:cNvSpPr txBox="1">
            <a:spLocks noGrp="1"/>
          </p:cNvSpPr>
          <p:nvPr>
            <p:ph type="title"/>
          </p:nvPr>
        </p:nvSpPr>
        <p:spPr>
          <a:xfrm>
            <a:off x="643466" y="786383"/>
            <a:ext cx="3517567" cy="20939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600"/>
              <a:buFont typeface="Bookman Old Style"/>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2"/>
          <p:cNvSpPr txBox="1">
            <a:spLocks noGrp="1"/>
          </p:cNvSpPr>
          <p:nvPr>
            <p:ph type="body" idx="1"/>
          </p:nvPr>
        </p:nvSpPr>
        <p:spPr>
          <a:xfrm>
            <a:off x="5458984" y="812799"/>
            <a:ext cx="5928344" cy="5294757"/>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7" name="Google Shape;87;p12"/>
          <p:cNvSpPr txBox="1">
            <a:spLocks noGrp="1"/>
          </p:cNvSpPr>
          <p:nvPr>
            <p:ph type="body" idx="2"/>
          </p:nvPr>
        </p:nvSpPr>
        <p:spPr>
          <a:xfrm>
            <a:off x="643465" y="3043050"/>
            <a:ext cx="3517567" cy="3064505"/>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200"/>
              </a:spcBef>
              <a:spcAft>
                <a:spcPts val="0"/>
              </a:spcAft>
              <a:buSzPts val="1800"/>
              <a:buNone/>
              <a:defRPr sz="1800">
                <a:solidFill>
                  <a:srgbClr val="FFFFFF"/>
                </a:solidFill>
              </a:defRPr>
            </a:lvl1pPr>
            <a:lvl2pPr marL="914400" lvl="1" indent="-228600" algn="l">
              <a:lnSpc>
                <a:spcPct val="100000"/>
              </a:lnSpc>
              <a:spcBef>
                <a:spcPts val="200"/>
              </a:spcBef>
              <a:spcAft>
                <a:spcPts val="0"/>
              </a:spcAft>
              <a:buClr>
                <a:srgbClr val="3F3F3F"/>
              </a:buClr>
              <a:buSzPts val="1200"/>
              <a:buNone/>
              <a:defRPr sz="1200"/>
            </a:lvl2pPr>
            <a:lvl3pPr marL="1371600" lvl="2" indent="-228600" algn="l">
              <a:lnSpc>
                <a:spcPct val="100000"/>
              </a:lnSpc>
              <a:spcBef>
                <a:spcPts val="400"/>
              </a:spcBef>
              <a:spcAft>
                <a:spcPts val="0"/>
              </a:spcAft>
              <a:buClr>
                <a:srgbClr val="3F3F3F"/>
              </a:buClr>
              <a:buSzPts val="1000"/>
              <a:buNone/>
              <a:defRPr sz="1000"/>
            </a:lvl3pPr>
            <a:lvl4pPr marL="1828800" lvl="3" indent="-228600" algn="l">
              <a:lnSpc>
                <a:spcPct val="100000"/>
              </a:lnSpc>
              <a:spcBef>
                <a:spcPts val="400"/>
              </a:spcBef>
              <a:spcAft>
                <a:spcPts val="0"/>
              </a:spcAft>
              <a:buClr>
                <a:srgbClr val="3F3F3F"/>
              </a:buClr>
              <a:buSzPts val="900"/>
              <a:buNone/>
              <a:defRPr sz="900"/>
            </a:lvl4pPr>
            <a:lvl5pPr marL="2286000" lvl="4" indent="-228600" algn="l">
              <a:lnSpc>
                <a:spcPct val="10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8" name="Google Shape;88;p12"/>
          <p:cNvSpPr txBox="1">
            <a:spLocks noGrp="1"/>
          </p:cNvSpPr>
          <p:nvPr>
            <p:ph type="dt" idx="10"/>
          </p:nvPr>
        </p:nvSpPr>
        <p:spPr>
          <a:xfrm>
            <a:off x="643464" y="6446520"/>
            <a:ext cx="351756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2"/>
          <p:cNvSpPr txBox="1">
            <a:spLocks noGrp="1"/>
          </p:cNvSpPr>
          <p:nvPr>
            <p:ph type="ftr" idx="11"/>
          </p:nvPr>
        </p:nvSpPr>
        <p:spPr>
          <a:xfrm>
            <a:off x="5458983" y="6446520"/>
            <a:ext cx="53340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2"/>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800" b="0" i="0" u="none" strike="noStrike" cap="none">
                <a:solidFill>
                  <a:schemeClr val="dk2"/>
                </a:solidFill>
                <a:latin typeface="Libre Franklin"/>
                <a:ea typeface="Libre Franklin"/>
                <a:cs typeface="Libre Franklin"/>
                <a:sym typeface="Libre Franklin"/>
              </a:defRPr>
            </a:lvl1pPr>
            <a:lvl2pPr marL="0" lvl="1" indent="0" algn="l">
              <a:spcBef>
                <a:spcPts val="0"/>
              </a:spcBef>
              <a:buNone/>
              <a:defRPr sz="800" b="0" i="0" u="none" strike="noStrike" cap="none">
                <a:solidFill>
                  <a:schemeClr val="dk2"/>
                </a:solidFill>
                <a:latin typeface="Libre Franklin"/>
                <a:ea typeface="Libre Franklin"/>
                <a:cs typeface="Libre Franklin"/>
                <a:sym typeface="Libre Franklin"/>
              </a:defRPr>
            </a:lvl2pPr>
            <a:lvl3pPr marL="0" lvl="2" indent="0" algn="l">
              <a:spcBef>
                <a:spcPts val="0"/>
              </a:spcBef>
              <a:buNone/>
              <a:defRPr sz="800" b="0" i="0" u="none" strike="noStrike" cap="none">
                <a:solidFill>
                  <a:schemeClr val="dk2"/>
                </a:solidFill>
                <a:latin typeface="Libre Franklin"/>
                <a:ea typeface="Libre Franklin"/>
                <a:cs typeface="Libre Franklin"/>
                <a:sym typeface="Libre Franklin"/>
              </a:defRPr>
            </a:lvl3pPr>
            <a:lvl4pPr marL="0" lvl="3" indent="0" algn="l">
              <a:spcBef>
                <a:spcPts val="0"/>
              </a:spcBef>
              <a:buNone/>
              <a:defRPr sz="800" b="0" i="0" u="none" strike="noStrike" cap="none">
                <a:solidFill>
                  <a:schemeClr val="dk2"/>
                </a:solidFill>
                <a:latin typeface="Libre Franklin"/>
                <a:ea typeface="Libre Franklin"/>
                <a:cs typeface="Libre Franklin"/>
                <a:sym typeface="Libre Franklin"/>
              </a:defRPr>
            </a:lvl4pPr>
            <a:lvl5pPr marL="0" lvl="4" indent="0" algn="l">
              <a:spcBef>
                <a:spcPts val="0"/>
              </a:spcBef>
              <a:buNone/>
              <a:defRPr sz="800" b="0" i="0" u="none" strike="noStrike" cap="none">
                <a:solidFill>
                  <a:schemeClr val="dk2"/>
                </a:solidFill>
                <a:latin typeface="Libre Franklin"/>
                <a:ea typeface="Libre Franklin"/>
                <a:cs typeface="Libre Franklin"/>
                <a:sym typeface="Libre Franklin"/>
              </a:defRPr>
            </a:lvl5pPr>
            <a:lvl6pPr marL="0" lvl="5" indent="0" algn="l">
              <a:spcBef>
                <a:spcPts val="0"/>
              </a:spcBef>
              <a:buNone/>
              <a:defRPr sz="800" b="0" i="0" u="none" strike="noStrike" cap="none">
                <a:solidFill>
                  <a:schemeClr val="dk2"/>
                </a:solidFill>
                <a:latin typeface="Libre Franklin"/>
                <a:ea typeface="Libre Franklin"/>
                <a:cs typeface="Libre Franklin"/>
                <a:sym typeface="Libre Franklin"/>
              </a:defRPr>
            </a:lvl6pPr>
            <a:lvl7pPr marL="0" lvl="6" indent="0" algn="l">
              <a:spcBef>
                <a:spcPts val="0"/>
              </a:spcBef>
              <a:buNone/>
              <a:defRPr sz="800" b="0" i="0" u="none" strike="noStrike" cap="none">
                <a:solidFill>
                  <a:schemeClr val="dk2"/>
                </a:solidFill>
                <a:latin typeface="Libre Franklin"/>
                <a:ea typeface="Libre Franklin"/>
                <a:cs typeface="Libre Franklin"/>
                <a:sym typeface="Libre Franklin"/>
              </a:defRPr>
            </a:lvl7pPr>
            <a:lvl8pPr marL="0" lvl="7" indent="0" algn="l">
              <a:spcBef>
                <a:spcPts val="0"/>
              </a:spcBef>
              <a:buNone/>
              <a:defRPr sz="800" b="0" i="0" u="none" strike="noStrike" cap="none">
                <a:solidFill>
                  <a:schemeClr val="dk2"/>
                </a:solidFill>
                <a:latin typeface="Libre Franklin"/>
                <a:ea typeface="Libre Franklin"/>
                <a:cs typeface="Libre Franklin"/>
                <a:sym typeface="Libre Franklin"/>
              </a:defRPr>
            </a:lvl8pPr>
            <a:lvl9pPr marL="0" lvl="8" indent="0" algn="l">
              <a:spcBef>
                <a:spcPts val="0"/>
              </a:spcBef>
              <a:buNone/>
              <a:defRPr sz="800" b="0" i="0" u="none" strike="noStrike" cap="none">
                <a:solidFill>
                  <a:schemeClr val="dk2"/>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FEFEFE"/>
              </a:buClr>
              <a:buSzPts val="4700"/>
              <a:buFont typeface="Bookman Old Style"/>
              <a:buNone/>
              <a:defRPr sz="4700" b="0" i="0" u="none" strike="noStrike" cap="none">
                <a:solidFill>
                  <a:srgbClr val="FEFEFE"/>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marR="0" lvl="0" indent="-349250" algn="l" rtl="0">
              <a:lnSpc>
                <a:spcPct val="110000"/>
              </a:lnSpc>
              <a:spcBef>
                <a:spcPts val="1200"/>
              </a:spcBef>
              <a:spcAft>
                <a:spcPts val="0"/>
              </a:spcAft>
              <a:buClr>
                <a:schemeClr val="accent1"/>
              </a:buClr>
              <a:buSzPts val="1900"/>
              <a:buFont typeface="Calibri"/>
              <a:buChar char=" "/>
              <a:defRPr sz="1900" b="0" i="0" u="none" strike="noStrike" cap="none">
                <a:solidFill>
                  <a:srgbClr val="FEFEFE"/>
                </a:solidFill>
                <a:latin typeface="Libre Franklin"/>
                <a:ea typeface="Libre Franklin"/>
                <a:cs typeface="Libre Franklin"/>
                <a:sym typeface="Libre Franklin"/>
              </a:defRPr>
            </a:lvl1pPr>
            <a:lvl2pPr marL="914400" marR="0" lvl="1" indent="-336550" algn="l" rtl="0">
              <a:lnSpc>
                <a:spcPct val="100000"/>
              </a:lnSpc>
              <a:spcBef>
                <a:spcPts val="200"/>
              </a:spcBef>
              <a:spcAft>
                <a:spcPts val="0"/>
              </a:spcAft>
              <a:buClr>
                <a:srgbClr val="FEFEFE"/>
              </a:buClr>
              <a:buSzPts val="1700"/>
              <a:buFont typeface="Calibri"/>
              <a:buChar char="◦"/>
              <a:defRPr sz="1700" b="0" i="0" u="none" strike="noStrike" cap="none">
                <a:solidFill>
                  <a:srgbClr val="FEFEFE"/>
                </a:solidFill>
                <a:latin typeface="Libre Franklin"/>
                <a:ea typeface="Libre Franklin"/>
                <a:cs typeface="Libre Franklin"/>
                <a:sym typeface="Libre Franklin"/>
              </a:defRPr>
            </a:lvl2pPr>
            <a:lvl3pPr marL="1371600" marR="0" lvl="2" indent="-311150" algn="l" rtl="0">
              <a:lnSpc>
                <a:spcPct val="100000"/>
              </a:lnSpc>
              <a:spcBef>
                <a:spcPts val="400"/>
              </a:spcBef>
              <a:spcAft>
                <a:spcPts val="0"/>
              </a:spcAft>
              <a:buClr>
                <a:srgbClr val="FEFEFE"/>
              </a:buClr>
              <a:buSzPts val="1300"/>
              <a:buFont typeface="Calibri"/>
              <a:buChar char="◦"/>
              <a:defRPr sz="1300" b="0" i="0" u="none" strike="noStrike" cap="none">
                <a:solidFill>
                  <a:srgbClr val="FEFEFE"/>
                </a:solidFill>
                <a:latin typeface="Libre Franklin"/>
                <a:ea typeface="Libre Franklin"/>
                <a:cs typeface="Libre Franklin"/>
                <a:sym typeface="Libre Franklin"/>
              </a:defRPr>
            </a:lvl3pPr>
            <a:lvl4pPr marL="1828800" marR="0" lvl="3" indent="-311150" algn="l" rtl="0">
              <a:lnSpc>
                <a:spcPct val="100000"/>
              </a:lnSpc>
              <a:spcBef>
                <a:spcPts val="400"/>
              </a:spcBef>
              <a:spcAft>
                <a:spcPts val="0"/>
              </a:spcAft>
              <a:buClr>
                <a:srgbClr val="FEFEFE"/>
              </a:buClr>
              <a:buSzPts val="1300"/>
              <a:buFont typeface="Calibri"/>
              <a:buChar char="◦"/>
              <a:defRPr sz="1300" b="0" i="0" u="none" strike="noStrike" cap="none">
                <a:solidFill>
                  <a:srgbClr val="FEFEFE"/>
                </a:solidFill>
                <a:latin typeface="Libre Franklin"/>
                <a:ea typeface="Libre Franklin"/>
                <a:cs typeface="Libre Franklin"/>
                <a:sym typeface="Libre Franklin"/>
              </a:defRPr>
            </a:lvl4pPr>
            <a:lvl5pPr marL="2286000" marR="0" lvl="4" indent="-311150" algn="l" rtl="0">
              <a:lnSpc>
                <a:spcPct val="100000"/>
              </a:lnSpc>
              <a:spcBef>
                <a:spcPts val="400"/>
              </a:spcBef>
              <a:spcAft>
                <a:spcPts val="0"/>
              </a:spcAft>
              <a:buClr>
                <a:srgbClr val="FEFEFE"/>
              </a:buClr>
              <a:buSzPts val="1300"/>
              <a:buFont typeface="Calibri"/>
              <a:buChar char="◦"/>
              <a:defRPr sz="1300" b="0" i="0" u="none" strike="noStrike" cap="none">
                <a:solidFill>
                  <a:srgbClr val="FEFEFE"/>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9pPr>
          </a:lstStyle>
          <a:p>
            <a:endParaRPr/>
          </a:p>
        </p:txBody>
      </p:sp>
      <p:sp>
        <p:nvSpPr>
          <p:cNvPr id="9" name="Google Shape;9;p1"/>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10" name="Google Shape;10;p1"/>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11" name="Google Shape;11;p1"/>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800" b="0" i="0" u="none" strike="noStrike" cap="none">
                <a:solidFill>
                  <a:srgbClr val="FFFFFF"/>
                </a:solidFill>
                <a:latin typeface="Libre Franklin"/>
                <a:ea typeface="Libre Franklin"/>
                <a:cs typeface="Libre Franklin"/>
                <a:sym typeface="Libre Franklin"/>
              </a:defRPr>
            </a:lvl1pPr>
            <a:lvl2pPr marL="0" marR="0" lvl="1" indent="0" algn="l" rtl="0">
              <a:spcBef>
                <a:spcPts val="0"/>
              </a:spcBef>
              <a:buNone/>
              <a:defRPr sz="800" b="0" i="0" u="none" strike="noStrike" cap="none">
                <a:solidFill>
                  <a:srgbClr val="FFFFFF"/>
                </a:solidFill>
                <a:latin typeface="Libre Franklin"/>
                <a:ea typeface="Libre Franklin"/>
                <a:cs typeface="Libre Franklin"/>
                <a:sym typeface="Libre Franklin"/>
              </a:defRPr>
            </a:lvl2pPr>
            <a:lvl3pPr marL="0" marR="0" lvl="2" indent="0" algn="l" rtl="0">
              <a:spcBef>
                <a:spcPts val="0"/>
              </a:spcBef>
              <a:buNone/>
              <a:defRPr sz="800" b="0" i="0" u="none" strike="noStrike" cap="none">
                <a:solidFill>
                  <a:srgbClr val="FFFFFF"/>
                </a:solidFill>
                <a:latin typeface="Libre Franklin"/>
                <a:ea typeface="Libre Franklin"/>
                <a:cs typeface="Libre Franklin"/>
                <a:sym typeface="Libre Franklin"/>
              </a:defRPr>
            </a:lvl3pPr>
            <a:lvl4pPr marL="0" marR="0" lvl="3" indent="0" algn="l" rtl="0">
              <a:spcBef>
                <a:spcPts val="0"/>
              </a:spcBef>
              <a:buNone/>
              <a:defRPr sz="800" b="0" i="0" u="none" strike="noStrike" cap="none">
                <a:solidFill>
                  <a:srgbClr val="FFFFFF"/>
                </a:solidFill>
                <a:latin typeface="Libre Franklin"/>
                <a:ea typeface="Libre Franklin"/>
                <a:cs typeface="Libre Franklin"/>
                <a:sym typeface="Libre Franklin"/>
              </a:defRPr>
            </a:lvl4pPr>
            <a:lvl5pPr marL="0" marR="0" lvl="4" indent="0" algn="l" rtl="0">
              <a:spcBef>
                <a:spcPts val="0"/>
              </a:spcBef>
              <a:buNone/>
              <a:defRPr sz="800" b="0" i="0" u="none" strike="noStrike" cap="none">
                <a:solidFill>
                  <a:srgbClr val="FFFFFF"/>
                </a:solidFill>
                <a:latin typeface="Libre Franklin"/>
                <a:ea typeface="Libre Franklin"/>
                <a:cs typeface="Libre Franklin"/>
                <a:sym typeface="Libre Franklin"/>
              </a:defRPr>
            </a:lvl5pPr>
            <a:lvl6pPr marL="0" marR="0" lvl="5" indent="0" algn="l" rtl="0">
              <a:spcBef>
                <a:spcPts val="0"/>
              </a:spcBef>
              <a:buNone/>
              <a:defRPr sz="800" b="0" i="0" u="none" strike="noStrike" cap="none">
                <a:solidFill>
                  <a:srgbClr val="FFFFFF"/>
                </a:solidFill>
                <a:latin typeface="Libre Franklin"/>
                <a:ea typeface="Libre Franklin"/>
                <a:cs typeface="Libre Franklin"/>
                <a:sym typeface="Libre Franklin"/>
              </a:defRPr>
            </a:lvl6pPr>
            <a:lvl7pPr marL="0" marR="0" lvl="6" indent="0" algn="l" rtl="0">
              <a:spcBef>
                <a:spcPts val="0"/>
              </a:spcBef>
              <a:buNone/>
              <a:defRPr sz="800" b="0" i="0" u="none" strike="noStrike" cap="none">
                <a:solidFill>
                  <a:srgbClr val="FFFFFF"/>
                </a:solidFill>
                <a:latin typeface="Libre Franklin"/>
                <a:ea typeface="Libre Franklin"/>
                <a:cs typeface="Libre Franklin"/>
                <a:sym typeface="Libre Franklin"/>
              </a:defRPr>
            </a:lvl7pPr>
            <a:lvl8pPr marL="0" marR="0" lvl="7" indent="0" algn="l" rtl="0">
              <a:spcBef>
                <a:spcPts val="0"/>
              </a:spcBef>
              <a:buNone/>
              <a:defRPr sz="800" b="0" i="0" u="none" strike="noStrike" cap="none">
                <a:solidFill>
                  <a:srgbClr val="FFFFFF"/>
                </a:solidFill>
                <a:latin typeface="Libre Franklin"/>
                <a:ea typeface="Libre Franklin"/>
                <a:cs typeface="Libre Franklin"/>
                <a:sym typeface="Libre Franklin"/>
              </a:defRPr>
            </a:lvl8pPr>
            <a:lvl9pPr marL="0" marR="0" lvl="8" indent="0" algn="l" rtl="0">
              <a:spcBef>
                <a:spcPts val="0"/>
              </a:spcBef>
              <a:buNone/>
              <a:defRPr sz="800" b="0" i="0" u="none" strike="noStrike" cap="none">
                <a:solidFill>
                  <a:srgbClr val="FFFFFF"/>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cxnSp>
        <p:nvCxnSpPr>
          <p:cNvPr id="12" name="Google Shape;12;p1"/>
          <p:cNvCxnSpPr/>
          <p:nvPr/>
        </p:nvCxnSpPr>
        <p:spPr>
          <a:xfrm>
            <a:off x="1193532" y="1897380"/>
            <a:ext cx="9966960" cy="0"/>
          </a:xfrm>
          <a:prstGeom prst="straightConnector1">
            <a:avLst/>
          </a:prstGeom>
          <a:noFill/>
          <a:ln w="12700" cap="flat" cmpd="sng">
            <a:solidFill>
              <a:srgbClr val="FEFEFE"/>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
        <p:cNvGrpSpPr/>
        <p:nvPr/>
      </p:nvGrpSpPr>
      <p:grpSpPr>
        <a:xfrm>
          <a:off x="0" y="0"/>
          <a:ext cx="0" cy="0"/>
          <a:chOff x="0" y="0"/>
          <a:chExt cx="0" cy="0"/>
        </a:xfrm>
      </p:grpSpPr>
      <p:sp>
        <p:nvSpPr>
          <p:cNvPr id="28" name="Google Shape;28;p4"/>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3F3F3F"/>
              </a:buClr>
              <a:buSzPts val="4700"/>
              <a:buFont typeface="Bookman Old Style"/>
              <a:buNone/>
              <a:defRPr sz="4700" b="0" i="0" u="none" strike="noStrike" cap="none">
                <a:solidFill>
                  <a:srgbClr val="3F3F3F"/>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4"/>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marR="0" lvl="0" indent="-349250" algn="l" rtl="0">
              <a:lnSpc>
                <a:spcPct val="110000"/>
              </a:lnSpc>
              <a:spcBef>
                <a:spcPts val="1200"/>
              </a:spcBef>
              <a:spcAft>
                <a:spcPts val="0"/>
              </a:spcAft>
              <a:buClr>
                <a:schemeClr val="accent1"/>
              </a:buClr>
              <a:buSzPts val="1900"/>
              <a:buFont typeface="Calibri"/>
              <a:buChar char=" "/>
              <a:defRPr sz="1900" b="0" i="0" u="none" strike="noStrike" cap="none">
                <a:solidFill>
                  <a:srgbClr val="3F3F3F"/>
                </a:solidFill>
                <a:latin typeface="Libre Franklin"/>
                <a:ea typeface="Libre Franklin"/>
                <a:cs typeface="Libre Franklin"/>
                <a:sym typeface="Libre Franklin"/>
              </a:defRPr>
            </a:lvl1pPr>
            <a:lvl2pPr marL="914400" marR="0" lvl="1" indent="-336550" algn="l" rtl="0">
              <a:lnSpc>
                <a:spcPct val="100000"/>
              </a:lnSpc>
              <a:spcBef>
                <a:spcPts val="200"/>
              </a:spcBef>
              <a:spcAft>
                <a:spcPts val="0"/>
              </a:spcAft>
              <a:buClr>
                <a:srgbClr val="3F3F3F"/>
              </a:buClr>
              <a:buSzPts val="1700"/>
              <a:buFont typeface="Calibri"/>
              <a:buChar char="◦"/>
              <a:defRPr sz="1700" b="0" i="0" u="none" strike="noStrike" cap="none">
                <a:solidFill>
                  <a:srgbClr val="3F3F3F"/>
                </a:solidFill>
                <a:latin typeface="Libre Franklin"/>
                <a:ea typeface="Libre Franklin"/>
                <a:cs typeface="Libre Franklin"/>
                <a:sym typeface="Libre Franklin"/>
              </a:defRPr>
            </a:lvl2pPr>
            <a:lvl3pPr marL="1371600" marR="0" lvl="2"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3pPr>
            <a:lvl4pPr marL="1828800" marR="0" lvl="3"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4pPr>
            <a:lvl5pPr marL="2286000" marR="0" lvl="4"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9pPr>
          </a:lstStyle>
          <a:p>
            <a:endParaRPr/>
          </a:p>
        </p:txBody>
      </p:sp>
      <p:sp>
        <p:nvSpPr>
          <p:cNvPr id="31" name="Google Shape;31;p4"/>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2" name="Google Shape;32;p4"/>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3" name="Google Shape;33;p4"/>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800" b="0" i="0" u="none" strike="noStrike" cap="none">
                <a:solidFill>
                  <a:srgbClr val="FFFFFF"/>
                </a:solidFill>
                <a:latin typeface="Libre Franklin"/>
                <a:ea typeface="Libre Franklin"/>
                <a:cs typeface="Libre Franklin"/>
                <a:sym typeface="Libre Franklin"/>
              </a:defRPr>
            </a:lvl1pPr>
            <a:lvl2pPr marL="0" marR="0" lvl="1" indent="0" algn="l" rtl="0">
              <a:spcBef>
                <a:spcPts val="0"/>
              </a:spcBef>
              <a:buNone/>
              <a:defRPr sz="800" b="0" i="0" u="none" strike="noStrike" cap="none">
                <a:solidFill>
                  <a:srgbClr val="FFFFFF"/>
                </a:solidFill>
                <a:latin typeface="Libre Franklin"/>
                <a:ea typeface="Libre Franklin"/>
                <a:cs typeface="Libre Franklin"/>
                <a:sym typeface="Libre Franklin"/>
              </a:defRPr>
            </a:lvl2pPr>
            <a:lvl3pPr marL="0" marR="0" lvl="2" indent="0" algn="l" rtl="0">
              <a:spcBef>
                <a:spcPts val="0"/>
              </a:spcBef>
              <a:buNone/>
              <a:defRPr sz="800" b="0" i="0" u="none" strike="noStrike" cap="none">
                <a:solidFill>
                  <a:srgbClr val="FFFFFF"/>
                </a:solidFill>
                <a:latin typeface="Libre Franklin"/>
                <a:ea typeface="Libre Franklin"/>
                <a:cs typeface="Libre Franklin"/>
                <a:sym typeface="Libre Franklin"/>
              </a:defRPr>
            </a:lvl3pPr>
            <a:lvl4pPr marL="0" marR="0" lvl="3" indent="0" algn="l" rtl="0">
              <a:spcBef>
                <a:spcPts val="0"/>
              </a:spcBef>
              <a:buNone/>
              <a:defRPr sz="800" b="0" i="0" u="none" strike="noStrike" cap="none">
                <a:solidFill>
                  <a:srgbClr val="FFFFFF"/>
                </a:solidFill>
                <a:latin typeface="Libre Franklin"/>
                <a:ea typeface="Libre Franklin"/>
                <a:cs typeface="Libre Franklin"/>
                <a:sym typeface="Libre Franklin"/>
              </a:defRPr>
            </a:lvl4pPr>
            <a:lvl5pPr marL="0" marR="0" lvl="4" indent="0" algn="l" rtl="0">
              <a:spcBef>
                <a:spcPts val="0"/>
              </a:spcBef>
              <a:buNone/>
              <a:defRPr sz="800" b="0" i="0" u="none" strike="noStrike" cap="none">
                <a:solidFill>
                  <a:srgbClr val="FFFFFF"/>
                </a:solidFill>
                <a:latin typeface="Libre Franklin"/>
                <a:ea typeface="Libre Franklin"/>
                <a:cs typeface="Libre Franklin"/>
                <a:sym typeface="Libre Franklin"/>
              </a:defRPr>
            </a:lvl5pPr>
            <a:lvl6pPr marL="0" marR="0" lvl="5" indent="0" algn="l" rtl="0">
              <a:spcBef>
                <a:spcPts val="0"/>
              </a:spcBef>
              <a:buNone/>
              <a:defRPr sz="800" b="0" i="0" u="none" strike="noStrike" cap="none">
                <a:solidFill>
                  <a:srgbClr val="FFFFFF"/>
                </a:solidFill>
                <a:latin typeface="Libre Franklin"/>
                <a:ea typeface="Libre Franklin"/>
                <a:cs typeface="Libre Franklin"/>
                <a:sym typeface="Libre Franklin"/>
              </a:defRPr>
            </a:lvl6pPr>
            <a:lvl7pPr marL="0" marR="0" lvl="6" indent="0" algn="l" rtl="0">
              <a:spcBef>
                <a:spcPts val="0"/>
              </a:spcBef>
              <a:buNone/>
              <a:defRPr sz="800" b="0" i="0" u="none" strike="noStrike" cap="none">
                <a:solidFill>
                  <a:srgbClr val="FFFFFF"/>
                </a:solidFill>
                <a:latin typeface="Libre Franklin"/>
                <a:ea typeface="Libre Franklin"/>
                <a:cs typeface="Libre Franklin"/>
                <a:sym typeface="Libre Franklin"/>
              </a:defRPr>
            </a:lvl7pPr>
            <a:lvl8pPr marL="0" marR="0" lvl="7" indent="0" algn="l" rtl="0">
              <a:spcBef>
                <a:spcPts val="0"/>
              </a:spcBef>
              <a:buNone/>
              <a:defRPr sz="800" b="0" i="0" u="none" strike="noStrike" cap="none">
                <a:solidFill>
                  <a:srgbClr val="FFFFFF"/>
                </a:solidFill>
                <a:latin typeface="Libre Franklin"/>
                <a:ea typeface="Libre Franklin"/>
                <a:cs typeface="Libre Franklin"/>
                <a:sym typeface="Libre Franklin"/>
              </a:defRPr>
            </a:lvl8pPr>
            <a:lvl9pPr marL="0" marR="0" lvl="8" indent="0" algn="l" rtl="0">
              <a:spcBef>
                <a:spcPts val="0"/>
              </a:spcBef>
              <a:buNone/>
              <a:defRPr sz="800" b="0" i="0" u="none" strike="noStrike" cap="none">
                <a:solidFill>
                  <a:srgbClr val="FFFFFF"/>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cxnSp>
        <p:nvCxnSpPr>
          <p:cNvPr id="34" name="Google Shape;34;p4"/>
          <p:cNvCxnSpPr/>
          <p:nvPr/>
        </p:nvCxnSpPr>
        <p:spPr>
          <a:xfrm>
            <a:off x="1193532" y="1897380"/>
            <a:ext cx="9966960" cy="0"/>
          </a:xfrm>
          <a:prstGeom prst="straightConnector1">
            <a:avLst/>
          </a:prstGeom>
          <a:noFill/>
          <a:ln w="12700" cap="flat" cmpd="sng">
            <a:solidFill>
              <a:srgbClr val="3F3F3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guXxy8LH2Q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2"/>
        <p:cNvGrpSpPr/>
        <p:nvPr/>
      </p:nvGrpSpPr>
      <p:grpSpPr>
        <a:xfrm>
          <a:off x="0" y="0"/>
          <a:ext cx="0" cy="0"/>
          <a:chOff x="0" y="0"/>
          <a:chExt cx="0" cy="0"/>
        </a:xfrm>
      </p:grpSpPr>
      <p:sp>
        <p:nvSpPr>
          <p:cNvPr id="103" name="Google Shape;103;p14"/>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pic>
        <p:nvPicPr>
          <p:cNvPr id="104" name="Google Shape;104;p14"/>
          <p:cNvPicPr preferRelativeResize="0"/>
          <p:nvPr/>
        </p:nvPicPr>
        <p:blipFill rotWithShape="1">
          <a:blip r:embed="rId3">
            <a:alphaModFix/>
          </a:blip>
          <a:srcRect/>
          <a:stretch/>
        </p:blipFill>
        <p:spPr>
          <a:xfrm>
            <a:off x="20" y="975"/>
            <a:ext cx="12191980" cy="6858000"/>
          </a:xfrm>
          <a:prstGeom prst="rect">
            <a:avLst/>
          </a:prstGeom>
          <a:noFill/>
          <a:ln>
            <a:noFill/>
          </a:ln>
        </p:spPr>
      </p:pic>
      <p:sp>
        <p:nvSpPr>
          <p:cNvPr id="105" name="Google Shape;105;p14"/>
          <p:cNvSpPr/>
          <p:nvPr/>
        </p:nvSpPr>
        <p:spPr>
          <a:xfrm>
            <a:off x="4654296" y="3118982"/>
            <a:ext cx="7537704" cy="2462668"/>
          </a:xfrm>
          <a:prstGeom prst="rect">
            <a:avLst/>
          </a:prstGeom>
          <a:solidFill>
            <a:schemeClr val="dk1">
              <a:alpha val="8470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sp>
        <p:nvSpPr>
          <p:cNvPr id="106" name="Google Shape;106;p14"/>
          <p:cNvSpPr txBox="1">
            <a:spLocks noGrp="1"/>
          </p:cNvSpPr>
          <p:nvPr>
            <p:ph type="ctrTitle"/>
          </p:nvPr>
        </p:nvSpPr>
        <p:spPr>
          <a:xfrm>
            <a:off x="4985517" y="3331444"/>
            <a:ext cx="6470692" cy="122930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400"/>
              <a:buFont typeface="Bookman Old Style"/>
              <a:buNone/>
            </a:pPr>
            <a:r>
              <a:rPr lang="en-CA" sz="2800" dirty="0"/>
              <a:t>Employment Strategies, Education and Workplace</a:t>
            </a:r>
            <a:endParaRPr sz="2800" dirty="0"/>
          </a:p>
        </p:txBody>
      </p:sp>
      <p:cxnSp>
        <p:nvCxnSpPr>
          <p:cNvPr id="107" name="Google Shape;107;p14"/>
          <p:cNvCxnSpPr/>
          <p:nvPr/>
        </p:nvCxnSpPr>
        <p:spPr>
          <a:xfrm>
            <a:off x="5110211" y="4641183"/>
            <a:ext cx="6309360" cy="0"/>
          </a:xfrm>
          <a:prstGeom prst="straightConnector1">
            <a:avLst/>
          </a:prstGeom>
          <a:noFill/>
          <a:ln w="19050" cap="flat" cmpd="sng">
            <a:solidFill>
              <a:schemeClr val="accent1">
                <a:alpha val="89803"/>
              </a:schemeClr>
            </a:solidFill>
            <a:prstDash val="solid"/>
            <a:round/>
            <a:headEnd type="none" w="sm" len="sm"/>
            <a:tailEnd type="none" w="sm" len="sm"/>
          </a:ln>
        </p:spPr>
      </p:cxnSp>
      <p:sp>
        <p:nvSpPr>
          <p:cNvPr id="108" name="Google Shape;108;p14"/>
          <p:cNvSpPr/>
          <p:nvPr/>
        </p:nvSpPr>
        <p:spPr>
          <a:xfrm>
            <a:off x="1" y="6400800"/>
            <a:ext cx="12192000" cy="457200"/>
          </a:xfrm>
          <a:prstGeom prst="rect">
            <a:avLst/>
          </a:prstGeom>
          <a:solidFill>
            <a:srgbClr val="262626">
              <a:alpha val="9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7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Google Shape;201;p23"/>
          <p:cNvSpPr/>
          <p:nvPr/>
        </p:nvSpPr>
        <p:spPr>
          <a:xfrm>
            <a:off x="5685"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02" name="Google Shape;202;p23"/>
          <p:cNvSpPr/>
          <p:nvPr/>
        </p:nvSpPr>
        <p:spPr>
          <a:xfrm>
            <a:off x="16" y="0"/>
            <a:ext cx="4059919"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3" name="Google Shape;203;p23"/>
          <p:cNvCxnSpPr/>
          <p:nvPr/>
        </p:nvCxnSpPr>
        <p:spPr>
          <a:xfrm>
            <a:off x="571752" y="2638787"/>
            <a:ext cx="2743200" cy="0"/>
          </a:xfrm>
          <a:prstGeom prst="straightConnector1">
            <a:avLst/>
          </a:prstGeom>
          <a:noFill/>
          <a:ln w="19050" cap="flat" cmpd="sng">
            <a:solidFill>
              <a:schemeClr val="accent1"/>
            </a:solidFill>
            <a:prstDash val="solid"/>
            <a:round/>
            <a:headEnd type="none" w="sm" len="sm"/>
            <a:tailEnd type="none" w="sm" len="sm"/>
          </a:ln>
        </p:spPr>
      </p:cxnSp>
      <p:sp>
        <p:nvSpPr>
          <p:cNvPr id="204" name="Google Shape;204;p23"/>
          <p:cNvSpPr txBox="1">
            <a:spLocks noGrp="1"/>
          </p:cNvSpPr>
          <p:nvPr>
            <p:ph type="body" idx="1"/>
          </p:nvPr>
        </p:nvSpPr>
        <p:spPr>
          <a:xfrm>
            <a:off x="571752" y="2799654"/>
            <a:ext cx="3005462" cy="3189665"/>
          </a:xfrm>
          <a:prstGeom prst="rect">
            <a:avLst/>
          </a:prstGeom>
          <a:noFill/>
          <a:ln>
            <a:noFill/>
          </a:ln>
        </p:spPr>
        <p:txBody>
          <a:bodyPr spcFirstLastPara="1" wrap="square" lIns="0" tIns="45700" rIns="0" bIns="45700" anchor="t" anchorCtr="0">
            <a:normAutofit/>
          </a:bodyPr>
          <a:lstStyle/>
          <a:p>
            <a:pPr marL="91440" lvl="0" indent="-215900" algn="l" rtl="0">
              <a:lnSpc>
                <a:spcPct val="110000"/>
              </a:lnSpc>
              <a:spcBef>
                <a:spcPts val="0"/>
              </a:spcBef>
              <a:spcAft>
                <a:spcPts val="0"/>
              </a:spcAft>
              <a:buSzPts val="3400"/>
              <a:buChar char=" "/>
            </a:pPr>
            <a:r>
              <a:rPr lang="en-US" sz="3400">
                <a:solidFill>
                  <a:srgbClr val="FFFFFF"/>
                </a:solidFill>
                <a:latin typeface="Bookman Old Style"/>
                <a:ea typeface="Bookman Old Style"/>
                <a:cs typeface="Bookman Old Style"/>
                <a:sym typeface="Bookman Old Style"/>
              </a:rPr>
              <a:t>Education Level of the 400 Richest People</a:t>
            </a:r>
            <a:endParaRPr/>
          </a:p>
        </p:txBody>
      </p:sp>
      <p:pic>
        <p:nvPicPr>
          <p:cNvPr id="205" name="Google Shape;205;p23" descr="Highest education level of the wealthiest Americans 2012 | Statista"/>
          <p:cNvPicPr preferRelativeResize="0"/>
          <p:nvPr/>
        </p:nvPicPr>
        <p:blipFill rotWithShape="1">
          <a:blip r:embed="rId3">
            <a:alphaModFix/>
          </a:blip>
          <a:srcRect l="8269" t="8889" r="10122" b="11111"/>
          <a:stretch/>
        </p:blipFill>
        <p:spPr>
          <a:xfrm>
            <a:off x="4742017" y="954971"/>
            <a:ext cx="6798082" cy="494805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9"/>
        <p:cNvGrpSpPr/>
        <p:nvPr/>
      </p:nvGrpSpPr>
      <p:grpSpPr>
        <a:xfrm>
          <a:off x="0" y="0"/>
          <a:ext cx="0" cy="0"/>
          <a:chOff x="0" y="0"/>
          <a:chExt cx="0" cy="0"/>
        </a:xfrm>
      </p:grpSpPr>
      <p:sp>
        <p:nvSpPr>
          <p:cNvPr id="210" name="Google Shape;210;p24"/>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1" name="Google Shape;211;p24"/>
          <p:cNvCxnSpPr/>
          <p:nvPr/>
        </p:nvCxnSpPr>
        <p:spPr>
          <a:xfrm>
            <a:off x="1207658" y="4474741"/>
            <a:ext cx="9875520" cy="0"/>
          </a:xfrm>
          <a:prstGeom prst="straightConnector1">
            <a:avLst/>
          </a:prstGeom>
          <a:noFill/>
          <a:ln w="12700" cap="flat" cmpd="sng">
            <a:solidFill>
              <a:srgbClr val="3F3F3F"/>
            </a:solidFill>
            <a:prstDash val="solid"/>
            <a:round/>
            <a:headEnd type="none" w="sm" len="sm"/>
            <a:tailEnd type="none" w="sm" len="sm"/>
          </a:ln>
        </p:spPr>
      </p:cxnSp>
      <p:sp>
        <p:nvSpPr>
          <p:cNvPr id="212" name="Google Shape;212;p24"/>
          <p:cNvSpPr/>
          <p:nvPr/>
        </p:nvSpPr>
        <p:spPr>
          <a:xfrm>
            <a:off x="3274" y="0"/>
            <a:ext cx="12188726" cy="685897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213" name="Google Shape;213;p24" descr="Why do people want to get an apprenticeship anyway? - Study Work Grow"/>
          <p:cNvPicPr preferRelativeResize="0"/>
          <p:nvPr/>
        </p:nvPicPr>
        <p:blipFill rotWithShape="1">
          <a:blip r:embed="rId3">
            <a:alphaModFix/>
          </a:blip>
          <a:srcRect r="-2" b="-2"/>
          <a:stretch/>
        </p:blipFill>
        <p:spPr>
          <a:xfrm>
            <a:off x="20" y="975"/>
            <a:ext cx="12191980" cy="6858000"/>
          </a:xfrm>
          <a:prstGeom prst="rect">
            <a:avLst/>
          </a:prstGeom>
          <a:noFill/>
          <a:ln>
            <a:noFill/>
          </a:ln>
        </p:spPr>
      </p:pic>
      <p:sp>
        <p:nvSpPr>
          <p:cNvPr id="214" name="Google Shape;214;p24"/>
          <p:cNvSpPr/>
          <p:nvPr/>
        </p:nvSpPr>
        <p:spPr>
          <a:xfrm rot="-5400000">
            <a:off x="338326" y="-341385"/>
            <a:ext cx="6858003" cy="7540754"/>
          </a:xfrm>
          <a:prstGeom prst="rect">
            <a:avLst/>
          </a:prstGeom>
          <a:gradFill>
            <a:gsLst>
              <a:gs pos="0">
                <a:srgbClr val="000000">
                  <a:alpha val="0"/>
                </a:srgbClr>
              </a:gs>
              <a:gs pos="48000">
                <a:srgbClr val="000000">
                  <a:alpha val="24705"/>
                </a:srgbClr>
              </a:gs>
              <a:gs pos="85000">
                <a:srgbClr val="000000">
                  <a:alpha val="44705"/>
                </a:srgbClr>
              </a:gs>
              <a:gs pos="100000">
                <a:srgbClr val="000000">
                  <a:alpha val="44705"/>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15" name="Google Shape;215;p24"/>
          <p:cNvSpPr txBox="1">
            <a:spLocks noGrp="1"/>
          </p:cNvSpPr>
          <p:nvPr>
            <p:ph type="title"/>
          </p:nvPr>
        </p:nvSpPr>
        <p:spPr>
          <a:xfrm>
            <a:off x="854277" y="1475234"/>
            <a:ext cx="3214307" cy="290169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Bookman Old Style"/>
              <a:buNone/>
            </a:pPr>
            <a:r>
              <a:rPr lang="en-US" sz="4400">
                <a:solidFill>
                  <a:schemeClr val="lt1"/>
                </a:solidFill>
              </a:rPr>
              <a:t>Experience</a:t>
            </a:r>
            <a:endParaRPr/>
          </a:p>
        </p:txBody>
      </p:sp>
      <p:cxnSp>
        <p:nvCxnSpPr>
          <p:cNvPr id="216" name="Google Shape;216;p24"/>
          <p:cNvCxnSpPr/>
          <p:nvPr/>
        </p:nvCxnSpPr>
        <p:spPr>
          <a:xfrm>
            <a:off x="906950" y="4508519"/>
            <a:ext cx="310896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7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p:cNvGrpSpPr/>
        <p:nvPr/>
      </p:nvGrpSpPr>
      <p:grpSpPr>
        <a:xfrm>
          <a:off x="0" y="0"/>
          <a:ext cx="0" cy="0"/>
          <a:chOff x="0" y="0"/>
          <a:chExt cx="0" cy="0"/>
        </a:xfrm>
      </p:grpSpPr>
      <p:sp>
        <p:nvSpPr>
          <p:cNvPr id="221" name="Google Shape;221;p25"/>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22" name="Google Shape;222;p25"/>
          <p:cNvSpPr txBox="1">
            <a:spLocks noGrp="1"/>
          </p:cNvSpPr>
          <p:nvPr>
            <p:ph type="title"/>
          </p:nvPr>
        </p:nvSpPr>
        <p:spPr>
          <a:xfrm>
            <a:off x="643467" y="643467"/>
            <a:ext cx="3161611" cy="512620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3F3F3F"/>
              </a:buClr>
              <a:buSzPts val="4300"/>
              <a:buFont typeface="Bookman Old Style"/>
              <a:buNone/>
            </a:pPr>
            <a:r>
              <a:rPr lang="en-US" sz="4300" dirty="0"/>
              <a:t>Why is experience important?</a:t>
            </a:r>
            <a:endParaRPr sz="4300" dirty="0"/>
          </a:p>
        </p:txBody>
      </p:sp>
      <p:cxnSp>
        <p:nvCxnSpPr>
          <p:cNvPr id="223" name="Google Shape;223;p25"/>
          <p:cNvCxnSpPr/>
          <p:nvPr/>
        </p:nvCxnSpPr>
        <p:spPr>
          <a:xfrm>
            <a:off x="4042052" y="1778497"/>
            <a:ext cx="0" cy="3200400"/>
          </a:xfrm>
          <a:prstGeom prst="straightConnector1">
            <a:avLst/>
          </a:prstGeom>
          <a:noFill/>
          <a:ln w="19050" cap="flat" cmpd="sng">
            <a:solidFill>
              <a:schemeClr val="dk1"/>
            </a:solidFill>
            <a:prstDash val="solid"/>
            <a:miter lim="800000"/>
            <a:headEnd type="none" w="sm" len="sm"/>
            <a:tailEnd type="none" w="sm" len="sm"/>
          </a:ln>
        </p:spPr>
      </p:cxnSp>
      <p:sp>
        <p:nvSpPr>
          <p:cNvPr id="224" name="Google Shape;224;p25"/>
          <p:cNvSpPr txBox="1">
            <a:spLocks noGrp="1"/>
          </p:cNvSpPr>
          <p:nvPr>
            <p:ph type="body" idx="1"/>
          </p:nvPr>
        </p:nvSpPr>
        <p:spPr>
          <a:xfrm>
            <a:off x="4363785" y="314633"/>
            <a:ext cx="7484083" cy="5860026"/>
          </a:xfrm>
          <a:prstGeom prst="rect">
            <a:avLst/>
          </a:prstGeom>
          <a:noFill/>
          <a:ln>
            <a:noFill/>
          </a:ln>
        </p:spPr>
        <p:txBody>
          <a:bodyPr spcFirstLastPara="1" wrap="square" lIns="0" tIns="45700" rIns="0" bIns="45700" anchor="ctr" anchorCtr="0">
            <a:normAutofit/>
          </a:bodyPr>
          <a:lstStyle/>
          <a:p>
            <a:pPr marL="91440" lvl="0" indent="-120650" algn="l" rtl="0">
              <a:lnSpc>
                <a:spcPct val="110000"/>
              </a:lnSpc>
              <a:spcBef>
                <a:spcPts val="0"/>
              </a:spcBef>
              <a:spcAft>
                <a:spcPts val="0"/>
              </a:spcAft>
              <a:buSzPts val="1900"/>
              <a:buFont typeface="Noto Sans Symbols"/>
              <a:buChar char="⮚"/>
            </a:pPr>
            <a:r>
              <a:rPr lang="en-US" b="0" i="0" dirty="0">
                <a:latin typeface="Helvetica Neue"/>
                <a:ea typeface="Helvetica Neue"/>
                <a:cs typeface="Helvetica Neue"/>
                <a:sym typeface="Helvetica Neue"/>
              </a:rPr>
              <a:t> If you are pursuing your first professional job, </a:t>
            </a:r>
            <a:r>
              <a:rPr lang="en-US" b="1" i="0" dirty="0">
                <a:latin typeface="Helvetica Neue"/>
                <a:ea typeface="Helvetica Neue"/>
                <a:cs typeface="Helvetica Neue"/>
                <a:sym typeface="Helvetica Neue"/>
              </a:rPr>
              <a:t>you can stand out from the competition </a:t>
            </a:r>
            <a:r>
              <a:rPr lang="en-US" b="0" i="0" dirty="0">
                <a:latin typeface="Helvetica Neue"/>
                <a:ea typeface="Helvetica Neue"/>
                <a:cs typeface="Helvetica Neue"/>
                <a:sym typeface="Helvetica Neue"/>
              </a:rPr>
              <a:t>by securing some work experience</a:t>
            </a:r>
            <a:endParaRPr dirty="0"/>
          </a:p>
          <a:p>
            <a:pPr marL="384048" lvl="1" indent="-182880" algn="l" rtl="0">
              <a:lnSpc>
                <a:spcPct val="100000"/>
              </a:lnSpc>
              <a:spcBef>
                <a:spcPts val="400"/>
              </a:spcBef>
              <a:spcAft>
                <a:spcPts val="0"/>
              </a:spcAft>
              <a:buClr>
                <a:srgbClr val="3F3F3F"/>
              </a:buClr>
              <a:buSzPts val="1700"/>
              <a:buFont typeface="Noto Sans Symbols"/>
              <a:buChar char="⮚"/>
            </a:pPr>
            <a:r>
              <a:rPr lang="en-US" dirty="0">
                <a:latin typeface="Helvetica Neue"/>
                <a:ea typeface="Helvetica Neue"/>
                <a:cs typeface="Helvetica Neue"/>
                <a:sym typeface="Helvetica Neue"/>
              </a:rPr>
              <a:t> Example: you and another person are applying for a babysitter job; you have 10 years of experience, and they only have 1 year. Who is more likely to get the job?</a:t>
            </a:r>
            <a:endParaRPr b="0" i="0" dirty="0">
              <a:latin typeface="Helvetica Neue"/>
              <a:ea typeface="Helvetica Neue"/>
              <a:cs typeface="Helvetica Neue"/>
              <a:sym typeface="Helvetica Neue"/>
            </a:endParaRPr>
          </a:p>
          <a:p>
            <a:pPr marL="91440" lvl="0" indent="-120650" algn="l" rtl="0">
              <a:lnSpc>
                <a:spcPct val="110000"/>
              </a:lnSpc>
              <a:spcBef>
                <a:spcPts val="1600"/>
              </a:spcBef>
              <a:spcAft>
                <a:spcPts val="0"/>
              </a:spcAft>
              <a:buSzPts val="1900"/>
              <a:buFont typeface="Noto Sans Symbols"/>
              <a:buChar char="⮚"/>
            </a:pPr>
            <a:r>
              <a:rPr lang="en-US" dirty="0">
                <a:latin typeface="Helvetica Neue"/>
                <a:ea typeface="Helvetica Neue"/>
                <a:cs typeface="Helvetica Neue"/>
                <a:sym typeface="Helvetica Neue"/>
              </a:rPr>
              <a:t> You can also gain experience through an </a:t>
            </a:r>
            <a:r>
              <a:rPr lang="en-US" b="1" dirty="0">
                <a:latin typeface="Helvetica Neue"/>
                <a:ea typeface="Helvetica Neue"/>
                <a:cs typeface="Helvetica Neue"/>
                <a:sym typeface="Helvetica Neue"/>
              </a:rPr>
              <a:t>i</a:t>
            </a:r>
            <a:r>
              <a:rPr lang="en-US" b="1" i="0" dirty="0">
                <a:latin typeface="Helvetica Neue"/>
                <a:ea typeface="Helvetica Neue"/>
                <a:cs typeface="Helvetica Neue"/>
                <a:sym typeface="Helvetica Neue"/>
              </a:rPr>
              <a:t>nternship</a:t>
            </a:r>
            <a:r>
              <a:rPr lang="en-US" b="0" i="0" dirty="0">
                <a:latin typeface="Helvetica Neue"/>
                <a:ea typeface="Helvetica Neue"/>
                <a:cs typeface="Helvetica Neue"/>
                <a:sym typeface="Helvetica Neue"/>
              </a:rPr>
              <a:t> (paid or unpaid) – to develop invaluable skills employers are looking for. </a:t>
            </a:r>
            <a:endParaRPr dirty="0"/>
          </a:p>
          <a:p>
            <a:pPr marL="91440" lvl="0" indent="-120650" algn="l" rtl="0">
              <a:lnSpc>
                <a:spcPct val="110000"/>
              </a:lnSpc>
              <a:spcBef>
                <a:spcPts val="1400"/>
              </a:spcBef>
              <a:spcAft>
                <a:spcPts val="0"/>
              </a:spcAft>
              <a:buSzPts val="1900"/>
              <a:buFont typeface="Noto Sans Symbols"/>
              <a:buChar char="⮚"/>
            </a:pPr>
            <a:r>
              <a:rPr lang="en-US" b="0" i="0" dirty="0">
                <a:latin typeface="Helvetica Neue"/>
                <a:ea typeface="Helvetica Neue"/>
                <a:cs typeface="Helvetica Neue"/>
                <a:sym typeface="Helvetica Neue"/>
              </a:rPr>
              <a:t> You could also search for </a:t>
            </a:r>
            <a:r>
              <a:rPr lang="en-US" b="1" i="0" dirty="0">
                <a:latin typeface="Helvetica Neue"/>
                <a:ea typeface="Helvetica Neue"/>
                <a:cs typeface="Helvetica Neue"/>
                <a:sym typeface="Helvetica Neue"/>
              </a:rPr>
              <a:t>entry-level roles </a:t>
            </a:r>
            <a:r>
              <a:rPr lang="en-US" b="0" i="0" dirty="0">
                <a:latin typeface="Helvetica Neue"/>
                <a:ea typeface="Helvetica Neue"/>
                <a:cs typeface="Helvetica Neue"/>
                <a:sym typeface="Helvetica Neue"/>
              </a:rPr>
              <a:t>in the industry or department you want to work within, even if it isn't exactly what you want to do. Again, the experience and skills you learn in these roles can transfer into any future position you hold.</a:t>
            </a:r>
          </a:p>
          <a:p>
            <a:pPr marL="91440" lvl="0" indent="-120650" algn="l" rtl="0">
              <a:lnSpc>
                <a:spcPct val="110000"/>
              </a:lnSpc>
              <a:spcBef>
                <a:spcPts val="1400"/>
              </a:spcBef>
              <a:spcAft>
                <a:spcPts val="0"/>
              </a:spcAft>
              <a:buSzPts val="1900"/>
              <a:buFont typeface="Noto Sans Symbols"/>
              <a:buChar char="⮚"/>
            </a:pPr>
            <a:r>
              <a:rPr lang="en-US" dirty="0">
                <a:latin typeface="Helvetica Neue"/>
                <a:sym typeface="Helvetica Neue"/>
              </a:rPr>
              <a:t> When looking at college or university programs consider taking a program with a </a:t>
            </a:r>
            <a:r>
              <a:rPr lang="en-US" b="1" dirty="0">
                <a:latin typeface="Helvetica Neue"/>
                <a:sym typeface="Helvetica Neue"/>
              </a:rPr>
              <a:t>practicum component. </a:t>
            </a:r>
            <a:r>
              <a:rPr lang="en-US" dirty="0">
                <a:latin typeface="Helvetica Neue"/>
                <a:sym typeface="Helvetica Neue"/>
              </a:rPr>
              <a:t>If you have two options for the same program but one has a practicum/placement component, then seriously consider taking that one. You will gain hands-on experience and will know what employers are looking for. </a:t>
            </a:r>
            <a:endParaRPr dirty="0"/>
          </a:p>
        </p:txBody>
      </p:sp>
      <p:sp>
        <p:nvSpPr>
          <p:cNvPr id="225" name="Google Shape;225;p25"/>
          <p:cNvSpPr/>
          <p:nvPr/>
        </p:nvSpPr>
        <p:spPr>
          <a:xfrm>
            <a:off x="0" y="6400800"/>
            <a:ext cx="12192000"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9"/>
        <p:cNvGrpSpPr/>
        <p:nvPr/>
      </p:nvGrpSpPr>
      <p:grpSpPr>
        <a:xfrm>
          <a:off x="0" y="0"/>
          <a:ext cx="0" cy="0"/>
          <a:chOff x="0" y="0"/>
          <a:chExt cx="0" cy="0"/>
        </a:xfrm>
      </p:grpSpPr>
      <p:sp>
        <p:nvSpPr>
          <p:cNvPr id="230" name="Google Shape;230;p26"/>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1" name="Google Shape;231;p26"/>
          <p:cNvCxnSpPr/>
          <p:nvPr/>
        </p:nvCxnSpPr>
        <p:spPr>
          <a:xfrm>
            <a:off x="1207658" y="4474741"/>
            <a:ext cx="9875520" cy="0"/>
          </a:xfrm>
          <a:prstGeom prst="straightConnector1">
            <a:avLst/>
          </a:prstGeom>
          <a:noFill/>
          <a:ln w="12700" cap="flat" cmpd="sng">
            <a:solidFill>
              <a:srgbClr val="3F3F3F"/>
            </a:solidFill>
            <a:prstDash val="solid"/>
            <a:round/>
            <a:headEnd type="none" w="sm" len="sm"/>
            <a:tailEnd type="none" w="sm" len="sm"/>
          </a:ln>
        </p:spPr>
      </p:cxnSp>
      <p:sp>
        <p:nvSpPr>
          <p:cNvPr id="232" name="Google Shape;232;p26"/>
          <p:cNvSpPr/>
          <p:nvPr/>
        </p:nvSpPr>
        <p:spPr>
          <a:xfrm>
            <a:off x="3274" y="0"/>
            <a:ext cx="12188726" cy="685897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233" name="Google Shape;233;p26" descr="Why Professional Networking Is the Missing Piece to Your Success | Inc.com"/>
          <p:cNvPicPr preferRelativeResize="0"/>
          <p:nvPr/>
        </p:nvPicPr>
        <p:blipFill rotWithShape="1">
          <a:blip r:embed="rId3">
            <a:alphaModFix/>
          </a:blip>
          <a:srcRect/>
          <a:stretch/>
        </p:blipFill>
        <p:spPr>
          <a:xfrm>
            <a:off x="20" y="975"/>
            <a:ext cx="12191980" cy="6858000"/>
          </a:xfrm>
          <a:prstGeom prst="rect">
            <a:avLst/>
          </a:prstGeom>
          <a:noFill/>
          <a:ln>
            <a:noFill/>
          </a:ln>
        </p:spPr>
      </p:pic>
      <p:sp>
        <p:nvSpPr>
          <p:cNvPr id="234" name="Google Shape;234;p26"/>
          <p:cNvSpPr/>
          <p:nvPr/>
        </p:nvSpPr>
        <p:spPr>
          <a:xfrm rot="-5400000">
            <a:off x="338326" y="-341385"/>
            <a:ext cx="6858003" cy="7540754"/>
          </a:xfrm>
          <a:prstGeom prst="rect">
            <a:avLst/>
          </a:prstGeom>
          <a:gradFill>
            <a:gsLst>
              <a:gs pos="0">
                <a:srgbClr val="000000">
                  <a:alpha val="0"/>
                </a:srgbClr>
              </a:gs>
              <a:gs pos="48000">
                <a:srgbClr val="000000">
                  <a:alpha val="24705"/>
                </a:srgbClr>
              </a:gs>
              <a:gs pos="85000">
                <a:srgbClr val="000000">
                  <a:alpha val="44705"/>
                </a:srgbClr>
              </a:gs>
              <a:gs pos="100000">
                <a:srgbClr val="000000">
                  <a:alpha val="44705"/>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35" name="Google Shape;235;p26"/>
          <p:cNvSpPr txBox="1">
            <a:spLocks noGrp="1"/>
          </p:cNvSpPr>
          <p:nvPr>
            <p:ph type="title"/>
          </p:nvPr>
        </p:nvSpPr>
        <p:spPr>
          <a:xfrm>
            <a:off x="854277" y="1475234"/>
            <a:ext cx="3304768" cy="290169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Bookman Old Style"/>
              <a:buNone/>
            </a:pPr>
            <a:r>
              <a:rPr lang="en-US" sz="4400" dirty="0">
                <a:solidFill>
                  <a:schemeClr val="lt1"/>
                </a:solidFill>
              </a:rPr>
              <a:t>Networking</a:t>
            </a:r>
            <a:endParaRPr dirty="0"/>
          </a:p>
        </p:txBody>
      </p:sp>
      <p:cxnSp>
        <p:nvCxnSpPr>
          <p:cNvPr id="236" name="Google Shape;236;p26"/>
          <p:cNvCxnSpPr/>
          <p:nvPr/>
        </p:nvCxnSpPr>
        <p:spPr>
          <a:xfrm>
            <a:off x="906950" y="4508519"/>
            <a:ext cx="310896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7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sp>
        <p:nvSpPr>
          <p:cNvPr id="241" name="Google Shape;241;p27"/>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42" name="Google Shape;242;p27"/>
          <p:cNvSpPr txBox="1">
            <a:spLocks noGrp="1"/>
          </p:cNvSpPr>
          <p:nvPr>
            <p:ph type="title"/>
          </p:nvPr>
        </p:nvSpPr>
        <p:spPr>
          <a:xfrm>
            <a:off x="643468" y="643467"/>
            <a:ext cx="3073550" cy="512620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3F3F3F"/>
              </a:buClr>
              <a:buSzPts val="4000"/>
              <a:buFont typeface="Bookman Old Style"/>
              <a:buNone/>
            </a:pPr>
            <a:r>
              <a:rPr lang="en-US" sz="4000"/>
              <a:t>Why is networking important?</a:t>
            </a:r>
            <a:endParaRPr sz="4000"/>
          </a:p>
        </p:txBody>
      </p:sp>
      <p:cxnSp>
        <p:nvCxnSpPr>
          <p:cNvPr id="243" name="Google Shape;243;p27"/>
          <p:cNvCxnSpPr/>
          <p:nvPr/>
        </p:nvCxnSpPr>
        <p:spPr>
          <a:xfrm>
            <a:off x="4042052" y="1778497"/>
            <a:ext cx="0" cy="3200400"/>
          </a:xfrm>
          <a:prstGeom prst="straightConnector1">
            <a:avLst/>
          </a:prstGeom>
          <a:noFill/>
          <a:ln w="19050" cap="flat" cmpd="sng">
            <a:solidFill>
              <a:schemeClr val="dk1"/>
            </a:solidFill>
            <a:prstDash val="solid"/>
            <a:miter lim="800000"/>
            <a:headEnd type="none" w="sm" len="sm"/>
            <a:tailEnd type="none" w="sm" len="sm"/>
          </a:ln>
        </p:spPr>
      </p:cxnSp>
      <p:sp>
        <p:nvSpPr>
          <p:cNvPr id="244" name="Google Shape;244;p27"/>
          <p:cNvSpPr txBox="1">
            <a:spLocks noGrp="1"/>
          </p:cNvSpPr>
          <p:nvPr>
            <p:ph type="body" idx="1"/>
          </p:nvPr>
        </p:nvSpPr>
        <p:spPr>
          <a:xfrm>
            <a:off x="4363786" y="621697"/>
            <a:ext cx="6791894" cy="5147973"/>
          </a:xfrm>
          <a:prstGeom prst="rect">
            <a:avLst/>
          </a:prstGeom>
          <a:noFill/>
          <a:ln>
            <a:noFill/>
          </a:ln>
        </p:spPr>
        <p:txBody>
          <a:bodyPr spcFirstLastPara="1" wrap="square" lIns="0" tIns="45700" rIns="0" bIns="45700" anchor="ctr" anchorCtr="0">
            <a:normAutofit/>
          </a:bodyPr>
          <a:lstStyle/>
          <a:p>
            <a:pPr marL="91440" lvl="0" indent="-120650" algn="l" rtl="0">
              <a:lnSpc>
                <a:spcPct val="100000"/>
              </a:lnSpc>
              <a:spcBef>
                <a:spcPts val="0"/>
              </a:spcBef>
              <a:spcAft>
                <a:spcPts val="0"/>
              </a:spcAft>
              <a:buSzPts val="1900"/>
              <a:buFont typeface="Noto Sans Symbols"/>
              <a:buChar char="⮚"/>
            </a:pPr>
            <a:r>
              <a:rPr lang="en-US" dirty="0"/>
              <a:t>  While experience and education can go a long way toward helping you stand out in a competitive job market, </a:t>
            </a:r>
            <a:r>
              <a:rPr lang="en-US" b="1" dirty="0"/>
              <a:t>networking can also play a big role in helping you find the right opportunity </a:t>
            </a:r>
            <a:r>
              <a:rPr lang="en-US" dirty="0"/>
              <a:t>by building connections to future job openings. </a:t>
            </a:r>
            <a:endParaRPr dirty="0"/>
          </a:p>
          <a:p>
            <a:pPr marL="384048" lvl="1" indent="-182880" algn="l" rtl="0">
              <a:lnSpc>
                <a:spcPct val="100000"/>
              </a:lnSpc>
              <a:spcBef>
                <a:spcPts val="400"/>
              </a:spcBef>
              <a:spcAft>
                <a:spcPts val="0"/>
              </a:spcAft>
              <a:buClr>
                <a:srgbClr val="3F3F3F"/>
              </a:buClr>
              <a:buSzPts val="1700"/>
              <a:buFont typeface="Noto Sans Symbols"/>
              <a:buChar char="⮚"/>
            </a:pPr>
            <a:r>
              <a:rPr lang="en-US" dirty="0"/>
              <a:t>Example: Share personal story</a:t>
            </a:r>
            <a:endParaRPr dirty="0"/>
          </a:p>
          <a:p>
            <a:pPr marL="91440" lvl="0" indent="-120650" algn="l" rtl="0">
              <a:lnSpc>
                <a:spcPct val="100000"/>
              </a:lnSpc>
              <a:spcBef>
                <a:spcPts val="1600"/>
              </a:spcBef>
              <a:spcAft>
                <a:spcPts val="0"/>
              </a:spcAft>
              <a:buSzPts val="1900"/>
              <a:buFont typeface="Noto Sans Symbols"/>
              <a:buChar char="⮚"/>
            </a:pPr>
            <a:r>
              <a:rPr lang="en-US" dirty="0"/>
              <a:t> </a:t>
            </a:r>
            <a:r>
              <a:rPr lang="en-US" b="1" dirty="0"/>
              <a:t>Join professional organizations </a:t>
            </a:r>
            <a:r>
              <a:rPr lang="en-US" dirty="0"/>
              <a:t>and/or attend networking events</a:t>
            </a:r>
            <a:endParaRPr dirty="0"/>
          </a:p>
          <a:p>
            <a:pPr marL="91440" lvl="0" indent="-120650" algn="l" rtl="0">
              <a:lnSpc>
                <a:spcPct val="100000"/>
              </a:lnSpc>
              <a:spcBef>
                <a:spcPts val="1400"/>
              </a:spcBef>
              <a:spcAft>
                <a:spcPts val="0"/>
              </a:spcAft>
              <a:buSzPts val="1900"/>
              <a:buFont typeface="Noto Sans Symbols"/>
              <a:buChar char="⮚"/>
            </a:pPr>
            <a:r>
              <a:rPr lang="en-US" dirty="0"/>
              <a:t> </a:t>
            </a:r>
            <a:r>
              <a:rPr lang="en-US" b="1" dirty="0"/>
              <a:t>Engage others in conversation </a:t>
            </a:r>
            <a:r>
              <a:rPr lang="en-US" dirty="0"/>
              <a:t>and be personable/leave a positive, lasting impression. </a:t>
            </a:r>
            <a:endParaRPr dirty="0"/>
          </a:p>
          <a:p>
            <a:pPr marL="91440" lvl="0" indent="-120650" algn="l" rtl="0">
              <a:lnSpc>
                <a:spcPct val="100000"/>
              </a:lnSpc>
              <a:spcBef>
                <a:spcPts val="1400"/>
              </a:spcBef>
              <a:spcAft>
                <a:spcPts val="0"/>
              </a:spcAft>
              <a:buSzPts val="1900"/>
              <a:buFont typeface="Noto Sans Symbols"/>
              <a:buChar char="⮚"/>
            </a:pPr>
            <a:r>
              <a:rPr lang="en-US" dirty="0"/>
              <a:t> </a:t>
            </a:r>
            <a:r>
              <a:rPr lang="en-US" b="1" dirty="0"/>
              <a:t>Stay in contact </a:t>
            </a:r>
            <a:r>
              <a:rPr lang="en-US" dirty="0"/>
              <a:t>with the people you connect with the most, even if you're not currently looking for a new job.</a:t>
            </a:r>
            <a:endParaRPr dirty="0"/>
          </a:p>
        </p:txBody>
      </p:sp>
      <p:sp>
        <p:nvSpPr>
          <p:cNvPr id="245" name="Google Shape;245;p27"/>
          <p:cNvSpPr/>
          <p:nvPr/>
        </p:nvSpPr>
        <p:spPr>
          <a:xfrm>
            <a:off x="0" y="6400800"/>
            <a:ext cx="12192000"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9"/>
        <p:cNvGrpSpPr/>
        <p:nvPr/>
      </p:nvGrpSpPr>
      <p:grpSpPr>
        <a:xfrm>
          <a:off x="0" y="0"/>
          <a:ext cx="0" cy="0"/>
          <a:chOff x="0" y="0"/>
          <a:chExt cx="0" cy="0"/>
        </a:xfrm>
      </p:grpSpPr>
      <p:sp>
        <p:nvSpPr>
          <p:cNvPr id="250" name="Google Shape;250;p28"/>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1" name="Google Shape;251;p28"/>
          <p:cNvCxnSpPr/>
          <p:nvPr/>
        </p:nvCxnSpPr>
        <p:spPr>
          <a:xfrm>
            <a:off x="1207658" y="4474741"/>
            <a:ext cx="9875520" cy="0"/>
          </a:xfrm>
          <a:prstGeom prst="straightConnector1">
            <a:avLst/>
          </a:prstGeom>
          <a:noFill/>
          <a:ln w="12700" cap="flat" cmpd="sng">
            <a:solidFill>
              <a:srgbClr val="3F3F3F"/>
            </a:solidFill>
            <a:prstDash val="solid"/>
            <a:round/>
            <a:headEnd type="none" w="sm" len="sm"/>
            <a:tailEnd type="none" w="sm" len="sm"/>
          </a:ln>
        </p:spPr>
      </p:cxnSp>
      <p:sp>
        <p:nvSpPr>
          <p:cNvPr id="252" name="Google Shape;252;p28"/>
          <p:cNvSpPr/>
          <p:nvPr/>
        </p:nvSpPr>
        <p:spPr>
          <a:xfrm>
            <a:off x="3274" y="0"/>
            <a:ext cx="12188726" cy="685897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253" name="Google Shape;253;p28" descr="The 3 Building Blocks of Successful Outreach Marketing - GroupHigh, A  Mavrck Company"/>
          <p:cNvPicPr preferRelativeResize="0"/>
          <p:nvPr/>
        </p:nvPicPr>
        <p:blipFill rotWithShape="1">
          <a:blip r:embed="rId3">
            <a:alphaModFix/>
          </a:blip>
          <a:srcRect l="6816" r="4295"/>
          <a:stretch/>
        </p:blipFill>
        <p:spPr>
          <a:xfrm>
            <a:off x="20" y="975"/>
            <a:ext cx="12191980" cy="6858000"/>
          </a:xfrm>
          <a:prstGeom prst="rect">
            <a:avLst/>
          </a:prstGeom>
          <a:noFill/>
          <a:ln>
            <a:noFill/>
          </a:ln>
        </p:spPr>
      </p:pic>
      <p:sp>
        <p:nvSpPr>
          <p:cNvPr id="254" name="Google Shape;254;p28"/>
          <p:cNvSpPr/>
          <p:nvPr/>
        </p:nvSpPr>
        <p:spPr>
          <a:xfrm rot="-5400000">
            <a:off x="338326" y="-341385"/>
            <a:ext cx="6858003" cy="7540754"/>
          </a:xfrm>
          <a:prstGeom prst="rect">
            <a:avLst/>
          </a:prstGeom>
          <a:gradFill>
            <a:gsLst>
              <a:gs pos="0">
                <a:srgbClr val="000000">
                  <a:alpha val="0"/>
                </a:srgbClr>
              </a:gs>
              <a:gs pos="48000">
                <a:srgbClr val="000000">
                  <a:alpha val="24705"/>
                </a:srgbClr>
              </a:gs>
              <a:gs pos="85000">
                <a:srgbClr val="000000">
                  <a:alpha val="44705"/>
                </a:srgbClr>
              </a:gs>
              <a:gs pos="100000">
                <a:srgbClr val="000000">
                  <a:alpha val="44705"/>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55" name="Google Shape;255;p28"/>
          <p:cNvSpPr txBox="1">
            <a:spLocks noGrp="1"/>
          </p:cNvSpPr>
          <p:nvPr>
            <p:ph type="title"/>
          </p:nvPr>
        </p:nvSpPr>
        <p:spPr>
          <a:xfrm>
            <a:off x="854277" y="1475234"/>
            <a:ext cx="3214307" cy="290169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Bookman Old Style"/>
              <a:buNone/>
            </a:pPr>
            <a:r>
              <a:rPr lang="en-US" sz="4400">
                <a:solidFill>
                  <a:schemeClr val="lt1"/>
                </a:solidFill>
              </a:rPr>
              <a:t>Marketing</a:t>
            </a:r>
            <a:endParaRPr/>
          </a:p>
        </p:txBody>
      </p:sp>
      <p:cxnSp>
        <p:nvCxnSpPr>
          <p:cNvPr id="256" name="Google Shape;256;p28"/>
          <p:cNvCxnSpPr/>
          <p:nvPr/>
        </p:nvCxnSpPr>
        <p:spPr>
          <a:xfrm>
            <a:off x="906950" y="4508519"/>
            <a:ext cx="310896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4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0"/>
        <p:cNvGrpSpPr/>
        <p:nvPr/>
      </p:nvGrpSpPr>
      <p:grpSpPr>
        <a:xfrm>
          <a:off x="0" y="0"/>
          <a:ext cx="0" cy="0"/>
          <a:chOff x="0" y="0"/>
          <a:chExt cx="0" cy="0"/>
        </a:xfrm>
      </p:grpSpPr>
      <p:sp>
        <p:nvSpPr>
          <p:cNvPr id="261" name="Google Shape;261;p29"/>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62" name="Google Shape;262;p29"/>
          <p:cNvSpPr txBox="1">
            <a:spLocks noGrp="1"/>
          </p:cNvSpPr>
          <p:nvPr>
            <p:ph type="title"/>
          </p:nvPr>
        </p:nvSpPr>
        <p:spPr>
          <a:xfrm>
            <a:off x="643467" y="643467"/>
            <a:ext cx="3191109" cy="512620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3F3F3F"/>
              </a:buClr>
              <a:buSzPts val="4300"/>
              <a:buFont typeface="Bookman Old Style"/>
              <a:buNone/>
            </a:pPr>
            <a:r>
              <a:rPr lang="en-US" sz="4300" dirty="0"/>
              <a:t>Why is marketing important?</a:t>
            </a:r>
            <a:endParaRPr sz="4300" dirty="0"/>
          </a:p>
        </p:txBody>
      </p:sp>
      <p:cxnSp>
        <p:nvCxnSpPr>
          <p:cNvPr id="263" name="Google Shape;263;p29"/>
          <p:cNvCxnSpPr/>
          <p:nvPr/>
        </p:nvCxnSpPr>
        <p:spPr>
          <a:xfrm>
            <a:off x="4042052" y="1778497"/>
            <a:ext cx="0" cy="3200400"/>
          </a:xfrm>
          <a:prstGeom prst="straightConnector1">
            <a:avLst/>
          </a:prstGeom>
          <a:noFill/>
          <a:ln w="19050" cap="flat" cmpd="sng">
            <a:solidFill>
              <a:schemeClr val="dk1"/>
            </a:solidFill>
            <a:prstDash val="solid"/>
            <a:miter lim="800000"/>
            <a:headEnd type="none" w="sm" len="sm"/>
            <a:tailEnd type="none" w="sm" len="sm"/>
          </a:ln>
        </p:spPr>
      </p:cxnSp>
      <p:sp>
        <p:nvSpPr>
          <p:cNvPr id="264" name="Google Shape;264;p29"/>
          <p:cNvSpPr txBox="1">
            <a:spLocks noGrp="1"/>
          </p:cNvSpPr>
          <p:nvPr>
            <p:ph type="body" idx="1"/>
          </p:nvPr>
        </p:nvSpPr>
        <p:spPr>
          <a:xfrm>
            <a:off x="4363786" y="621697"/>
            <a:ext cx="6791894" cy="5147973"/>
          </a:xfrm>
          <a:prstGeom prst="rect">
            <a:avLst/>
          </a:prstGeom>
          <a:noFill/>
          <a:ln>
            <a:noFill/>
          </a:ln>
        </p:spPr>
        <p:txBody>
          <a:bodyPr spcFirstLastPara="1" wrap="square" lIns="0" tIns="45700" rIns="0" bIns="45700" anchor="ctr" anchorCtr="0">
            <a:normAutofit/>
          </a:bodyPr>
          <a:lstStyle/>
          <a:p>
            <a:pPr marL="91440" lvl="0" indent="-120650" algn="l" rtl="0">
              <a:lnSpc>
                <a:spcPct val="100000"/>
              </a:lnSpc>
              <a:spcBef>
                <a:spcPts val="0"/>
              </a:spcBef>
              <a:spcAft>
                <a:spcPts val="0"/>
              </a:spcAft>
              <a:buSzPts val="1900"/>
              <a:buFont typeface="Noto Sans Symbols"/>
              <a:buChar char="⮚"/>
            </a:pPr>
            <a:r>
              <a:rPr lang="en-US" dirty="0"/>
              <a:t> Before even requesting an interview, it’s standard for employers to look up </a:t>
            </a:r>
            <a:r>
              <a:rPr lang="en-US" b="1" dirty="0"/>
              <a:t>job applicants online</a:t>
            </a:r>
            <a:r>
              <a:rPr lang="en-US" dirty="0"/>
              <a:t>. You can learn a lot about someone from the information they put out into the world! </a:t>
            </a:r>
            <a:endParaRPr dirty="0"/>
          </a:p>
          <a:p>
            <a:pPr marL="384048" lvl="1" indent="-182880" algn="l" rtl="0">
              <a:lnSpc>
                <a:spcPct val="100000"/>
              </a:lnSpc>
              <a:spcBef>
                <a:spcPts val="400"/>
              </a:spcBef>
              <a:spcAft>
                <a:spcPts val="0"/>
              </a:spcAft>
              <a:buClr>
                <a:srgbClr val="3F3F3F"/>
              </a:buClr>
              <a:buSzPts val="1700"/>
              <a:buFont typeface="Noto Sans Symbols"/>
              <a:buChar char="⮚"/>
            </a:pPr>
            <a:r>
              <a:rPr lang="en-US" dirty="0"/>
              <a:t>Example: you may be applying to a government job, but have pictures and videos all over the internet of your partying and reckless </a:t>
            </a:r>
            <a:r>
              <a:rPr lang="en-US" dirty="0" err="1"/>
              <a:t>behaviour</a:t>
            </a:r>
            <a:r>
              <a:rPr lang="en-US" dirty="0"/>
              <a:t>. Would an employer see that and want to request an interview?</a:t>
            </a:r>
            <a:endParaRPr dirty="0"/>
          </a:p>
          <a:p>
            <a:pPr marL="91440" lvl="0" indent="-120650" algn="l" rtl="0">
              <a:lnSpc>
                <a:spcPct val="100000"/>
              </a:lnSpc>
              <a:spcBef>
                <a:spcPts val="1600"/>
              </a:spcBef>
              <a:spcAft>
                <a:spcPts val="0"/>
              </a:spcAft>
              <a:buSzPts val="1900"/>
              <a:buFont typeface="Noto Sans Symbols"/>
              <a:buChar char="⮚"/>
            </a:pPr>
            <a:r>
              <a:rPr lang="en-US" dirty="0"/>
              <a:t> It’s so important to </a:t>
            </a:r>
            <a:r>
              <a:rPr lang="en-US" b="1" dirty="0"/>
              <a:t>use the tools available </a:t>
            </a:r>
            <a:r>
              <a:rPr lang="en-US" dirty="0"/>
              <a:t>to you to market yourself and build a professional/positive online presence! Use social media to your advantage. </a:t>
            </a:r>
            <a:endParaRPr dirty="0"/>
          </a:p>
          <a:p>
            <a:pPr marL="384048" lvl="1" indent="-182880" algn="l" rtl="0">
              <a:lnSpc>
                <a:spcPct val="100000"/>
              </a:lnSpc>
              <a:spcBef>
                <a:spcPts val="400"/>
              </a:spcBef>
              <a:spcAft>
                <a:spcPts val="0"/>
              </a:spcAft>
              <a:buClr>
                <a:srgbClr val="3F3F3F"/>
              </a:buClr>
              <a:buSzPts val="1700"/>
              <a:buFont typeface="Noto Sans Symbols"/>
              <a:buChar char="⮚"/>
            </a:pPr>
            <a:r>
              <a:rPr lang="en-US" dirty="0"/>
              <a:t>Example: LinkedIn, Twitter, Instagram, Facebook, etc.</a:t>
            </a:r>
            <a:endParaRPr dirty="0"/>
          </a:p>
          <a:p>
            <a:pPr marL="91440" lvl="0" indent="-120650" algn="l" rtl="0">
              <a:lnSpc>
                <a:spcPct val="100000"/>
              </a:lnSpc>
              <a:spcBef>
                <a:spcPts val="1600"/>
              </a:spcBef>
              <a:spcAft>
                <a:spcPts val="0"/>
              </a:spcAft>
              <a:buSzPts val="1900"/>
              <a:buFont typeface="Noto Sans Symbols"/>
              <a:buChar char="⮚"/>
            </a:pPr>
            <a:r>
              <a:rPr lang="en-US" dirty="0"/>
              <a:t> Stay </a:t>
            </a:r>
            <a:r>
              <a:rPr lang="en-US" b="1" dirty="0"/>
              <a:t>up to date on marketing trends </a:t>
            </a:r>
            <a:endParaRPr b="1" dirty="0"/>
          </a:p>
          <a:p>
            <a:pPr marL="384048" lvl="1" indent="-182880" algn="l" rtl="0">
              <a:lnSpc>
                <a:spcPct val="100000"/>
              </a:lnSpc>
              <a:spcBef>
                <a:spcPts val="400"/>
              </a:spcBef>
              <a:spcAft>
                <a:spcPts val="0"/>
              </a:spcAft>
              <a:buClr>
                <a:srgbClr val="3F3F3F"/>
              </a:buClr>
              <a:buSzPts val="1700"/>
              <a:buFont typeface="Noto Sans Symbols"/>
              <a:buChar char="⮚"/>
            </a:pPr>
            <a:r>
              <a:rPr lang="en-US" dirty="0"/>
              <a:t>Example: </a:t>
            </a:r>
            <a:r>
              <a:rPr lang="en-US" dirty="0" err="1"/>
              <a:t>TikTok</a:t>
            </a:r>
            <a:r>
              <a:rPr lang="en-US" dirty="0"/>
              <a:t>, </a:t>
            </a:r>
            <a:r>
              <a:rPr lang="en-US" dirty="0" err="1"/>
              <a:t>Bookstagram</a:t>
            </a:r>
            <a:r>
              <a:rPr lang="en-US" dirty="0"/>
              <a:t>, etc. </a:t>
            </a:r>
            <a:endParaRPr dirty="0"/>
          </a:p>
        </p:txBody>
      </p:sp>
      <p:sp>
        <p:nvSpPr>
          <p:cNvPr id="265" name="Google Shape;265;p29"/>
          <p:cNvSpPr/>
          <p:nvPr/>
        </p:nvSpPr>
        <p:spPr>
          <a:xfrm>
            <a:off x="0" y="6400800"/>
            <a:ext cx="12192000"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5DDD9"/>
        </a:solidFill>
        <a:effectLst/>
      </p:bgPr>
    </p:bg>
    <p:spTree>
      <p:nvGrpSpPr>
        <p:cNvPr id="1" name="Shape 269"/>
        <p:cNvGrpSpPr/>
        <p:nvPr/>
      </p:nvGrpSpPr>
      <p:grpSpPr>
        <a:xfrm>
          <a:off x="0" y="0"/>
          <a:ext cx="0" cy="0"/>
          <a:chOff x="0" y="0"/>
          <a:chExt cx="0" cy="0"/>
        </a:xfrm>
      </p:grpSpPr>
      <p:sp>
        <p:nvSpPr>
          <p:cNvPr id="270" name="Google Shape;270;p30"/>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sp>
        <p:nvSpPr>
          <p:cNvPr id="271" name="Google Shape;271;p30"/>
          <p:cNvSpPr/>
          <p:nvPr/>
        </p:nvSpPr>
        <p:spPr>
          <a:xfrm>
            <a:off x="458724" y="457200"/>
            <a:ext cx="11274552" cy="5943600"/>
          </a:xfrm>
          <a:prstGeom prst="rect">
            <a:avLst/>
          </a:prstGeom>
          <a:solidFill>
            <a:srgbClr val="E5DD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sp>
        <p:nvSpPr>
          <p:cNvPr id="272" name="Google Shape;272;p30"/>
          <p:cNvSpPr txBox="1">
            <a:spLocks noGrp="1"/>
          </p:cNvSpPr>
          <p:nvPr>
            <p:ph type="title"/>
          </p:nvPr>
        </p:nvSpPr>
        <p:spPr>
          <a:xfrm>
            <a:off x="858749" y="963997"/>
            <a:ext cx="3787457" cy="4938361"/>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3F3F3F"/>
              </a:buClr>
              <a:buSzPts val="4800"/>
              <a:buFont typeface="Bookman Old Style"/>
              <a:buNone/>
            </a:pPr>
            <a:r>
              <a:rPr lang="en-US" sz="4800" dirty="0"/>
              <a:t>AS Learning</a:t>
            </a:r>
            <a:br>
              <a:rPr lang="en-US" sz="4800" dirty="0"/>
            </a:br>
            <a:r>
              <a:rPr lang="en-US" sz="4800" dirty="0"/>
              <a:t>Answer </a:t>
            </a:r>
            <a:r>
              <a:rPr lang="en-US" sz="4800"/>
              <a:t>in Moodle </a:t>
            </a:r>
            <a:br>
              <a:rPr lang="en-US" sz="4800" dirty="0"/>
            </a:br>
            <a:endParaRPr sz="4800" dirty="0"/>
          </a:p>
        </p:txBody>
      </p:sp>
      <p:cxnSp>
        <p:nvCxnSpPr>
          <p:cNvPr id="273" name="Google Shape;273;p30"/>
          <p:cNvCxnSpPr/>
          <p:nvPr/>
        </p:nvCxnSpPr>
        <p:spPr>
          <a:xfrm>
            <a:off x="4971974" y="2057399"/>
            <a:ext cx="0" cy="2743200"/>
          </a:xfrm>
          <a:prstGeom prst="straightConnector1">
            <a:avLst/>
          </a:prstGeom>
          <a:noFill/>
          <a:ln w="19050" cap="flat" cmpd="sng">
            <a:solidFill>
              <a:schemeClr val="dk2"/>
            </a:solidFill>
            <a:prstDash val="solid"/>
            <a:round/>
            <a:headEnd type="none" w="sm" len="sm"/>
            <a:tailEnd type="none" w="sm" len="sm"/>
          </a:ln>
        </p:spPr>
      </p:cxnSp>
      <p:sp>
        <p:nvSpPr>
          <p:cNvPr id="274" name="Google Shape;274;p30"/>
          <p:cNvSpPr txBox="1"/>
          <p:nvPr/>
        </p:nvSpPr>
        <p:spPr>
          <a:xfrm>
            <a:off x="5277494" y="1222815"/>
            <a:ext cx="5498724" cy="4938851"/>
          </a:xfrm>
          <a:prstGeom prst="rect">
            <a:avLst/>
          </a:prstGeom>
          <a:noFill/>
          <a:ln>
            <a:noFill/>
          </a:ln>
        </p:spPr>
        <p:txBody>
          <a:bodyPr spcFirstLastPara="1" wrap="square" lIns="0" tIns="45700" rIns="0" bIns="45700" anchor="ctr" anchorCtr="0">
            <a:normAutofit/>
          </a:bodyPr>
          <a:lstStyle/>
          <a:p>
            <a:pPr marL="0" marR="0" lvl="0" indent="0" algn="l" rtl="0">
              <a:lnSpc>
                <a:spcPct val="100000"/>
              </a:lnSpc>
              <a:spcBef>
                <a:spcPts val="0"/>
              </a:spcBef>
              <a:spcAft>
                <a:spcPts val="0"/>
              </a:spcAft>
              <a:buClr>
                <a:srgbClr val="3F3F3F"/>
              </a:buClr>
              <a:buSzPts val="1800"/>
              <a:buFont typeface="Calibri"/>
              <a:buNone/>
            </a:pPr>
            <a:r>
              <a:rPr lang="en-US" sz="1800" b="0" i="0" u="none" strike="noStrike" cap="none" dirty="0">
                <a:solidFill>
                  <a:srgbClr val="3F3F3F"/>
                </a:solidFill>
                <a:latin typeface="Libre Franklin"/>
                <a:ea typeface="Libre Franklin"/>
                <a:cs typeface="Libre Franklin"/>
                <a:sym typeface="Libre Franklin"/>
              </a:rPr>
              <a:t>Using your top 3 job options, brainstorm what kinds of strategies you could take now to make you more employable down the road. Be specific to each job you’ve chosen.</a:t>
            </a:r>
            <a:endParaRPr dirty="0"/>
          </a:p>
          <a:p>
            <a:pPr marL="0" marR="0" lvl="0" indent="0" algn="l" rtl="0">
              <a:lnSpc>
                <a:spcPct val="100000"/>
              </a:lnSpc>
              <a:spcBef>
                <a:spcPts val="600"/>
              </a:spcBef>
              <a:spcAft>
                <a:spcPts val="0"/>
              </a:spcAft>
              <a:buClr>
                <a:srgbClr val="3F3F3F"/>
              </a:buClr>
              <a:buSzPts val="1800"/>
              <a:buFont typeface="Calibri"/>
              <a:buNone/>
            </a:pPr>
            <a:endParaRPr dirty="0"/>
          </a:p>
          <a:p>
            <a:pPr marL="0" marR="0" lvl="0" indent="0" algn="l" rtl="0">
              <a:lnSpc>
                <a:spcPct val="100000"/>
              </a:lnSpc>
              <a:spcBef>
                <a:spcPts val="600"/>
              </a:spcBef>
              <a:spcAft>
                <a:spcPts val="0"/>
              </a:spcAft>
              <a:buClr>
                <a:schemeClr val="dk1"/>
              </a:buClr>
              <a:buSzPts val="1800"/>
              <a:buFont typeface="Calibri"/>
              <a:buNone/>
            </a:pPr>
            <a:endParaRPr sz="1800" b="0" i="0" u="none" strike="noStrike" cap="none" dirty="0">
              <a:solidFill>
                <a:srgbClr val="3F3F3F"/>
              </a:solidFill>
              <a:latin typeface="Libre Franklin"/>
              <a:ea typeface="Libre Franklin"/>
              <a:cs typeface="Libre Franklin"/>
              <a:sym typeface="Libre Frankli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15"/>
          <p:cNvSpPr/>
          <p:nvPr/>
        </p:nvSpPr>
        <p:spPr>
          <a:xfrm>
            <a:off x="5685"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sp>
        <p:nvSpPr>
          <p:cNvPr id="114" name="Google Shape;114;p15"/>
          <p:cNvSpPr/>
          <p:nvPr/>
        </p:nvSpPr>
        <p:spPr>
          <a:xfrm>
            <a:off x="16" y="0"/>
            <a:ext cx="4059919" cy="6858000"/>
          </a:xfrm>
          <a:prstGeom prst="rect">
            <a:avLst/>
          </a:prstGeom>
          <a:solidFill>
            <a:srgbClr val="234E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txBox="1">
            <a:spLocks noGrp="1"/>
          </p:cNvSpPr>
          <p:nvPr>
            <p:ph type="title"/>
          </p:nvPr>
        </p:nvSpPr>
        <p:spPr>
          <a:xfrm>
            <a:off x="492370" y="516836"/>
            <a:ext cx="3084844" cy="196108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Overview</a:t>
            </a:r>
            <a:endParaRPr sz="4000">
              <a:solidFill>
                <a:srgbClr val="FFFFFF"/>
              </a:solidFill>
            </a:endParaRPr>
          </a:p>
        </p:txBody>
      </p:sp>
      <p:cxnSp>
        <p:nvCxnSpPr>
          <p:cNvPr id="116" name="Google Shape;116;p15"/>
          <p:cNvCxnSpPr/>
          <p:nvPr/>
        </p:nvCxnSpPr>
        <p:spPr>
          <a:xfrm>
            <a:off x="571752" y="2638787"/>
            <a:ext cx="2743200" cy="0"/>
          </a:xfrm>
          <a:prstGeom prst="straightConnector1">
            <a:avLst/>
          </a:prstGeom>
          <a:noFill/>
          <a:ln w="19050" cap="flat" cmpd="sng">
            <a:solidFill>
              <a:schemeClr val="accent1"/>
            </a:solidFill>
            <a:prstDash val="solid"/>
            <a:round/>
            <a:headEnd type="none" w="sm" len="sm"/>
            <a:tailEnd type="none" w="sm" len="sm"/>
          </a:ln>
        </p:spPr>
      </p:cxnSp>
      <p:sp>
        <p:nvSpPr>
          <p:cNvPr id="117" name="Google Shape;117;p15"/>
          <p:cNvSpPr txBox="1">
            <a:spLocks noGrp="1"/>
          </p:cNvSpPr>
          <p:nvPr>
            <p:ph type="body" idx="1"/>
          </p:nvPr>
        </p:nvSpPr>
        <p:spPr>
          <a:xfrm>
            <a:off x="571752" y="2799654"/>
            <a:ext cx="3005462" cy="3189665"/>
          </a:xfrm>
          <a:prstGeom prst="rect">
            <a:avLst/>
          </a:prstGeom>
          <a:noFill/>
          <a:ln>
            <a:noFill/>
          </a:ln>
        </p:spPr>
        <p:txBody>
          <a:bodyPr spcFirstLastPara="1" wrap="square" lIns="0" tIns="45700" rIns="0" bIns="45700" anchor="t" anchorCtr="0">
            <a:normAutofit/>
          </a:bodyPr>
          <a:lstStyle/>
          <a:p>
            <a:pPr marL="0" lvl="0" indent="0" algn="l" rtl="0">
              <a:lnSpc>
                <a:spcPct val="110000"/>
              </a:lnSpc>
              <a:spcBef>
                <a:spcPts val="0"/>
              </a:spcBef>
              <a:spcAft>
                <a:spcPts val="0"/>
              </a:spcAft>
              <a:buSzPts val="1800"/>
              <a:buNone/>
            </a:pPr>
            <a:r>
              <a:rPr lang="en-US" sz="1800" dirty="0">
                <a:solidFill>
                  <a:srgbClr val="FFFFFF"/>
                </a:solidFill>
                <a:latin typeface="Calibri"/>
                <a:ea typeface="Calibri"/>
                <a:cs typeface="Calibri"/>
                <a:sym typeface="Calibri"/>
              </a:rPr>
              <a:t>What we will be covering in class today: </a:t>
            </a:r>
            <a:endParaRPr dirty="0"/>
          </a:p>
          <a:p>
            <a:pPr marL="91440" lvl="0" indent="-114300" algn="l" rtl="0">
              <a:lnSpc>
                <a:spcPct val="110000"/>
              </a:lnSpc>
              <a:spcBef>
                <a:spcPts val="2000"/>
              </a:spcBef>
              <a:spcAft>
                <a:spcPts val="0"/>
              </a:spcAft>
              <a:buSzPts val="1800"/>
              <a:buFont typeface="Noto Sans Symbols"/>
              <a:buChar char="⮚"/>
            </a:pPr>
            <a:r>
              <a:rPr lang="en-US" sz="1800" dirty="0">
                <a:solidFill>
                  <a:srgbClr val="FFFFFF"/>
                </a:solidFill>
                <a:latin typeface="Calibri"/>
                <a:ea typeface="Calibri"/>
                <a:cs typeface="Calibri"/>
                <a:sym typeface="Calibri"/>
              </a:rPr>
              <a:t> Strategies for employment</a:t>
            </a:r>
          </a:p>
          <a:p>
            <a:pPr marL="91440" lvl="0" indent="-114300" algn="l" rtl="0">
              <a:lnSpc>
                <a:spcPct val="110000"/>
              </a:lnSpc>
              <a:spcBef>
                <a:spcPts val="2000"/>
              </a:spcBef>
              <a:spcAft>
                <a:spcPts val="0"/>
              </a:spcAft>
              <a:buSzPts val="1800"/>
              <a:buFont typeface="Noto Sans Symbols"/>
              <a:buChar char="⮚"/>
            </a:pPr>
            <a:r>
              <a:rPr lang="en-US" sz="1800" dirty="0">
                <a:solidFill>
                  <a:srgbClr val="FFFFFF"/>
                </a:solidFill>
                <a:latin typeface="Calibri"/>
                <a:cs typeface="Calibri"/>
                <a:sym typeface="Calibri"/>
              </a:rPr>
              <a:t> Moodle work</a:t>
            </a:r>
            <a:endParaRPr dirty="0"/>
          </a:p>
        </p:txBody>
      </p:sp>
      <p:pic>
        <p:nvPicPr>
          <p:cNvPr id="118" name="Google Shape;118;p15" descr="Find A New Career At 40 | Best Careers To Start At 40"/>
          <p:cNvPicPr preferRelativeResize="0"/>
          <p:nvPr/>
        </p:nvPicPr>
        <p:blipFill rotWithShape="1">
          <a:blip r:embed="rId3">
            <a:alphaModFix/>
          </a:blip>
          <a:srcRect/>
          <a:stretch/>
        </p:blipFill>
        <p:spPr>
          <a:xfrm>
            <a:off x="4742017" y="1483049"/>
            <a:ext cx="6798082" cy="38919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2" name="Title 1">
            <a:extLst>
              <a:ext uri="{FF2B5EF4-FFF2-40B4-BE49-F238E27FC236}">
                <a16:creationId xmlns:a16="http://schemas.microsoft.com/office/drawing/2014/main" id="{87628023-4F99-49BF-8AC3-C0932CF3BD67}"/>
              </a:ext>
            </a:extLst>
          </p:cNvPr>
          <p:cNvSpPr>
            <a:spLocks noGrp="1"/>
          </p:cNvSpPr>
          <p:nvPr>
            <p:ph type="title"/>
          </p:nvPr>
        </p:nvSpPr>
        <p:spPr/>
        <p:txBody>
          <a:bodyPr/>
          <a:lstStyle/>
          <a:p>
            <a:r>
              <a:rPr lang="en-US" dirty="0"/>
              <a:t>Ted Talk Group Work</a:t>
            </a:r>
          </a:p>
        </p:txBody>
      </p:sp>
      <p:sp>
        <p:nvSpPr>
          <p:cNvPr id="3" name="Text Placeholder 2">
            <a:extLst>
              <a:ext uri="{FF2B5EF4-FFF2-40B4-BE49-F238E27FC236}">
                <a16:creationId xmlns:a16="http://schemas.microsoft.com/office/drawing/2014/main" id="{81BA17DF-584B-4B66-8187-C3A28EA5AD8B}"/>
              </a:ext>
            </a:extLst>
          </p:cNvPr>
          <p:cNvSpPr>
            <a:spLocks noGrp="1"/>
          </p:cNvSpPr>
          <p:nvPr>
            <p:ph type="body" idx="1"/>
          </p:nvPr>
        </p:nvSpPr>
        <p:spPr/>
        <p:txBody>
          <a:bodyPr/>
          <a:lstStyle/>
          <a:p>
            <a:r>
              <a:rPr lang="en-US" dirty="0">
                <a:hlinkClick r:id="rId3"/>
              </a:rPr>
              <a:t>https://www.youtube.com/watch?v=guXxy8LH2QM</a:t>
            </a:r>
            <a:r>
              <a:rPr lang="en-US" dirty="0"/>
              <a:t> </a:t>
            </a:r>
          </a:p>
          <a:p>
            <a:r>
              <a:rPr lang="en-US" dirty="0"/>
              <a:t>We will watch the video together and then you will discuss.</a:t>
            </a:r>
          </a:p>
          <a:p>
            <a:r>
              <a:rPr lang="en-US" dirty="0"/>
              <a:t>I want you to explain what you think is the most important point from the video. </a:t>
            </a:r>
          </a:p>
          <a:p>
            <a:r>
              <a:rPr lang="en-US" dirty="0"/>
              <a:t>You will have ten minutes in your groups.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
        <p:nvSpPr>
          <p:cNvPr id="128" name="Google Shape;128;p17"/>
          <p:cNvSpPr/>
          <p:nvPr/>
        </p:nvSpPr>
        <p:spPr>
          <a:xfrm>
            <a:off x="5685"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29" name="Google Shape;129;p17"/>
          <p:cNvSpPr txBox="1">
            <a:spLocks noGrp="1"/>
          </p:cNvSpPr>
          <p:nvPr>
            <p:ph type="title"/>
          </p:nvPr>
        </p:nvSpPr>
        <p:spPr>
          <a:xfrm>
            <a:off x="8614786" y="516836"/>
            <a:ext cx="3100136" cy="196023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11427B"/>
              </a:buClr>
              <a:buSzPts val="3700"/>
              <a:buFont typeface="Bookman Old Style"/>
              <a:buNone/>
            </a:pPr>
            <a:r>
              <a:rPr lang="en-US" sz="3700">
                <a:solidFill>
                  <a:srgbClr val="11427B"/>
                </a:solidFill>
              </a:rPr>
              <a:t>Competitive Market</a:t>
            </a:r>
            <a:endParaRPr sz="3700">
              <a:solidFill>
                <a:srgbClr val="11427B"/>
              </a:solidFill>
            </a:endParaRPr>
          </a:p>
        </p:txBody>
      </p:sp>
      <p:pic>
        <p:nvPicPr>
          <p:cNvPr id="130" name="Google Shape;130;p17" descr="In an Increasingly Competitive Market, Professional Services Firms Need a  Focused Approach - Mavenlink Marketing | Mavenlink"/>
          <p:cNvPicPr preferRelativeResize="0"/>
          <p:nvPr/>
        </p:nvPicPr>
        <p:blipFill rotWithShape="1">
          <a:blip r:embed="rId3">
            <a:alphaModFix/>
          </a:blip>
          <a:srcRect l="35588" r="2613" b="-1"/>
          <a:stretch/>
        </p:blipFill>
        <p:spPr>
          <a:xfrm>
            <a:off x="-1" y="10"/>
            <a:ext cx="8111272" cy="6857990"/>
          </a:xfrm>
          <a:prstGeom prst="rect">
            <a:avLst/>
          </a:prstGeom>
          <a:noFill/>
          <a:ln>
            <a:noFill/>
          </a:ln>
        </p:spPr>
      </p:pic>
      <p:cxnSp>
        <p:nvCxnSpPr>
          <p:cNvPr id="131" name="Google Shape;131;p17"/>
          <p:cNvCxnSpPr/>
          <p:nvPr/>
        </p:nvCxnSpPr>
        <p:spPr>
          <a:xfrm>
            <a:off x="8730145" y="2633962"/>
            <a:ext cx="2926080" cy="0"/>
          </a:xfrm>
          <a:prstGeom prst="straightConnector1">
            <a:avLst/>
          </a:prstGeom>
          <a:noFill/>
          <a:ln w="12700" cap="flat" cmpd="sng">
            <a:solidFill>
              <a:srgbClr val="3F3F3F"/>
            </a:solidFill>
            <a:prstDash val="solid"/>
            <a:round/>
            <a:headEnd type="none" w="sm" len="sm"/>
            <a:tailEnd type="none" w="sm" len="sm"/>
          </a:ln>
        </p:spPr>
      </p:cxnSp>
      <p:sp>
        <p:nvSpPr>
          <p:cNvPr id="132" name="Google Shape;132;p17"/>
          <p:cNvSpPr txBox="1">
            <a:spLocks noGrp="1"/>
          </p:cNvSpPr>
          <p:nvPr>
            <p:ph type="body" idx="1"/>
          </p:nvPr>
        </p:nvSpPr>
        <p:spPr>
          <a:xfrm>
            <a:off x="8614786" y="2790855"/>
            <a:ext cx="3084844" cy="3311766"/>
          </a:xfrm>
          <a:prstGeom prst="rect">
            <a:avLst/>
          </a:prstGeom>
          <a:noFill/>
          <a:ln>
            <a:noFill/>
          </a:ln>
        </p:spPr>
        <p:txBody>
          <a:bodyPr spcFirstLastPara="1" wrap="square" lIns="0" tIns="45700" rIns="0" bIns="45700" anchor="t" anchorCtr="0">
            <a:normAutofit lnSpcReduction="10000"/>
          </a:bodyPr>
          <a:lstStyle/>
          <a:p>
            <a:pPr marL="91440" lvl="0" indent="-101600" algn="l" rtl="0">
              <a:lnSpc>
                <a:spcPct val="110000"/>
              </a:lnSpc>
              <a:spcBef>
                <a:spcPts val="0"/>
              </a:spcBef>
              <a:spcAft>
                <a:spcPts val="0"/>
              </a:spcAft>
              <a:buSzPts val="1600"/>
              <a:buFont typeface="Noto Sans Symbols"/>
              <a:buChar char="⮚"/>
            </a:pPr>
            <a:r>
              <a:rPr lang="en-US" sz="1600" dirty="0"/>
              <a:t> Figuring out which job you want to do is hard</a:t>
            </a:r>
            <a:endParaRPr dirty="0"/>
          </a:p>
          <a:p>
            <a:pPr marL="91440" lvl="0" indent="-101600" algn="l" rtl="0">
              <a:lnSpc>
                <a:spcPct val="110000"/>
              </a:lnSpc>
              <a:spcBef>
                <a:spcPts val="1400"/>
              </a:spcBef>
              <a:spcAft>
                <a:spcPts val="0"/>
              </a:spcAft>
              <a:buSzPts val="1600"/>
              <a:buFont typeface="Noto Sans Symbols"/>
              <a:buChar char="⮚"/>
            </a:pPr>
            <a:r>
              <a:rPr lang="en-US" sz="1600" dirty="0"/>
              <a:t> Finding employment can be even harder</a:t>
            </a:r>
            <a:endParaRPr dirty="0"/>
          </a:p>
          <a:p>
            <a:pPr marL="91440" lvl="0" indent="-101600" algn="l" rtl="0">
              <a:lnSpc>
                <a:spcPct val="110000"/>
              </a:lnSpc>
              <a:spcBef>
                <a:spcPts val="1400"/>
              </a:spcBef>
              <a:spcAft>
                <a:spcPts val="0"/>
              </a:spcAft>
              <a:buSzPts val="1600"/>
              <a:buFont typeface="Noto Sans Symbols"/>
              <a:buChar char="⮚"/>
            </a:pPr>
            <a:r>
              <a:rPr lang="en-US" sz="1600" dirty="0"/>
              <a:t> Get ready to discuss ‘employment strategies’</a:t>
            </a:r>
            <a:endParaRPr dirty="0"/>
          </a:p>
          <a:p>
            <a:pPr marL="384048" lvl="1" indent="-182880" algn="l" rtl="0">
              <a:lnSpc>
                <a:spcPct val="100000"/>
              </a:lnSpc>
              <a:spcBef>
                <a:spcPts val="400"/>
              </a:spcBef>
              <a:spcAft>
                <a:spcPts val="0"/>
              </a:spcAft>
              <a:buClr>
                <a:srgbClr val="3F3F3F"/>
              </a:buClr>
              <a:buSzPts val="1600"/>
              <a:buFont typeface="Noto Sans Symbols"/>
              <a:buChar char="⮚"/>
            </a:pPr>
            <a:r>
              <a:rPr lang="en-US" sz="1600" dirty="0"/>
              <a:t> Ex.  What you could do RIGHT NOW to make yourself more competitive when you graduate from high-school?</a:t>
            </a:r>
            <a:endParaRPr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3A3A3A"/>
            </a:gs>
            <a:gs pos="65000">
              <a:schemeClr val="dk1"/>
            </a:gs>
            <a:gs pos="100000">
              <a:schemeClr val="dk1"/>
            </a:gs>
          </a:gsLst>
          <a:lin ang="16200000" scaled="0"/>
        </a:gradFill>
        <a:effectLst/>
      </p:bgPr>
    </p:bg>
    <p:spTree>
      <p:nvGrpSpPr>
        <p:cNvPr id="1" name="Shape 136"/>
        <p:cNvGrpSpPr/>
        <p:nvPr/>
      </p:nvGrpSpPr>
      <p:grpSpPr>
        <a:xfrm>
          <a:off x="0" y="0"/>
          <a:ext cx="0" cy="0"/>
          <a:chOff x="0" y="0"/>
          <a:chExt cx="0" cy="0"/>
        </a:xfrm>
      </p:grpSpPr>
      <p:sp>
        <p:nvSpPr>
          <p:cNvPr id="137" name="Google Shape;137;p18"/>
          <p:cNvSpPr/>
          <p:nvPr/>
        </p:nvSpPr>
        <p:spPr>
          <a:xfrm>
            <a:off x="0" y="0"/>
            <a:ext cx="12192000" cy="6858000"/>
          </a:xfrm>
          <a:prstGeom prst="rect">
            <a:avLst/>
          </a:prstGeom>
          <a:gradFill>
            <a:gsLst>
              <a:gs pos="0">
                <a:srgbClr val="3A3A3A"/>
              </a:gs>
              <a:gs pos="65000">
                <a:schemeClr val="dk1"/>
              </a:gs>
              <a:gs pos="100000">
                <a:schemeClr val="dk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38" name="Google Shape;138;p1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EFEFE"/>
              </a:buClr>
              <a:buSzPts val="4700"/>
              <a:buFont typeface="Bookman Old Style"/>
              <a:buNone/>
            </a:pPr>
            <a:r>
              <a:rPr lang="en-US"/>
              <a:t>Employment Strategies</a:t>
            </a:r>
            <a:endParaRPr/>
          </a:p>
        </p:txBody>
      </p:sp>
      <p:cxnSp>
        <p:nvCxnSpPr>
          <p:cNvPr id="139" name="Google Shape;139;p18"/>
          <p:cNvCxnSpPr/>
          <p:nvPr/>
        </p:nvCxnSpPr>
        <p:spPr>
          <a:xfrm>
            <a:off x="1193532" y="1897380"/>
            <a:ext cx="9966960" cy="0"/>
          </a:xfrm>
          <a:prstGeom prst="straightConnector1">
            <a:avLst/>
          </a:prstGeom>
          <a:noFill/>
          <a:ln w="12700" cap="flat" cmpd="sng">
            <a:solidFill>
              <a:srgbClr val="FEFEFE"/>
            </a:solidFill>
            <a:prstDash val="solid"/>
            <a:round/>
            <a:headEnd type="none" w="sm" len="sm"/>
            <a:tailEnd type="none" w="sm" len="sm"/>
          </a:ln>
        </p:spPr>
      </p:cxnSp>
      <p:sp>
        <p:nvSpPr>
          <p:cNvPr id="140" name="Google Shape;140;p18"/>
          <p:cNvSpPr/>
          <p:nvPr/>
        </p:nvSpPr>
        <p:spPr>
          <a:xfrm>
            <a:off x="0" y="6400800"/>
            <a:ext cx="12192000"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18"/>
          <p:cNvGrpSpPr/>
          <p:nvPr/>
        </p:nvGrpSpPr>
        <p:grpSpPr>
          <a:xfrm>
            <a:off x="1101368" y="3109915"/>
            <a:ext cx="10049588" cy="1763279"/>
            <a:chOff x="4405" y="1011400"/>
            <a:chExt cx="10049588" cy="1763279"/>
          </a:xfrm>
        </p:grpSpPr>
        <p:sp>
          <p:nvSpPr>
            <p:cNvPr id="142" name="Google Shape;142;p18"/>
            <p:cNvSpPr/>
            <p:nvPr/>
          </p:nvSpPr>
          <p:spPr>
            <a:xfrm>
              <a:off x="489253" y="1011400"/>
              <a:ext cx="793388" cy="793388"/>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8"/>
            <p:cNvSpPr/>
            <p:nvPr/>
          </p:nvSpPr>
          <p:spPr>
            <a:xfrm>
              <a:off x="4405" y="2069445"/>
              <a:ext cx="1763085" cy="70523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8"/>
            <p:cNvSpPr txBox="1"/>
            <p:nvPr/>
          </p:nvSpPr>
          <p:spPr>
            <a:xfrm>
              <a:off x="4405" y="2069445"/>
              <a:ext cx="1763085" cy="70523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2400"/>
                <a:buFont typeface="Libre Franklin"/>
                <a:buNone/>
              </a:pPr>
              <a:r>
                <a:rPr lang="en-US" sz="2400" b="0" i="0" u="none" strike="noStrike" cap="none">
                  <a:solidFill>
                    <a:schemeClr val="lt1"/>
                  </a:solidFill>
                  <a:latin typeface="Libre Franklin"/>
                  <a:ea typeface="Libre Franklin"/>
                  <a:cs typeface="Libre Franklin"/>
                  <a:sym typeface="Libre Franklin"/>
                </a:rPr>
                <a:t>Grades</a:t>
              </a:r>
              <a:endParaRPr/>
            </a:p>
          </p:txBody>
        </p:sp>
        <p:sp>
          <p:nvSpPr>
            <p:cNvPr id="145" name="Google Shape;145;p18"/>
            <p:cNvSpPr/>
            <p:nvPr/>
          </p:nvSpPr>
          <p:spPr>
            <a:xfrm>
              <a:off x="2560879" y="1011400"/>
              <a:ext cx="793388" cy="793388"/>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2076031" y="2069445"/>
              <a:ext cx="1763085" cy="70523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txBox="1"/>
            <p:nvPr/>
          </p:nvSpPr>
          <p:spPr>
            <a:xfrm>
              <a:off x="2076031" y="2069445"/>
              <a:ext cx="1763085" cy="70523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2400"/>
                <a:buFont typeface="Libre Franklin"/>
                <a:buNone/>
              </a:pPr>
              <a:r>
                <a:rPr lang="en-US" sz="2400" b="0" i="0" u="none" strike="noStrike" cap="none">
                  <a:solidFill>
                    <a:schemeClr val="lt1"/>
                  </a:solidFill>
                  <a:latin typeface="Libre Franklin"/>
                  <a:ea typeface="Libre Franklin"/>
                  <a:cs typeface="Libre Franklin"/>
                  <a:sym typeface="Libre Franklin"/>
                </a:rPr>
                <a:t>Education</a:t>
              </a:r>
              <a:endParaRPr/>
            </a:p>
          </p:txBody>
        </p:sp>
        <p:sp>
          <p:nvSpPr>
            <p:cNvPr id="148" name="Google Shape;148;p18"/>
            <p:cNvSpPr/>
            <p:nvPr/>
          </p:nvSpPr>
          <p:spPr>
            <a:xfrm>
              <a:off x="4632505" y="1011400"/>
              <a:ext cx="793388" cy="793388"/>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8"/>
            <p:cNvSpPr/>
            <p:nvPr/>
          </p:nvSpPr>
          <p:spPr>
            <a:xfrm>
              <a:off x="4147657" y="2069445"/>
              <a:ext cx="1763085" cy="70523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8"/>
            <p:cNvSpPr txBox="1"/>
            <p:nvPr/>
          </p:nvSpPr>
          <p:spPr>
            <a:xfrm>
              <a:off x="4147657" y="2069445"/>
              <a:ext cx="1763085" cy="70523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2400"/>
                <a:buFont typeface="Libre Franklin"/>
                <a:buNone/>
              </a:pPr>
              <a:r>
                <a:rPr lang="en-US" sz="2400" b="0" i="0" u="none" strike="noStrike" cap="none">
                  <a:solidFill>
                    <a:schemeClr val="lt1"/>
                  </a:solidFill>
                  <a:latin typeface="Libre Franklin"/>
                  <a:ea typeface="Libre Franklin"/>
                  <a:cs typeface="Libre Franklin"/>
                  <a:sym typeface="Libre Franklin"/>
                </a:rPr>
                <a:t> Experience</a:t>
              </a:r>
              <a:endParaRPr/>
            </a:p>
          </p:txBody>
        </p:sp>
        <p:sp>
          <p:nvSpPr>
            <p:cNvPr id="151" name="Google Shape;151;p18"/>
            <p:cNvSpPr/>
            <p:nvPr/>
          </p:nvSpPr>
          <p:spPr>
            <a:xfrm>
              <a:off x="6704131" y="1011400"/>
              <a:ext cx="793388" cy="793388"/>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p:nvPr/>
          </p:nvSpPr>
          <p:spPr>
            <a:xfrm>
              <a:off x="6219283" y="2069445"/>
              <a:ext cx="1763085" cy="70523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txBox="1"/>
            <p:nvPr/>
          </p:nvSpPr>
          <p:spPr>
            <a:xfrm>
              <a:off x="6219283" y="2069445"/>
              <a:ext cx="1763085" cy="70523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2400"/>
                <a:buFont typeface="Libre Franklin"/>
                <a:buNone/>
              </a:pPr>
              <a:r>
                <a:rPr lang="en-US" sz="2400" b="0" i="0" u="none" strike="noStrike" cap="none">
                  <a:solidFill>
                    <a:schemeClr val="lt1"/>
                  </a:solidFill>
                  <a:latin typeface="Libre Franklin"/>
                  <a:ea typeface="Libre Franklin"/>
                  <a:cs typeface="Libre Franklin"/>
                  <a:sym typeface="Libre Franklin"/>
                </a:rPr>
                <a:t>Networking</a:t>
              </a:r>
              <a:endParaRPr/>
            </a:p>
          </p:txBody>
        </p:sp>
        <p:sp>
          <p:nvSpPr>
            <p:cNvPr id="154" name="Google Shape;154;p18"/>
            <p:cNvSpPr/>
            <p:nvPr/>
          </p:nvSpPr>
          <p:spPr>
            <a:xfrm>
              <a:off x="8775757" y="1011400"/>
              <a:ext cx="793388" cy="793388"/>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8"/>
            <p:cNvSpPr/>
            <p:nvPr/>
          </p:nvSpPr>
          <p:spPr>
            <a:xfrm>
              <a:off x="8290908" y="2069445"/>
              <a:ext cx="1763085" cy="70523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8"/>
            <p:cNvSpPr txBox="1"/>
            <p:nvPr/>
          </p:nvSpPr>
          <p:spPr>
            <a:xfrm>
              <a:off x="8290908" y="2069445"/>
              <a:ext cx="1763085" cy="70523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2400"/>
                <a:buFont typeface="Libre Franklin"/>
                <a:buNone/>
              </a:pPr>
              <a:r>
                <a:rPr lang="en-US" sz="2400" b="0" i="0" u="none" strike="noStrike" cap="none">
                  <a:solidFill>
                    <a:schemeClr val="lt1"/>
                  </a:solidFill>
                  <a:latin typeface="Libre Franklin"/>
                  <a:ea typeface="Libre Franklin"/>
                  <a:cs typeface="Libre Franklin"/>
                  <a:sym typeface="Libre Franklin"/>
                </a:rPr>
                <a:t>Marketing</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p19"/>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2" name="Google Shape;162;p19"/>
          <p:cNvCxnSpPr/>
          <p:nvPr/>
        </p:nvCxnSpPr>
        <p:spPr>
          <a:xfrm>
            <a:off x="1207658" y="4474741"/>
            <a:ext cx="9875520" cy="0"/>
          </a:xfrm>
          <a:prstGeom prst="straightConnector1">
            <a:avLst/>
          </a:prstGeom>
          <a:noFill/>
          <a:ln w="12700" cap="flat" cmpd="sng">
            <a:solidFill>
              <a:srgbClr val="3F3F3F"/>
            </a:solidFill>
            <a:prstDash val="solid"/>
            <a:round/>
            <a:headEnd type="none" w="sm" len="sm"/>
            <a:tailEnd type="none" w="sm" len="sm"/>
          </a:ln>
        </p:spPr>
      </p:cxnSp>
      <p:sp>
        <p:nvSpPr>
          <p:cNvPr id="163" name="Google Shape;163;p19"/>
          <p:cNvSpPr/>
          <p:nvPr/>
        </p:nvSpPr>
        <p:spPr>
          <a:xfrm>
            <a:off x="3274" y="0"/>
            <a:ext cx="12188726" cy="685897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164" name="Google Shape;164;p19" descr="Classroom sticker progress chart"/>
          <p:cNvPicPr preferRelativeResize="0"/>
          <p:nvPr/>
        </p:nvPicPr>
        <p:blipFill rotWithShape="1">
          <a:blip r:embed="rId3">
            <a:alphaModFix/>
          </a:blip>
          <a:srcRect b="25000"/>
          <a:stretch/>
        </p:blipFill>
        <p:spPr>
          <a:xfrm>
            <a:off x="20" y="975"/>
            <a:ext cx="12191980" cy="6858000"/>
          </a:xfrm>
          <a:prstGeom prst="rect">
            <a:avLst/>
          </a:prstGeom>
          <a:noFill/>
          <a:ln>
            <a:noFill/>
          </a:ln>
        </p:spPr>
      </p:pic>
      <p:sp>
        <p:nvSpPr>
          <p:cNvPr id="165" name="Google Shape;165;p19"/>
          <p:cNvSpPr/>
          <p:nvPr/>
        </p:nvSpPr>
        <p:spPr>
          <a:xfrm rot="-5400000">
            <a:off x="338326" y="-341385"/>
            <a:ext cx="6858003" cy="7540754"/>
          </a:xfrm>
          <a:prstGeom prst="rect">
            <a:avLst/>
          </a:prstGeom>
          <a:gradFill>
            <a:gsLst>
              <a:gs pos="0">
                <a:srgbClr val="000000">
                  <a:alpha val="0"/>
                </a:srgbClr>
              </a:gs>
              <a:gs pos="48000">
                <a:srgbClr val="000000">
                  <a:alpha val="24705"/>
                </a:srgbClr>
              </a:gs>
              <a:gs pos="85000">
                <a:srgbClr val="000000">
                  <a:alpha val="44705"/>
                </a:srgbClr>
              </a:gs>
              <a:gs pos="100000">
                <a:srgbClr val="000000">
                  <a:alpha val="44705"/>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66" name="Google Shape;166;p19"/>
          <p:cNvSpPr txBox="1">
            <a:spLocks noGrp="1"/>
          </p:cNvSpPr>
          <p:nvPr>
            <p:ph type="title"/>
          </p:nvPr>
        </p:nvSpPr>
        <p:spPr>
          <a:xfrm>
            <a:off x="854277" y="1475234"/>
            <a:ext cx="3214307" cy="290169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Bookman Old Style"/>
              <a:buNone/>
            </a:pPr>
            <a:r>
              <a:rPr lang="en-US" sz="4400">
                <a:solidFill>
                  <a:schemeClr val="lt1"/>
                </a:solidFill>
              </a:rPr>
              <a:t>Grades</a:t>
            </a:r>
            <a:endParaRPr/>
          </a:p>
        </p:txBody>
      </p:sp>
      <p:cxnSp>
        <p:nvCxnSpPr>
          <p:cNvPr id="167" name="Google Shape;167;p19"/>
          <p:cNvCxnSpPr/>
          <p:nvPr/>
        </p:nvCxnSpPr>
        <p:spPr>
          <a:xfrm>
            <a:off x="906950" y="4508519"/>
            <a:ext cx="310896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Google Shape;172;p20"/>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73" name="Google Shape;173;p20"/>
          <p:cNvSpPr txBox="1">
            <a:spLocks noGrp="1"/>
          </p:cNvSpPr>
          <p:nvPr>
            <p:ph type="title"/>
          </p:nvPr>
        </p:nvSpPr>
        <p:spPr>
          <a:xfrm>
            <a:off x="643475" y="643475"/>
            <a:ext cx="3270900" cy="51261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3F3F3F"/>
              </a:buClr>
              <a:buSzPts val="4300"/>
              <a:buFont typeface="Bookman Old Style"/>
              <a:buNone/>
            </a:pPr>
            <a:r>
              <a:rPr lang="en-US" sz="4300"/>
              <a:t>Why are grades important?</a:t>
            </a:r>
            <a:endParaRPr sz="4300"/>
          </a:p>
        </p:txBody>
      </p:sp>
      <p:cxnSp>
        <p:nvCxnSpPr>
          <p:cNvPr id="174" name="Google Shape;174;p20"/>
          <p:cNvCxnSpPr/>
          <p:nvPr/>
        </p:nvCxnSpPr>
        <p:spPr>
          <a:xfrm>
            <a:off x="4042052" y="1778497"/>
            <a:ext cx="0" cy="3200400"/>
          </a:xfrm>
          <a:prstGeom prst="straightConnector1">
            <a:avLst/>
          </a:prstGeom>
          <a:noFill/>
          <a:ln w="19050" cap="flat" cmpd="sng">
            <a:solidFill>
              <a:schemeClr val="dk1"/>
            </a:solidFill>
            <a:prstDash val="solid"/>
            <a:miter lim="800000"/>
            <a:headEnd type="none" w="sm" len="sm"/>
            <a:tailEnd type="none" w="sm" len="sm"/>
          </a:ln>
        </p:spPr>
      </p:cxnSp>
      <p:sp>
        <p:nvSpPr>
          <p:cNvPr id="175" name="Google Shape;175;p20"/>
          <p:cNvSpPr txBox="1">
            <a:spLocks noGrp="1"/>
          </p:cNvSpPr>
          <p:nvPr>
            <p:ph type="body" idx="1"/>
          </p:nvPr>
        </p:nvSpPr>
        <p:spPr>
          <a:xfrm>
            <a:off x="4363786" y="621697"/>
            <a:ext cx="6791894" cy="5147973"/>
          </a:xfrm>
          <a:prstGeom prst="rect">
            <a:avLst/>
          </a:prstGeom>
          <a:noFill/>
          <a:ln>
            <a:noFill/>
          </a:ln>
        </p:spPr>
        <p:txBody>
          <a:bodyPr spcFirstLastPara="1" wrap="square" lIns="0" tIns="45700" rIns="0" bIns="45700" anchor="ctr" anchorCtr="0">
            <a:normAutofit/>
          </a:bodyPr>
          <a:lstStyle/>
          <a:p>
            <a:pPr marL="91440" lvl="0" indent="-120650" algn="l" rtl="0">
              <a:lnSpc>
                <a:spcPct val="110000"/>
              </a:lnSpc>
              <a:spcBef>
                <a:spcPts val="0"/>
              </a:spcBef>
              <a:spcAft>
                <a:spcPts val="0"/>
              </a:spcAft>
              <a:buSzPts val="1900"/>
              <a:buFont typeface="Noto Sans Symbols"/>
              <a:buChar char="⮚"/>
            </a:pPr>
            <a:r>
              <a:rPr lang="en-US"/>
              <a:t> Grades certainly aren’t EVERYTHING but getting better grades will make you more competitive by getting you into better schools</a:t>
            </a:r>
            <a:endParaRPr/>
          </a:p>
          <a:p>
            <a:pPr marL="91440" lvl="0" indent="-120650" algn="l" rtl="0">
              <a:lnSpc>
                <a:spcPct val="110000"/>
              </a:lnSpc>
              <a:spcBef>
                <a:spcPts val="1400"/>
              </a:spcBef>
              <a:spcAft>
                <a:spcPts val="0"/>
              </a:spcAft>
              <a:buSzPts val="1900"/>
              <a:buFont typeface="Noto Sans Symbols"/>
              <a:buChar char="⮚"/>
            </a:pPr>
            <a:r>
              <a:rPr lang="en-US"/>
              <a:t> We will discuss on the next slide why going to certain schools is an advantage</a:t>
            </a:r>
            <a:endParaRPr/>
          </a:p>
        </p:txBody>
      </p:sp>
      <p:sp>
        <p:nvSpPr>
          <p:cNvPr id="176" name="Google Shape;176;p20"/>
          <p:cNvSpPr/>
          <p:nvPr/>
        </p:nvSpPr>
        <p:spPr>
          <a:xfrm>
            <a:off x="0" y="6400800"/>
            <a:ext cx="12192000"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
        <p:cNvGrpSpPr/>
        <p:nvPr/>
      </p:nvGrpSpPr>
      <p:grpSpPr>
        <a:xfrm>
          <a:off x="0" y="0"/>
          <a:ext cx="0" cy="0"/>
          <a:chOff x="0" y="0"/>
          <a:chExt cx="0" cy="0"/>
        </a:xfrm>
      </p:grpSpPr>
      <p:sp>
        <p:nvSpPr>
          <p:cNvPr id="181" name="Google Shape;181;p21"/>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2" name="Google Shape;182;p21"/>
          <p:cNvCxnSpPr/>
          <p:nvPr/>
        </p:nvCxnSpPr>
        <p:spPr>
          <a:xfrm>
            <a:off x="1207658" y="4474741"/>
            <a:ext cx="9875520" cy="0"/>
          </a:xfrm>
          <a:prstGeom prst="straightConnector1">
            <a:avLst/>
          </a:prstGeom>
          <a:noFill/>
          <a:ln w="12700" cap="flat" cmpd="sng">
            <a:solidFill>
              <a:srgbClr val="3F3F3F"/>
            </a:solidFill>
            <a:prstDash val="solid"/>
            <a:round/>
            <a:headEnd type="none" w="sm" len="sm"/>
            <a:tailEnd type="none" w="sm" len="sm"/>
          </a:ln>
        </p:spPr>
      </p:cxnSp>
      <p:sp>
        <p:nvSpPr>
          <p:cNvPr id="183" name="Google Shape;183;p21"/>
          <p:cNvSpPr/>
          <p:nvPr/>
        </p:nvSpPr>
        <p:spPr>
          <a:xfrm>
            <a:off x="3274" y="0"/>
            <a:ext cx="12188726" cy="685897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184" name="Google Shape;184;p21" descr="School desk with books and pencils with chalkboard in background"/>
          <p:cNvPicPr preferRelativeResize="0"/>
          <p:nvPr/>
        </p:nvPicPr>
        <p:blipFill rotWithShape="1">
          <a:blip r:embed="rId3">
            <a:alphaModFix/>
          </a:blip>
          <a:srcRect t="15730"/>
          <a:stretch/>
        </p:blipFill>
        <p:spPr>
          <a:xfrm>
            <a:off x="20" y="975"/>
            <a:ext cx="12191980" cy="6858000"/>
          </a:xfrm>
          <a:prstGeom prst="rect">
            <a:avLst/>
          </a:prstGeom>
          <a:noFill/>
          <a:ln>
            <a:noFill/>
          </a:ln>
        </p:spPr>
      </p:pic>
      <p:sp>
        <p:nvSpPr>
          <p:cNvPr id="185" name="Google Shape;185;p21"/>
          <p:cNvSpPr/>
          <p:nvPr/>
        </p:nvSpPr>
        <p:spPr>
          <a:xfrm rot="-5400000">
            <a:off x="338326" y="-341385"/>
            <a:ext cx="6858003" cy="7540754"/>
          </a:xfrm>
          <a:prstGeom prst="rect">
            <a:avLst/>
          </a:prstGeom>
          <a:gradFill>
            <a:gsLst>
              <a:gs pos="0">
                <a:srgbClr val="000000">
                  <a:alpha val="0"/>
                </a:srgbClr>
              </a:gs>
              <a:gs pos="48000">
                <a:srgbClr val="000000">
                  <a:alpha val="24705"/>
                </a:srgbClr>
              </a:gs>
              <a:gs pos="85000">
                <a:srgbClr val="000000">
                  <a:alpha val="44705"/>
                </a:srgbClr>
              </a:gs>
              <a:gs pos="100000">
                <a:srgbClr val="000000">
                  <a:alpha val="44705"/>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86" name="Google Shape;186;p21"/>
          <p:cNvSpPr txBox="1">
            <a:spLocks noGrp="1"/>
          </p:cNvSpPr>
          <p:nvPr>
            <p:ph type="title"/>
          </p:nvPr>
        </p:nvSpPr>
        <p:spPr>
          <a:xfrm>
            <a:off x="854277" y="1475234"/>
            <a:ext cx="3214307" cy="290169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Bookman Old Style"/>
              <a:buNone/>
            </a:pPr>
            <a:r>
              <a:rPr lang="en-US" sz="4400">
                <a:solidFill>
                  <a:schemeClr val="lt1"/>
                </a:solidFill>
              </a:rPr>
              <a:t>Education</a:t>
            </a:r>
            <a:endParaRPr/>
          </a:p>
        </p:txBody>
      </p:sp>
      <p:cxnSp>
        <p:nvCxnSpPr>
          <p:cNvPr id="187" name="Google Shape;187;p21"/>
          <p:cNvCxnSpPr/>
          <p:nvPr/>
        </p:nvCxnSpPr>
        <p:spPr>
          <a:xfrm>
            <a:off x="906950" y="4508519"/>
            <a:ext cx="310896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p22"/>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93" name="Google Shape;193;p22"/>
          <p:cNvSpPr txBox="1">
            <a:spLocks noGrp="1"/>
          </p:cNvSpPr>
          <p:nvPr>
            <p:ph type="title"/>
          </p:nvPr>
        </p:nvSpPr>
        <p:spPr>
          <a:xfrm>
            <a:off x="643467" y="643467"/>
            <a:ext cx="3191111" cy="512620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3F3F3F"/>
              </a:buClr>
              <a:buSzPts val="4300"/>
              <a:buFont typeface="Bookman Old Style"/>
              <a:buNone/>
            </a:pPr>
            <a:r>
              <a:rPr lang="en-US" sz="4300" dirty="0"/>
              <a:t>Why is education important?</a:t>
            </a:r>
            <a:endParaRPr sz="4300" dirty="0"/>
          </a:p>
        </p:txBody>
      </p:sp>
      <p:cxnSp>
        <p:nvCxnSpPr>
          <p:cNvPr id="194" name="Google Shape;194;p22"/>
          <p:cNvCxnSpPr/>
          <p:nvPr/>
        </p:nvCxnSpPr>
        <p:spPr>
          <a:xfrm>
            <a:off x="4042052" y="1778497"/>
            <a:ext cx="0" cy="3200400"/>
          </a:xfrm>
          <a:prstGeom prst="straightConnector1">
            <a:avLst/>
          </a:prstGeom>
          <a:noFill/>
          <a:ln w="19050" cap="flat" cmpd="sng">
            <a:solidFill>
              <a:schemeClr val="dk1"/>
            </a:solidFill>
            <a:prstDash val="solid"/>
            <a:miter lim="800000"/>
            <a:headEnd type="none" w="sm" len="sm"/>
            <a:tailEnd type="none" w="sm" len="sm"/>
          </a:ln>
        </p:spPr>
      </p:cxnSp>
      <p:sp>
        <p:nvSpPr>
          <p:cNvPr id="195" name="Google Shape;195;p22"/>
          <p:cNvSpPr txBox="1">
            <a:spLocks noGrp="1"/>
          </p:cNvSpPr>
          <p:nvPr>
            <p:ph type="body" idx="1"/>
          </p:nvPr>
        </p:nvSpPr>
        <p:spPr>
          <a:xfrm>
            <a:off x="4363786" y="621697"/>
            <a:ext cx="6791894" cy="5147973"/>
          </a:xfrm>
          <a:prstGeom prst="rect">
            <a:avLst/>
          </a:prstGeom>
          <a:noFill/>
          <a:ln>
            <a:noFill/>
          </a:ln>
        </p:spPr>
        <p:txBody>
          <a:bodyPr spcFirstLastPara="1" wrap="square" lIns="0" tIns="45700" rIns="0" bIns="45700" anchor="ctr" anchorCtr="0">
            <a:normAutofit fontScale="92500" lnSpcReduction="20000"/>
          </a:bodyPr>
          <a:lstStyle/>
          <a:p>
            <a:pPr marL="91440" lvl="0" indent="-111601" algn="l" rtl="0">
              <a:lnSpc>
                <a:spcPct val="110000"/>
              </a:lnSpc>
              <a:spcBef>
                <a:spcPts val="0"/>
              </a:spcBef>
              <a:spcAft>
                <a:spcPts val="0"/>
              </a:spcAft>
              <a:buSzPct val="100000"/>
              <a:buFont typeface="Noto Sans Symbols"/>
              <a:buChar char="⮚"/>
            </a:pPr>
            <a:r>
              <a:rPr lang="en-US" dirty="0"/>
              <a:t> Getting into the top schools makes you </a:t>
            </a:r>
            <a:r>
              <a:rPr lang="en-US" b="1" dirty="0"/>
              <a:t>more competitive</a:t>
            </a:r>
            <a:endParaRPr b="1" dirty="0"/>
          </a:p>
          <a:p>
            <a:pPr marL="384048" lvl="1" indent="-182911" algn="l" rtl="0">
              <a:lnSpc>
                <a:spcPct val="100000"/>
              </a:lnSpc>
              <a:spcBef>
                <a:spcPts val="400"/>
              </a:spcBef>
              <a:spcAft>
                <a:spcPts val="0"/>
              </a:spcAft>
              <a:buClr>
                <a:srgbClr val="3F3F3F"/>
              </a:buClr>
              <a:buSzPct val="100000"/>
              <a:buFont typeface="Noto Sans Symbols"/>
              <a:buChar char="⮚"/>
            </a:pPr>
            <a:r>
              <a:rPr lang="en-US" dirty="0"/>
              <a:t>Example: you and one other person are applying for the same job; you went to Harvard and your competitor went to a lesser-known school. Who will likely get the job?</a:t>
            </a:r>
            <a:endParaRPr dirty="0"/>
          </a:p>
          <a:p>
            <a:pPr marL="91440" lvl="0" indent="-111601" algn="l" rtl="0">
              <a:lnSpc>
                <a:spcPct val="110000"/>
              </a:lnSpc>
              <a:spcBef>
                <a:spcPts val="1600"/>
              </a:spcBef>
              <a:spcAft>
                <a:spcPts val="0"/>
              </a:spcAft>
              <a:buSzPct val="100000"/>
              <a:buFont typeface="Noto Sans Symbols"/>
              <a:buChar char="⮚"/>
            </a:pPr>
            <a:r>
              <a:rPr lang="en-US" dirty="0"/>
              <a:t> Also having a degree can </a:t>
            </a:r>
            <a:r>
              <a:rPr lang="en-US" b="1" dirty="0"/>
              <a:t>increase your earning potential </a:t>
            </a:r>
            <a:r>
              <a:rPr lang="en-US" dirty="0"/>
              <a:t>and qualify you for more advanced positions. Many industries, i.e. banking and business, will hire you at an entry-level position, but having a degree makes you stand out</a:t>
            </a:r>
            <a:endParaRPr dirty="0"/>
          </a:p>
          <a:p>
            <a:pPr marL="384048" lvl="1" indent="-182911" algn="l" rtl="0">
              <a:lnSpc>
                <a:spcPct val="100000"/>
              </a:lnSpc>
              <a:spcBef>
                <a:spcPts val="400"/>
              </a:spcBef>
              <a:spcAft>
                <a:spcPts val="0"/>
              </a:spcAft>
              <a:buClr>
                <a:srgbClr val="3F3F3F"/>
              </a:buClr>
              <a:buSzPct val="100000"/>
              <a:buFont typeface="Noto Sans Symbols"/>
              <a:buChar char="⮚"/>
            </a:pPr>
            <a:r>
              <a:rPr lang="en-US" dirty="0"/>
              <a:t>Example: you and one other person are applying to an entry level bank job; you have a degree in banking and the other person only has a high school diploma. Who will likely the job?</a:t>
            </a:r>
            <a:endParaRPr dirty="0"/>
          </a:p>
          <a:p>
            <a:pPr marL="91440" lvl="0" indent="-111601" algn="l" rtl="0">
              <a:lnSpc>
                <a:spcPct val="110000"/>
              </a:lnSpc>
              <a:spcBef>
                <a:spcPts val="1600"/>
              </a:spcBef>
              <a:spcAft>
                <a:spcPts val="0"/>
              </a:spcAft>
              <a:buSzPct val="100000"/>
              <a:buFont typeface="Noto Sans Symbols"/>
              <a:buChar char="⮚"/>
            </a:pPr>
            <a:r>
              <a:rPr lang="en-US" dirty="0"/>
              <a:t> Another way to further your education, particularly if you have a bachelor's degree already, is to</a:t>
            </a:r>
            <a:r>
              <a:rPr lang="en-US" b="1" dirty="0"/>
              <a:t> pursue a certification. </a:t>
            </a:r>
            <a:r>
              <a:rPr lang="en-US" dirty="0"/>
              <a:t>Evaluate the different certifications that would enhance your resume and potentially qualify you for more advanced positions.</a:t>
            </a:r>
            <a:endParaRPr dirty="0"/>
          </a:p>
          <a:p>
            <a:pPr marL="384048" lvl="1" indent="-182911" algn="l" rtl="0">
              <a:lnSpc>
                <a:spcPct val="100000"/>
              </a:lnSpc>
              <a:spcBef>
                <a:spcPts val="400"/>
              </a:spcBef>
              <a:spcAft>
                <a:spcPts val="0"/>
              </a:spcAft>
              <a:buClr>
                <a:srgbClr val="3F3F3F"/>
              </a:buClr>
              <a:buSzPct val="100000"/>
              <a:buFont typeface="Noto Sans Symbols"/>
              <a:buChar char="⮚"/>
            </a:pPr>
            <a:r>
              <a:rPr lang="en-US" dirty="0"/>
              <a:t>Example: two teachers are applying for a teaching position. They have the same level of education and experience, but one teacher is certified in special education. Who will likely get the job? </a:t>
            </a:r>
            <a:endParaRPr dirty="0"/>
          </a:p>
        </p:txBody>
      </p:sp>
      <p:sp>
        <p:nvSpPr>
          <p:cNvPr id="196" name="Google Shape;196;p22"/>
          <p:cNvSpPr/>
          <p:nvPr/>
        </p:nvSpPr>
        <p:spPr>
          <a:xfrm>
            <a:off x="0" y="6400800"/>
            <a:ext cx="12192000"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1_RetrospectVTI">
  <a:themeElements>
    <a:clrScheme name="Custom 34">
      <a:dk1>
        <a:srgbClr val="000000"/>
      </a:dk1>
      <a:lt1>
        <a:srgbClr val="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etrospectVTI">
  <a:themeElements>
    <a:clrScheme name="Custom 34">
      <a:dk1>
        <a:srgbClr val="000000"/>
      </a:dk1>
      <a:lt1>
        <a:srgbClr val="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874</Words>
  <Application>Microsoft Office PowerPoint</Application>
  <PresentationFormat>Widescreen</PresentationFormat>
  <Paragraphs>58</Paragraphs>
  <Slides>17</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Noto Sans Symbols</vt:lpstr>
      <vt:lpstr>Helvetica Neue</vt:lpstr>
      <vt:lpstr>Libre Franklin</vt:lpstr>
      <vt:lpstr>Bookman Old Style</vt:lpstr>
      <vt:lpstr>Calibri</vt:lpstr>
      <vt:lpstr>Arial</vt:lpstr>
      <vt:lpstr>1_RetrospectVTI</vt:lpstr>
      <vt:lpstr>1_RetrospectVTI</vt:lpstr>
      <vt:lpstr>Employment Strategies, Education and Workplace</vt:lpstr>
      <vt:lpstr>Overview</vt:lpstr>
      <vt:lpstr>Ted Talk Group Work</vt:lpstr>
      <vt:lpstr>Competitive Market</vt:lpstr>
      <vt:lpstr>Employment Strategies</vt:lpstr>
      <vt:lpstr>Grades</vt:lpstr>
      <vt:lpstr>Why are grades important?</vt:lpstr>
      <vt:lpstr>Education</vt:lpstr>
      <vt:lpstr>Why is education important?</vt:lpstr>
      <vt:lpstr>PowerPoint Presentation</vt:lpstr>
      <vt:lpstr>Experience</vt:lpstr>
      <vt:lpstr>Why is experience important?</vt:lpstr>
      <vt:lpstr>Networking</vt:lpstr>
      <vt:lpstr>Why is networking important?</vt:lpstr>
      <vt:lpstr>Marketing</vt:lpstr>
      <vt:lpstr>Why is marketing important?</vt:lpstr>
      <vt:lpstr>AS Learning Answer in Moodle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Careers</dc:title>
  <dc:creator>Owner</dc:creator>
  <cp:lastModifiedBy>Gillian Matthews</cp:lastModifiedBy>
  <cp:revision>10</cp:revision>
  <dcterms:modified xsi:type="dcterms:W3CDTF">2024-05-08T15:20:34Z</dcterms:modified>
</cp:coreProperties>
</file>