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1"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518"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2023-09-12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2023-09-12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2023-09-12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C00000"/>
                </a:solidFill>
              </a:rPr>
              <a:t>GLC20: Assignment #2</a:t>
            </a:r>
            <a:br>
              <a:rPr lang="en-CA" sz="3200" dirty="0"/>
            </a:br>
            <a:r>
              <a:rPr lang="en-CA" sz="3200" dirty="0">
                <a:solidFill>
                  <a:srgbClr val="C00000"/>
                </a:solidFill>
              </a:rPr>
              <a:t>University/College Application Presentation</a:t>
            </a:r>
          </a:p>
        </p:txBody>
      </p:sp>
      <p:sp>
        <p:nvSpPr>
          <p:cNvPr id="3" name="Subtitle 2"/>
          <p:cNvSpPr>
            <a:spLocks noGrp="1"/>
          </p:cNvSpPr>
          <p:nvPr>
            <p:ph type="subTitle" idx="1"/>
          </p:nvPr>
        </p:nvSpPr>
        <p:spPr/>
        <p:txBody>
          <a:bodyPr>
            <a:normAutofit fontScale="92500" lnSpcReduction="20000"/>
          </a:bodyPr>
          <a:lstStyle/>
          <a:p>
            <a:pPr marL="342900" indent="-342900">
              <a:buFont typeface="Arial" panose="020B0604020202020204" pitchFamily="34" charset="0"/>
              <a:buChar char="•"/>
            </a:pPr>
            <a:r>
              <a:rPr lang="en-CA" sz="2400" dirty="0">
                <a:solidFill>
                  <a:schemeClr val="tx1"/>
                </a:solidFill>
              </a:rPr>
              <a:t>Creating your Post-Secondary Path</a:t>
            </a:r>
          </a:p>
          <a:p>
            <a:pPr marL="342900" indent="-342900">
              <a:buFont typeface="Arial" panose="020B0604020202020204" pitchFamily="34" charset="0"/>
              <a:buChar char="•"/>
            </a:pPr>
            <a:r>
              <a:rPr lang="en-CA" sz="2400" dirty="0">
                <a:solidFill>
                  <a:schemeClr val="tx1"/>
                </a:solidFill>
              </a:rPr>
              <a:t>Assessing the Requirements</a:t>
            </a:r>
          </a:p>
          <a:p>
            <a:pPr marL="342900" indent="-342900">
              <a:buFont typeface="Arial" panose="020B0604020202020204" pitchFamily="34" charset="0"/>
              <a:buChar char="•"/>
            </a:pPr>
            <a:r>
              <a:rPr lang="en-CA" sz="2400" dirty="0">
                <a:solidFill>
                  <a:schemeClr val="tx1"/>
                </a:solidFill>
              </a:rPr>
              <a:t>Identifying Your Transferrable Skills and Strengths</a:t>
            </a:r>
          </a:p>
          <a:p>
            <a:pPr marL="342900" indent="-342900">
              <a:buFont typeface="Arial" panose="020B0604020202020204" pitchFamily="34" charset="0"/>
              <a:buChar char="•"/>
            </a:pPr>
            <a:r>
              <a:rPr lang="en-CA" sz="2400" dirty="0">
                <a:solidFill>
                  <a:schemeClr val="tx1"/>
                </a:solidFill>
              </a:rPr>
              <a:t>Using Networking Skills</a:t>
            </a:r>
          </a:p>
          <a:p>
            <a:pPr marL="342900" indent="-342900">
              <a:buFont typeface="Arial" panose="020B0604020202020204" pitchFamily="34" charset="0"/>
              <a:buChar char="•"/>
            </a:pPr>
            <a:r>
              <a:rPr lang="en-CA" sz="2400" dirty="0">
                <a:solidFill>
                  <a:schemeClr val="tx1"/>
                </a:solidFill>
              </a:rPr>
              <a:t>Identifying and Managing Challenges</a:t>
            </a:r>
          </a:p>
          <a:p>
            <a:pPr marL="342900" indent="-342900">
              <a:buFont typeface="Arial" panose="020B0604020202020204" pitchFamily="34" charset="0"/>
              <a:buChar char="•"/>
            </a:pPr>
            <a:endParaRPr lang="en-CA" sz="2400" dirty="0">
              <a:solidFill>
                <a:schemeClr val="tx1"/>
              </a:solidFill>
            </a:endParaRPr>
          </a:p>
        </p:txBody>
      </p:sp>
      <p:pic>
        <p:nvPicPr>
          <p:cNvPr id="7170" name="Picture 2" descr="Image result for assignment pictures clip art"/>
          <p:cNvPicPr>
            <a:picLocks noChangeAspect="1" noChangeArrowheads="1"/>
          </p:cNvPicPr>
          <p:nvPr/>
        </p:nvPicPr>
        <p:blipFill>
          <a:blip r:embed="rId3" cstate="print"/>
          <a:srcRect/>
          <a:stretch>
            <a:fillRect/>
          </a:stretch>
        </p:blipFill>
        <p:spPr bwMode="auto">
          <a:xfrm>
            <a:off x="323528" y="260648"/>
            <a:ext cx="2825896" cy="1982838"/>
          </a:xfrm>
          <a:prstGeom prst="rect">
            <a:avLst/>
          </a:prstGeom>
          <a:noFill/>
        </p:spPr>
      </p:pic>
      <p:sp>
        <p:nvSpPr>
          <p:cNvPr id="6146" name="AutoShape 2" descr="K:\TCA-Grade 11 Geography CGG3O\OF Learing Rubrics etc\diverse-family-picnic-outdoors-togetherness-260nw-59480330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6148" name="AutoShape 4" descr="K:\TCA-Grade 11 Geography CGG3O\OF Learing Rubrics etc\diverse-family-picnic-outdoors-togetherness-260nw-59480330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4" name="Picture 2" descr="Toronto: University College, University of Toronto | Flickr">
            <a:extLst>
              <a:ext uri="{FF2B5EF4-FFF2-40B4-BE49-F238E27FC236}">
                <a16:creationId xmlns:a16="http://schemas.microsoft.com/office/drawing/2014/main" id="{0897A643-8AC5-FCDE-32E1-8F7543D866B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78553" y="91003"/>
            <a:ext cx="2609872" cy="173719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127,008 University Students Stock Photos - Free &amp; Royalty-Free Stock Photos  from Dreamstime">
            <a:extLst>
              <a:ext uri="{FF2B5EF4-FFF2-40B4-BE49-F238E27FC236}">
                <a16:creationId xmlns:a16="http://schemas.microsoft.com/office/drawing/2014/main" id="{58D8CE8C-2073-CE48-E7A4-2E923C30AA0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89556" y="160338"/>
            <a:ext cx="2609872" cy="17388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C00000"/>
                </a:solidFill>
              </a:rPr>
              <a:t>Directions</a:t>
            </a:r>
          </a:p>
        </p:txBody>
      </p:sp>
      <p:sp>
        <p:nvSpPr>
          <p:cNvPr id="3" name="Content Placeholder 2"/>
          <p:cNvSpPr>
            <a:spLocks noGrp="1"/>
          </p:cNvSpPr>
          <p:nvPr>
            <p:ph idx="1"/>
          </p:nvPr>
        </p:nvSpPr>
        <p:spPr/>
        <p:txBody>
          <a:bodyPr>
            <a:normAutofit lnSpcReduction="10000"/>
          </a:bodyPr>
          <a:lstStyle/>
          <a:p>
            <a:pPr marL="457200" indent="-457200">
              <a:buAutoNum type="arabicPeriod"/>
            </a:pPr>
            <a:r>
              <a:rPr lang="en-US" sz="2000" dirty="0"/>
              <a:t>Working by yourself, you will prepare an </a:t>
            </a:r>
            <a:r>
              <a:rPr lang="en-US" sz="2000" dirty="0">
                <a:solidFill>
                  <a:srgbClr val="C00000"/>
                </a:solidFill>
              </a:rPr>
              <a:t>Oral and Visual Presentation </a:t>
            </a:r>
            <a:r>
              <a:rPr lang="en-US" sz="2000" dirty="0"/>
              <a:t>on the following topic: </a:t>
            </a:r>
            <a:r>
              <a:rPr lang="en-US" sz="2000" i="1" dirty="0">
                <a:solidFill>
                  <a:srgbClr val="C00000"/>
                </a:solidFill>
              </a:rPr>
              <a:t>Your University/College Application Process</a:t>
            </a:r>
          </a:p>
          <a:p>
            <a:pPr marL="457200" indent="-457200">
              <a:buAutoNum type="arabicPeriod"/>
            </a:pPr>
            <a:r>
              <a:rPr lang="en-US" sz="2000" dirty="0"/>
              <a:t>Select a </a:t>
            </a:r>
            <a:r>
              <a:rPr lang="en-US" sz="2000" dirty="0">
                <a:solidFill>
                  <a:srgbClr val="C00000"/>
                </a:solidFill>
              </a:rPr>
              <a:t>University/College </a:t>
            </a:r>
            <a:r>
              <a:rPr lang="en-US" sz="2000" dirty="0"/>
              <a:t>and a </a:t>
            </a:r>
            <a:r>
              <a:rPr lang="en-US" sz="2000" dirty="0">
                <a:solidFill>
                  <a:srgbClr val="C00000"/>
                </a:solidFill>
              </a:rPr>
              <a:t>Program of Study </a:t>
            </a:r>
            <a:r>
              <a:rPr lang="en-US" sz="2000" dirty="0"/>
              <a:t>that you want to pursue for your Post-Secondary Path. Then include the </a:t>
            </a:r>
            <a:r>
              <a:rPr lang="en-US" sz="2000" i="1" dirty="0">
                <a:solidFill>
                  <a:srgbClr val="C00000"/>
                </a:solidFill>
              </a:rPr>
              <a:t>Entrance Requirements, Your Transferrable Skills and Strengths, Networking Skills,</a:t>
            </a:r>
            <a:r>
              <a:rPr lang="en-US" sz="2000" dirty="0"/>
              <a:t> </a:t>
            </a:r>
            <a:r>
              <a:rPr lang="en-US" sz="2000" i="1" dirty="0">
                <a:solidFill>
                  <a:srgbClr val="C00000"/>
                </a:solidFill>
              </a:rPr>
              <a:t>Challenges </a:t>
            </a:r>
            <a:r>
              <a:rPr lang="en-US" sz="2000" dirty="0"/>
              <a:t>and how </a:t>
            </a:r>
            <a:r>
              <a:rPr lang="en-US" sz="2000" i="1" dirty="0">
                <a:solidFill>
                  <a:srgbClr val="C00000"/>
                </a:solidFill>
              </a:rPr>
              <a:t>will manage them</a:t>
            </a:r>
            <a:r>
              <a:rPr lang="en-US" sz="2000" dirty="0"/>
              <a:t>.  </a:t>
            </a:r>
          </a:p>
          <a:p>
            <a:pPr marL="457200" indent="-457200">
              <a:buAutoNum type="arabicPeriod"/>
            </a:pPr>
            <a:r>
              <a:rPr lang="en-US" sz="2000" dirty="0"/>
              <a:t>Use the </a:t>
            </a:r>
            <a:r>
              <a:rPr lang="en-US" sz="2000" dirty="0">
                <a:solidFill>
                  <a:srgbClr val="C00000"/>
                </a:solidFill>
              </a:rPr>
              <a:t>Guiding Questions </a:t>
            </a:r>
            <a:r>
              <a:rPr lang="en-US" sz="2000" dirty="0"/>
              <a:t>on </a:t>
            </a:r>
            <a:r>
              <a:rPr lang="en-US" sz="2000" dirty="0">
                <a:solidFill>
                  <a:srgbClr val="C00000"/>
                </a:solidFill>
              </a:rPr>
              <a:t>Slide 4 </a:t>
            </a:r>
            <a:r>
              <a:rPr lang="en-US" sz="2000" dirty="0"/>
              <a:t>to assist you in your Planning.</a:t>
            </a:r>
          </a:p>
          <a:p>
            <a:pPr marL="457200" indent="-457200">
              <a:buAutoNum type="arabicPeriod"/>
            </a:pPr>
            <a:r>
              <a:rPr lang="en-US" sz="2000" dirty="0"/>
              <a:t>Choose a </a:t>
            </a:r>
            <a:r>
              <a:rPr lang="en-US" sz="2000" dirty="0">
                <a:solidFill>
                  <a:srgbClr val="C00000"/>
                </a:solidFill>
              </a:rPr>
              <a:t>format for your Presentation </a:t>
            </a:r>
            <a:r>
              <a:rPr lang="en-US" sz="2000" dirty="0"/>
              <a:t>(ex. Google Slides, Prezi, Canva etc.).Be creative!  Add pictures, maps, symbols, </a:t>
            </a:r>
            <a:r>
              <a:rPr lang="en-US" sz="2000" dirty="0" err="1"/>
              <a:t>colour</a:t>
            </a:r>
            <a:r>
              <a:rPr lang="en-US" sz="2000" dirty="0"/>
              <a:t>, designs to  your Presentation!</a:t>
            </a:r>
          </a:p>
          <a:p>
            <a:pPr marL="457200" indent="-457200">
              <a:buAutoNum type="arabicPeriod"/>
            </a:pPr>
            <a:r>
              <a:rPr lang="en-US" sz="2000" dirty="0"/>
              <a:t>Remember to </a:t>
            </a:r>
            <a:r>
              <a:rPr lang="en-US" sz="2000" dirty="0">
                <a:solidFill>
                  <a:srgbClr val="C00000"/>
                </a:solidFill>
              </a:rPr>
              <a:t>personalize your presentation </a:t>
            </a:r>
            <a:r>
              <a:rPr lang="en-US" sz="2000" dirty="0"/>
              <a:t>by adding your own beliefs, opinions and values.</a:t>
            </a:r>
          </a:p>
          <a:p>
            <a:pPr marL="457200" indent="-457200">
              <a:buAutoNum type="arabicPeriod"/>
            </a:pPr>
            <a:r>
              <a:rPr lang="en-US" sz="2000" dirty="0">
                <a:solidFill>
                  <a:srgbClr val="C00000"/>
                </a:solidFill>
              </a:rPr>
              <a:t>Document your sources </a:t>
            </a:r>
            <a:r>
              <a:rPr lang="en-US" sz="2000" dirty="0"/>
              <a:t>at the end of your Presentation using APA/MLA Format</a:t>
            </a:r>
          </a:p>
          <a:p>
            <a:pPr marL="457200" indent="-457200">
              <a:buAutoNum type="arabicPeriod"/>
            </a:pPr>
            <a:endParaRPr lang="en-US" sz="20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C0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US" sz="2000" dirty="0">
                <a:solidFill>
                  <a:srgbClr val="C00000"/>
                </a:solidFill>
              </a:rPr>
              <a:t>Written Section</a:t>
            </a:r>
            <a:r>
              <a:rPr lang="en-US" sz="2000" dirty="0"/>
              <a:t>: Key Titles to show each Section; Answers to Guiding Questions in key Points; add pictures, photos, designs etc. </a:t>
            </a:r>
          </a:p>
          <a:p>
            <a:pPr marL="457200" indent="-457200">
              <a:buAutoNum type="arabicPeriod"/>
            </a:pPr>
            <a:r>
              <a:rPr lang="en-US" sz="2000" dirty="0">
                <a:solidFill>
                  <a:srgbClr val="C00000"/>
                </a:solidFill>
              </a:rPr>
              <a:t>Oral Presentation</a:t>
            </a:r>
            <a:r>
              <a:rPr lang="en-US" sz="2000" dirty="0"/>
              <a:t>: Speak confidently and naturally (5 minutes); Be ready to answer Discussion Questions</a:t>
            </a:r>
          </a:p>
          <a:p>
            <a:pPr marL="457200" indent="-457200">
              <a:buAutoNum type="arabicPeriod"/>
            </a:pPr>
            <a:r>
              <a:rPr lang="en-US" sz="2000" dirty="0">
                <a:solidFill>
                  <a:srgbClr val="C00000"/>
                </a:solidFill>
              </a:rPr>
              <a:t>Documentation of Sources</a:t>
            </a:r>
            <a:r>
              <a:rPr lang="en-US" sz="2000" dirty="0"/>
              <a:t>: Put your sources in APA/MLA Format</a:t>
            </a:r>
          </a:p>
          <a:p>
            <a:pPr marL="457200" indent="-457200">
              <a:buAutoNum type="arabicPeriod"/>
            </a:pPr>
            <a:r>
              <a:rPr lang="en-US" sz="2000" dirty="0">
                <a:solidFill>
                  <a:srgbClr val="C00000"/>
                </a:solidFill>
              </a:rPr>
              <a:t>Personalize</a:t>
            </a:r>
            <a:r>
              <a:rPr lang="en-US" sz="2000" dirty="0"/>
              <a:t> your Presentation with Facts and Insight all about you!</a:t>
            </a:r>
          </a:p>
          <a:p>
            <a:pPr marL="457200" indent="-457200">
              <a:buAutoNum type="arabicPeriod"/>
            </a:pPr>
            <a:r>
              <a:rPr lang="en-US" sz="2000" dirty="0"/>
              <a:t>Consult the </a:t>
            </a:r>
            <a:r>
              <a:rPr lang="en-US" sz="2000" dirty="0">
                <a:solidFill>
                  <a:srgbClr val="C00000"/>
                </a:solidFill>
              </a:rPr>
              <a:t>Assignment Directions and Upcoming Success Criteria</a:t>
            </a:r>
            <a:r>
              <a:rPr lang="en-US" sz="2000" dirty="0"/>
              <a:t>.</a:t>
            </a:r>
          </a:p>
          <a:p>
            <a:pPr marL="457200" indent="-457200">
              <a:buAutoNum type="arabicPeriod"/>
            </a:pPr>
            <a:r>
              <a:rPr lang="en-US" sz="2000" dirty="0"/>
              <a:t>Be ready to share screen and show your work </a:t>
            </a:r>
            <a:r>
              <a:rPr lang="en-US" sz="2000" dirty="0">
                <a:solidFill>
                  <a:srgbClr val="C00000"/>
                </a:solidFill>
              </a:rPr>
              <a:t>BEFORE posting for your OF Learning Progress Mark</a:t>
            </a:r>
            <a:r>
              <a:rPr lang="en-US" sz="2000" dirty="0"/>
              <a:t>.</a:t>
            </a:r>
          </a:p>
          <a:p>
            <a:pPr marL="457200" indent="-457200">
              <a:buAutoNum type="arabicPeriod"/>
            </a:pPr>
            <a:endParaRPr lang="en-US" sz="2000" u="sng" dirty="0"/>
          </a:p>
          <a:p>
            <a:pPr marL="0" indent="0">
              <a:buNone/>
            </a:pPr>
            <a:endParaRPr lang="en-US" sz="2000"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4093-A935-0A56-A20F-7FC1005D53D9}"/>
              </a:ext>
            </a:extLst>
          </p:cNvPr>
          <p:cNvSpPr>
            <a:spLocks noGrp="1"/>
          </p:cNvSpPr>
          <p:nvPr>
            <p:ph type="title"/>
          </p:nvPr>
        </p:nvSpPr>
        <p:spPr/>
        <p:txBody>
          <a:bodyPr>
            <a:normAutofit/>
          </a:bodyPr>
          <a:lstStyle/>
          <a:p>
            <a:r>
              <a:rPr lang="en-CA" sz="3200" dirty="0">
                <a:solidFill>
                  <a:srgbClr val="C00000"/>
                </a:solidFill>
              </a:rPr>
              <a:t>Guiding Questions</a:t>
            </a:r>
          </a:p>
        </p:txBody>
      </p:sp>
      <p:sp>
        <p:nvSpPr>
          <p:cNvPr id="3" name="Content Placeholder 2">
            <a:extLst>
              <a:ext uri="{FF2B5EF4-FFF2-40B4-BE49-F238E27FC236}">
                <a16:creationId xmlns:a16="http://schemas.microsoft.com/office/drawing/2014/main" id="{BC21185B-F518-81CC-E81A-D586AAECFAEC}"/>
              </a:ext>
            </a:extLst>
          </p:cNvPr>
          <p:cNvSpPr>
            <a:spLocks noGrp="1"/>
          </p:cNvSpPr>
          <p:nvPr>
            <p:ph idx="1"/>
          </p:nvPr>
        </p:nvSpPr>
        <p:spPr/>
        <p:txBody>
          <a:bodyPr>
            <a:normAutofit/>
          </a:bodyPr>
          <a:lstStyle/>
          <a:p>
            <a:pPr marL="0" indent="0">
              <a:buNone/>
            </a:pPr>
            <a:r>
              <a:rPr lang="en-CA" sz="2000" dirty="0"/>
              <a:t>Each question can be on a separate slide. Remember to </a:t>
            </a:r>
            <a:r>
              <a:rPr lang="en-CA" sz="2000" dirty="0">
                <a:solidFill>
                  <a:srgbClr val="C00000"/>
                </a:solidFill>
              </a:rPr>
              <a:t>add specific details and examples.</a:t>
            </a:r>
          </a:p>
          <a:p>
            <a:pPr marL="457200" indent="-457200">
              <a:buAutoNum type="arabicPeriod"/>
            </a:pPr>
            <a:r>
              <a:rPr lang="en-CA" sz="2000" dirty="0"/>
              <a:t>What </a:t>
            </a:r>
            <a:r>
              <a:rPr lang="en-CA" sz="2000" dirty="0">
                <a:solidFill>
                  <a:srgbClr val="C00000"/>
                </a:solidFill>
              </a:rPr>
              <a:t>University/College and Program of Study </a:t>
            </a:r>
            <a:r>
              <a:rPr lang="en-CA" sz="2000" dirty="0"/>
              <a:t>are you applying for?</a:t>
            </a:r>
          </a:p>
          <a:p>
            <a:pPr marL="457200" indent="-457200">
              <a:buAutoNum type="arabicPeriod"/>
            </a:pPr>
            <a:r>
              <a:rPr lang="en-CA" sz="2000" dirty="0">
                <a:solidFill>
                  <a:srgbClr val="C00000"/>
                </a:solidFill>
              </a:rPr>
              <a:t>Where</a:t>
            </a:r>
            <a:r>
              <a:rPr lang="en-CA" sz="2000" dirty="0"/>
              <a:t> is this school?  What </a:t>
            </a:r>
            <a:r>
              <a:rPr lang="en-CA" sz="2000" dirty="0">
                <a:solidFill>
                  <a:srgbClr val="C00000"/>
                </a:solidFill>
              </a:rPr>
              <a:t>attracted you to this university/college </a:t>
            </a:r>
            <a:r>
              <a:rPr lang="en-CA" sz="2000" dirty="0"/>
              <a:t>and </a:t>
            </a:r>
            <a:r>
              <a:rPr lang="en-CA" sz="2000" dirty="0">
                <a:solidFill>
                  <a:srgbClr val="C00000"/>
                </a:solidFill>
              </a:rPr>
              <a:t>Program of Study?</a:t>
            </a:r>
          </a:p>
          <a:p>
            <a:pPr marL="457200" indent="-457200">
              <a:buAutoNum type="arabicPeriod"/>
            </a:pPr>
            <a:r>
              <a:rPr lang="en-CA" sz="2000" dirty="0"/>
              <a:t>What are the </a:t>
            </a:r>
            <a:r>
              <a:rPr lang="en-CA" sz="2000" dirty="0">
                <a:solidFill>
                  <a:srgbClr val="C00000"/>
                </a:solidFill>
              </a:rPr>
              <a:t>requirements for entrance</a:t>
            </a:r>
            <a:r>
              <a:rPr lang="en-CA" sz="2000" dirty="0"/>
              <a:t>?  Do you have them?</a:t>
            </a:r>
          </a:p>
          <a:p>
            <a:pPr marL="457200" indent="-457200">
              <a:buAutoNum type="arabicPeriod"/>
            </a:pPr>
            <a:r>
              <a:rPr lang="en-CA" sz="2000" dirty="0"/>
              <a:t>How can you use your </a:t>
            </a:r>
            <a:r>
              <a:rPr lang="en-CA" sz="2000" dirty="0">
                <a:solidFill>
                  <a:srgbClr val="C00000"/>
                </a:solidFill>
              </a:rPr>
              <a:t>networking and transferrable skills </a:t>
            </a:r>
            <a:r>
              <a:rPr lang="en-CA" sz="2000" dirty="0"/>
              <a:t>to help you with your application and adjusting to the school?</a:t>
            </a:r>
          </a:p>
          <a:p>
            <a:pPr marL="457200" indent="-457200">
              <a:buAutoNum type="arabicPeriod"/>
            </a:pPr>
            <a:r>
              <a:rPr lang="en-CA" sz="2000" dirty="0"/>
              <a:t>Where will you</a:t>
            </a:r>
            <a:r>
              <a:rPr lang="en-CA" sz="2000" dirty="0">
                <a:solidFill>
                  <a:srgbClr val="C00000"/>
                </a:solidFill>
              </a:rPr>
              <a:t> live</a:t>
            </a:r>
            <a:r>
              <a:rPr lang="en-CA" sz="2000" dirty="0"/>
              <a:t>?  How will you get there?  How often will you come home?</a:t>
            </a:r>
          </a:p>
          <a:p>
            <a:pPr marL="457200" indent="-457200">
              <a:buAutoNum type="arabicPeriod"/>
            </a:pPr>
            <a:r>
              <a:rPr lang="en-CA" sz="2000" dirty="0"/>
              <a:t>What will your </a:t>
            </a:r>
            <a:r>
              <a:rPr lang="en-CA" sz="2000" dirty="0">
                <a:solidFill>
                  <a:srgbClr val="C00000"/>
                </a:solidFill>
              </a:rPr>
              <a:t>challenges</a:t>
            </a:r>
            <a:r>
              <a:rPr lang="en-CA" sz="2000" dirty="0"/>
              <a:t> be?  How will you </a:t>
            </a:r>
            <a:r>
              <a:rPr lang="en-CA" sz="2000" dirty="0">
                <a:solidFill>
                  <a:srgbClr val="C00000"/>
                </a:solidFill>
              </a:rPr>
              <a:t>manage</a:t>
            </a:r>
            <a:r>
              <a:rPr lang="en-CA" sz="2000" dirty="0"/>
              <a:t> them?</a:t>
            </a:r>
          </a:p>
          <a:p>
            <a:pPr marL="457200" indent="-457200">
              <a:buAutoNum type="arabicPeriod"/>
            </a:pPr>
            <a:endParaRPr lang="en-CA" sz="2000" dirty="0"/>
          </a:p>
          <a:p>
            <a:pPr marL="457200" indent="-457200">
              <a:buAutoNum type="arabicPeriod"/>
            </a:pPr>
            <a:endParaRPr lang="en-CA" sz="2000" dirty="0"/>
          </a:p>
        </p:txBody>
      </p:sp>
    </p:spTree>
    <p:extLst>
      <p:ext uri="{BB962C8B-B14F-4D97-AF65-F5344CB8AC3E}">
        <p14:creationId xmlns:p14="http://schemas.microsoft.com/office/powerpoint/2010/main" val="402546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C00000"/>
                </a:solidFill>
              </a:rPr>
              <a:t>Expectations</a:t>
            </a:r>
          </a:p>
        </p:txBody>
      </p:sp>
      <p:sp>
        <p:nvSpPr>
          <p:cNvPr id="3" name="Content Placeholder 2"/>
          <p:cNvSpPr>
            <a:spLocks noGrp="1"/>
          </p:cNvSpPr>
          <p:nvPr>
            <p:ph idx="1"/>
          </p:nvPr>
        </p:nvSpPr>
        <p:spPr/>
        <p:txBody>
          <a:bodyPr>
            <a:normAutofit fontScale="92500" lnSpcReduction="10000"/>
          </a:bodyPr>
          <a:lstStyle/>
          <a:p>
            <a:pPr>
              <a:buNone/>
            </a:pPr>
            <a:r>
              <a:rPr lang="en-US" sz="2000" dirty="0"/>
              <a:t>B1.3 reflect on how the transferable skills they have developed so far have aided them in their learning and in life, and identify the skills that they may need to develop further</a:t>
            </a:r>
          </a:p>
          <a:p>
            <a:pPr>
              <a:buNone/>
            </a:pPr>
            <a:r>
              <a:rPr lang="en-US" sz="2000" dirty="0"/>
              <a:t>B2.2 identify factors and conditions other than an individual’s strengths, interests, and needs that inform education and career/life choices, and explain which of these factors may be influencing their own decisions</a:t>
            </a:r>
          </a:p>
          <a:p>
            <a:pPr>
              <a:buNone/>
            </a:pPr>
            <a:r>
              <a:rPr lang="en-US" sz="2000" dirty="0"/>
              <a:t>B2.4 analyze the role of networking, including traditional and online social networking, in exploring and securing education and career/life opportunities</a:t>
            </a:r>
          </a:p>
          <a:p>
            <a:pPr>
              <a:buNone/>
            </a:pPr>
            <a:r>
              <a:rPr lang="en-US" sz="2000" dirty="0"/>
              <a:t>B3.1 use a research process to identify and compare a few postsecondary options that suit their aspirations, skills, interests, values, and personal circumstances</a:t>
            </a:r>
          </a:p>
          <a:p>
            <a:pPr>
              <a:buNone/>
            </a:pPr>
            <a:r>
              <a:rPr lang="en-US" sz="2000" dirty="0"/>
              <a:t>B3.2 identify the pathways towards their preferred destinations, including the courses and/or specialized programs that lead to the destination and meet the requirements for a secondary school certificate or diploma, as well as the supports available at school and in the community that can enhance their secondary education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557</Words>
  <Application>Microsoft Office PowerPoint</Application>
  <PresentationFormat>On-screen Show (4:3)</PresentationFormat>
  <Paragraphs>37</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GLC20: Assignment #2 University/College Application Presentation</vt:lpstr>
      <vt:lpstr>Directions</vt:lpstr>
      <vt:lpstr>Requirements</vt:lpstr>
      <vt:lpstr>Guiding Questions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gillian.matthews@sympatico.ca</cp:lastModifiedBy>
  <cp:revision>62</cp:revision>
  <dcterms:created xsi:type="dcterms:W3CDTF">2019-05-05T23:22:58Z</dcterms:created>
  <dcterms:modified xsi:type="dcterms:W3CDTF">2023-09-12T15:11:24Z</dcterms:modified>
</cp:coreProperties>
</file>