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Unemployment, Employment, GDP, and Market Impacts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how economic factors interact with GDP and inflation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Unemployment and GDP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unemployment reduces consumer spending and aggregate demand, lowering GDP.</a:t>
            </a:r>
          </a:p>
          <a:p>
            <a:pPr lvl="1"/>
            <a:r>
              <a:t>Businesses cut production and investment, further decreasing economic output.</a:t>
            </a:r>
          </a:p>
          <a:p>
            <a:pPr lvl="1"/>
            <a:r>
              <a:t>Prices may fall as companies try to sell unsold goods.</a:t>
            </a:r>
          </a:p>
          <a:p>
            <a:pPr lvl="1"/>
            <a:r>
              <a:t>Long-term effects: skills loss, lower productivity, and slower economic growth.</a:t>
            </a:r>
          </a:p>
          <a:p>
            <a:pPr lvl="1"/>
            <a:r>
              <a:t>Increased social costs from unemployment benefits and welfare programs.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Summary: High Unemployment → Low GDP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unemployment → Less spending → Less production → Lower GDP.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Employment and GDP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Low unemployment means more people are working and spending money.</a:t>
            </a:r>
          </a:p>
          <a:p>
            <a:pPr lvl="1"/>
            <a:r>
              <a:t>Higher consumer spending boosts aggregate demand and GDP growth.</a:t>
            </a:r>
          </a:p>
          <a:p>
            <a:pPr lvl="1"/>
            <a:r>
              <a:t>Businesses invest more in expansion and hiring.</a:t>
            </a:r>
          </a:p>
          <a:p>
            <a:pPr lvl="1"/>
            <a:r>
              <a:t>Long-term: supports sustained growth but can cause inflation if demand exceeds supply.</a:t>
            </a:r>
          </a:p>
          <a:p>
            <a:pPr lvl="1"/>
            <a:r>
              <a:t>Inflation occurs when production cannot increase fast enough to meet demand.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Summary: Low Unemployment → High GDP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Low unemployment → More spending → Higher production → Higher GDP (but possible inflation).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Bull and Bear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Bull Market: Rising stock prices, high confidence, economic expansion.</a:t>
            </a:r>
          </a:p>
          <a:p>
            <a:pPr lvl="1"/>
            <a:r>
              <a:t>→ Employment rises, GDP grows, and inflation may increase.</a:t>
            </a:r>
          </a:p>
          <a:p>
            <a:pPr lvl="1"/>
            <a:r>
              <a:t>Bear Market: Falling stock prices, low confidence, economic slowdown.</a:t>
            </a:r>
          </a:p>
          <a:p>
            <a:pPr lvl="1"/>
            <a:r>
              <a:t>→ Employment declines, GDP shrinks, and inflation falls or turns to deflation.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Bull vs Bear Market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Bull Market: Rising stock prices | Higher employment | GDP grows | Inflation may rise.</a:t>
            </a:r>
          </a:p>
          <a:p>
            <a:pPr lvl="1"/>
            <a:r>
              <a:t>Bear Market: Falling stock prices | Higher unemployment | GDP shrinks | Inflation may fall.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