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 id="2147483661" r:id="rId3"/>
  </p:sldMasterIdLst>
  <p:notesMasterIdLst>
    <p:notesMasterId r:id="rId20"/>
  </p:notesMasterIdLst>
  <p:sldIdLst>
    <p:sldId id="256" r:id="rId4"/>
    <p:sldId id="257" r:id="rId5"/>
    <p:sldId id="258" r:id="rId6"/>
    <p:sldId id="259" r:id="rId7"/>
    <p:sldId id="260" r:id="rId8"/>
    <p:sldId id="261" r:id="rId9"/>
    <p:sldId id="270" r:id="rId10"/>
    <p:sldId id="271" r:id="rId11"/>
    <p:sldId id="272" r:id="rId12"/>
    <p:sldId id="262" r:id="rId13"/>
    <p:sldId id="263" r:id="rId14"/>
    <p:sldId id="264" r:id="rId15"/>
    <p:sldId id="265" r:id="rId16"/>
    <p:sldId id="266" r:id="rId17"/>
    <p:sldId id="267" r:id="rId18"/>
    <p:sldId id="268" r:id="rId19"/>
  </p:sldIdLst>
  <p:sldSz cx="12192000" cy="6858000"/>
  <p:notesSz cx="6858000" cy="9144000"/>
  <p:embeddedFontLst>
    <p:embeddedFont>
      <p:font typeface="Bookman Old Style" panose="02050604050505020204" pitchFamily="18"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Libre Franklin"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2"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EFEFE"/>
              </a:buClr>
              <a:buSzPts val="8000"/>
              <a:buFont typeface="Bookman Old Style"/>
              <a:buNone/>
              <a:defRPr sz="8000">
                <a:solidFill>
                  <a:srgbClr val="FEFEF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200"/>
              </a:spcBef>
              <a:spcAft>
                <a:spcPts val="0"/>
              </a:spcAft>
              <a:buSzPts val="2400"/>
              <a:buNone/>
              <a:defRPr sz="2400" cap="none">
                <a:solidFill>
                  <a:schemeClr val="lt1"/>
                </a:solidFill>
                <a:latin typeface="Libre Franklin"/>
                <a:ea typeface="Libre Franklin"/>
                <a:cs typeface="Libre Franklin"/>
                <a:sym typeface="Libre Franklin"/>
              </a:defRPr>
            </a:lvl1pPr>
            <a:lvl2pPr lvl="1" algn="ctr">
              <a:lnSpc>
                <a:spcPct val="100000"/>
              </a:lnSpc>
              <a:spcBef>
                <a:spcPts val="200"/>
              </a:spcBef>
              <a:spcAft>
                <a:spcPts val="0"/>
              </a:spcAft>
              <a:buClr>
                <a:srgbClr val="FEFEFE"/>
              </a:buClr>
              <a:buSzPts val="2400"/>
              <a:buNone/>
              <a:defRPr sz="2400"/>
            </a:lvl2pPr>
            <a:lvl3pPr lvl="2" algn="ctr">
              <a:lnSpc>
                <a:spcPct val="100000"/>
              </a:lnSpc>
              <a:spcBef>
                <a:spcPts val="400"/>
              </a:spcBef>
              <a:spcAft>
                <a:spcPts val="0"/>
              </a:spcAft>
              <a:buClr>
                <a:srgbClr val="FEFEFE"/>
              </a:buClr>
              <a:buSzPts val="2400"/>
              <a:buNone/>
              <a:defRPr sz="2400"/>
            </a:lvl3pPr>
            <a:lvl4pPr lvl="3" algn="ctr">
              <a:lnSpc>
                <a:spcPct val="100000"/>
              </a:lnSpc>
              <a:spcBef>
                <a:spcPts val="400"/>
              </a:spcBef>
              <a:spcAft>
                <a:spcPts val="0"/>
              </a:spcAft>
              <a:buClr>
                <a:srgbClr val="FEFEFE"/>
              </a:buClr>
              <a:buSzPts val="2000"/>
              <a:buNone/>
              <a:defRPr sz="2000"/>
            </a:lvl4pPr>
            <a:lvl5pPr lvl="4" algn="ctr">
              <a:lnSpc>
                <a:spcPct val="100000"/>
              </a:lnSpc>
              <a:spcBef>
                <a:spcPts val="400"/>
              </a:spcBef>
              <a:spcAft>
                <a:spcPts val="0"/>
              </a:spcAft>
              <a:buClr>
                <a:srgbClr val="FEFEFE"/>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17" name="Google Shape;17;p2"/>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18" name="Google Shape;18;p2"/>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5"/>
        <p:cNvGrpSpPr/>
        <p:nvPr/>
      </p:nvGrpSpPr>
      <p:grpSpPr>
        <a:xfrm>
          <a:off x="0" y="0"/>
          <a:ext cx="0" cy="0"/>
          <a:chOff x="0" y="0"/>
          <a:chExt cx="0" cy="0"/>
        </a:xfrm>
      </p:grpSpPr>
      <p:sp>
        <p:nvSpPr>
          <p:cNvPr id="86" name="Google Shape;86;p12"/>
          <p:cNvSpPr/>
          <p:nvPr/>
        </p:nvSpPr>
        <p:spPr>
          <a:xfrm>
            <a:off x="0" y="4578350"/>
            <a:ext cx="12188825" cy="227965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2"/>
          <p:cNvSpPr>
            <a:spLocks noGrp="1"/>
          </p:cNvSpPr>
          <p:nvPr>
            <p:ph type="pic" idx="2"/>
          </p:nvPr>
        </p:nvSpPr>
        <p:spPr>
          <a:xfrm>
            <a:off x="15" y="0"/>
            <a:ext cx="12191985" cy="4578350"/>
          </a:xfrm>
          <a:prstGeom prst="rect">
            <a:avLst/>
          </a:prstGeom>
          <a:solidFill>
            <a:srgbClr val="D8D8D8"/>
          </a:solidFill>
          <a:ln>
            <a:noFill/>
          </a:ln>
        </p:spPr>
      </p:sp>
      <p:sp>
        <p:nvSpPr>
          <p:cNvPr id="88" name="Google Shape;88;p12"/>
          <p:cNvSpPr txBox="1">
            <a:spLocks noGrp="1"/>
          </p:cNvSpPr>
          <p:nvPr>
            <p:ph type="title"/>
          </p:nvPr>
        </p:nvSpPr>
        <p:spPr>
          <a:xfrm>
            <a:off x="1097279" y="4799362"/>
            <a:ext cx="10113645" cy="743682"/>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2"/>
          <p:cNvSpPr txBox="1">
            <a:spLocks noGrp="1"/>
          </p:cNvSpPr>
          <p:nvPr>
            <p:ph type="body" idx="1"/>
          </p:nvPr>
        </p:nvSpPr>
        <p:spPr>
          <a:xfrm>
            <a:off x="1097279" y="5715000"/>
            <a:ext cx="10113264" cy="609600"/>
          </a:xfrm>
          <a:prstGeom prst="rect">
            <a:avLst/>
          </a:prstGeom>
          <a:noFill/>
          <a:ln>
            <a:noFill/>
          </a:ln>
        </p:spPr>
        <p:txBody>
          <a:bodyPr spcFirstLastPara="1" wrap="square" lIns="91425" tIns="0" rIns="91425" bIns="0" anchor="t" anchorCtr="0">
            <a:normAutofit/>
          </a:bodyPr>
          <a:lstStyle>
            <a:lvl1pPr marL="457200" lvl="0" indent="-228600" algn="l">
              <a:lnSpc>
                <a:spcPct val="110000"/>
              </a:lnSpc>
              <a:spcBef>
                <a:spcPts val="0"/>
              </a:spcBef>
              <a:spcAft>
                <a:spcPts val="0"/>
              </a:spcAft>
              <a:buSzPts val="1800"/>
              <a:buNone/>
              <a:defRPr sz="1800">
                <a:solidFill>
                  <a:srgbClr val="FFFFFF"/>
                </a:solidFill>
              </a:defRPr>
            </a:lvl1pPr>
            <a:lvl2pPr marL="914400" lvl="1" indent="-228600" algn="l">
              <a:lnSpc>
                <a:spcPct val="100000"/>
              </a:lnSpc>
              <a:spcBef>
                <a:spcPts val="6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90" name="Google Shape;90;p12"/>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1"/>
        <p:cNvGrpSpPr/>
        <p:nvPr/>
      </p:nvGrpSpPr>
      <p:grpSpPr>
        <a:xfrm>
          <a:off x="0" y="0"/>
          <a:ext cx="0" cy="0"/>
          <a:chOff x="0" y="0"/>
          <a:chExt cx="0" cy="0"/>
        </a:xfrm>
      </p:grpSpPr>
      <p:sp>
        <p:nvSpPr>
          <p:cNvPr id="102" name="Google Shape;102;p1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4"/>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FEFEFE"/>
              </a:buClr>
              <a:buSzPts val="1800"/>
              <a:buChar char="◦"/>
              <a:defRPr/>
            </a:lvl2pPr>
            <a:lvl3pPr marL="1371600" lvl="2" indent="-342900" algn="l">
              <a:lnSpc>
                <a:spcPct val="100000"/>
              </a:lnSpc>
              <a:spcBef>
                <a:spcPts val="400"/>
              </a:spcBef>
              <a:spcAft>
                <a:spcPts val="0"/>
              </a:spcAft>
              <a:buClr>
                <a:srgbClr val="FEFEFE"/>
              </a:buClr>
              <a:buSzPts val="1800"/>
              <a:buChar char="◦"/>
              <a:defRPr/>
            </a:lvl3pPr>
            <a:lvl4pPr marL="1828800" lvl="3" indent="-342900" algn="l">
              <a:lnSpc>
                <a:spcPct val="100000"/>
              </a:lnSpc>
              <a:spcBef>
                <a:spcPts val="400"/>
              </a:spcBef>
              <a:spcAft>
                <a:spcPts val="0"/>
              </a:spcAft>
              <a:buClr>
                <a:srgbClr val="FEFEFE"/>
              </a:buClr>
              <a:buSzPts val="1800"/>
              <a:buChar char="◦"/>
              <a:defRPr/>
            </a:lvl4pPr>
            <a:lvl5pPr marL="2286000" lvl="4" indent="-342900" algn="l">
              <a:lnSpc>
                <a:spcPct val="100000"/>
              </a:lnSpc>
              <a:spcBef>
                <a:spcPts val="400"/>
              </a:spcBef>
              <a:spcAft>
                <a:spcPts val="0"/>
              </a:spcAft>
              <a:buClr>
                <a:srgbClr val="FEFEFE"/>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4" name="Google Shape;104;p14"/>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4"/>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4"/>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7" name="Google Shape;37;p5"/>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0"/>
        <p:cNvGrpSpPr/>
        <p:nvPr/>
      </p:nvGrpSpPr>
      <p:grpSpPr>
        <a:xfrm>
          <a:off x="0" y="0"/>
          <a:ext cx="0" cy="0"/>
          <a:chOff x="0" y="0"/>
          <a:chExt cx="0" cy="0"/>
        </a:xfrm>
      </p:grpSpPr>
      <p:sp>
        <p:nvSpPr>
          <p:cNvPr id="41" name="Google Shape;41;p6"/>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lvl="1" algn="ctr">
              <a:lnSpc>
                <a:spcPct val="100000"/>
              </a:lnSpc>
              <a:spcBef>
                <a:spcPts val="200"/>
              </a:spcBef>
              <a:spcAft>
                <a:spcPts val="0"/>
              </a:spcAft>
              <a:buClr>
                <a:srgbClr val="3F3F3F"/>
              </a:buClr>
              <a:buSzPts val="2400"/>
              <a:buNone/>
              <a:defRPr sz="2400"/>
            </a:lvl2pPr>
            <a:lvl3pPr lvl="2" algn="ctr">
              <a:lnSpc>
                <a:spcPct val="100000"/>
              </a:lnSpc>
              <a:spcBef>
                <a:spcPts val="400"/>
              </a:spcBef>
              <a:spcAft>
                <a:spcPts val="0"/>
              </a:spcAft>
              <a:buClr>
                <a:srgbClr val="3F3F3F"/>
              </a:buClr>
              <a:buSzPts val="2400"/>
              <a:buNone/>
              <a:defRPr sz="2400"/>
            </a:lvl3pPr>
            <a:lvl4pPr lvl="3" algn="ctr">
              <a:lnSpc>
                <a:spcPct val="100000"/>
              </a:lnSpc>
              <a:spcBef>
                <a:spcPts val="400"/>
              </a:spcBef>
              <a:spcAft>
                <a:spcPts val="0"/>
              </a:spcAft>
              <a:buClr>
                <a:srgbClr val="3F3F3F"/>
              </a:buClr>
              <a:buSzPts val="2000"/>
              <a:buNone/>
              <a:defRPr sz="2000"/>
            </a:lvl4pPr>
            <a:lvl5pPr lvl="4" algn="ctr">
              <a:lnSpc>
                <a:spcPct val="10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44" name="Google Shape;44;p6"/>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45" name="Google Shape;45;p6"/>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48"/>
        <p:cNvGrpSpPr/>
        <p:nvPr/>
      </p:nvGrpSpPr>
      <p:grpSpPr>
        <a:xfrm>
          <a:off x="0" y="0"/>
          <a:ext cx="0" cy="0"/>
          <a:chOff x="0" y="0"/>
          <a:chExt cx="0" cy="0"/>
        </a:xfrm>
      </p:grpSpPr>
      <p:sp>
        <p:nvSpPr>
          <p:cNvPr id="49" name="Google Shape;49;p7"/>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1097280" y="4663440"/>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marL="914400" lvl="1" indent="-228600" algn="l">
              <a:lnSpc>
                <a:spcPct val="100000"/>
              </a:lnSpc>
              <a:spcBef>
                <a:spcPts val="200"/>
              </a:spcBef>
              <a:spcAft>
                <a:spcPts val="0"/>
              </a:spcAft>
              <a:buClr>
                <a:srgbClr val="888888"/>
              </a:buClr>
              <a:buSzPts val="1800"/>
              <a:buNone/>
              <a:defRPr sz="1800">
                <a:solidFill>
                  <a:srgbClr val="888888"/>
                </a:solidFill>
              </a:defRPr>
            </a:lvl2pPr>
            <a:lvl3pPr marL="1371600" lvl="2" indent="-228600" algn="l">
              <a:lnSpc>
                <a:spcPct val="100000"/>
              </a:lnSpc>
              <a:spcBef>
                <a:spcPts val="400"/>
              </a:spcBef>
              <a:spcAft>
                <a:spcPts val="0"/>
              </a:spcAft>
              <a:buClr>
                <a:srgbClr val="888888"/>
              </a:buClr>
              <a:buSzPts val="1600"/>
              <a:buNone/>
              <a:defRPr sz="1600">
                <a:solidFill>
                  <a:srgbClr val="888888"/>
                </a:solidFill>
              </a:defRPr>
            </a:lvl3pPr>
            <a:lvl4pPr marL="1828800" lvl="3" indent="-228600" algn="l">
              <a:lnSpc>
                <a:spcPct val="100000"/>
              </a:lnSpc>
              <a:spcBef>
                <a:spcPts val="400"/>
              </a:spcBef>
              <a:spcAft>
                <a:spcPts val="0"/>
              </a:spcAft>
              <a:buClr>
                <a:srgbClr val="888888"/>
              </a:buClr>
              <a:buSzPts val="1400"/>
              <a:buNone/>
              <a:defRPr sz="1400">
                <a:solidFill>
                  <a:srgbClr val="888888"/>
                </a:solidFill>
              </a:defRPr>
            </a:lvl4pPr>
            <a:lvl5pPr marL="2286000" lvl="4" indent="-228600" algn="l">
              <a:lnSpc>
                <a:spcPct val="100000"/>
              </a:lnSpc>
              <a:spcBef>
                <a:spcPts val="400"/>
              </a:spcBef>
              <a:spcAft>
                <a:spcPts val="0"/>
              </a:spcAft>
              <a:buClr>
                <a:srgbClr val="888888"/>
              </a:buClr>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cxnSp>
        <p:nvCxnSpPr>
          <p:cNvPr id="52" name="Google Shape;52;p7"/>
          <p:cNvCxnSpPr/>
          <p:nvPr/>
        </p:nvCxnSpPr>
        <p:spPr>
          <a:xfrm>
            <a:off x="1207658" y="4485132"/>
            <a:ext cx="9875520" cy="0"/>
          </a:xfrm>
          <a:prstGeom prst="straightConnector1">
            <a:avLst/>
          </a:prstGeom>
          <a:noFill/>
          <a:ln w="12700" cap="flat" cmpd="sng">
            <a:solidFill>
              <a:srgbClr val="3F3F3F"/>
            </a:solidFill>
            <a:prstDash val="solid"/>
            <a:round/>
            <a:headEnd type="none" w="sm" len="sm"/>
            <a:tailEnd type="none" w="sm" len="sm"/>
          </a:ln>
        </p:spPr>
      </p:cxnSp>
      <p:sp>
        <p:nvSpPr>
          <p:cNvPr id="53" name="Google Shape;53;p7"/>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8"/>
          <p:cNvSpPr txBox="1">
            <a:spLocks noGrp="1"/>
          </p:cNvSpPr>
          <p:nvPr>
            <p:ph type="body" idx="1"/>
          </p:nvPr>
        </p:nvSpPr>
        <p:spPr>
          <a:xfrm>
            <a:off x="1097280" y="2120900"/>
            <a:ext cx="4639736" cy="3748193"/>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9" name="Google Shape;59;p8"/>
          <p:cNvSpPr txBox="1">
            <a:spLocks noGrp="1"/>
          </p:cNvSpPr>
          <p:nvPr>
            <p:ph type="body" idx="2"/>
          </p:nvPr>
        </p:nvSpPr>
        <p:spPr>
          <a:xfrm>
            <a:off x="6515944" y="2120900"/>
            <a:ext cx="4639736" cy="3748194"/>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0" name="Google Shape;60;p8"/>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9"/>
          <p:cNvSpPr txBox="1">
            <a:spLocks noGrp="1"/>
          </p:cNvSpPr>
          <p:nvPr>
            <p:ph type="body" idx="1"/>
          </p:nvPr>
        </p:nvSpPr>
        <p:spPr>
          <a:xfrm>
            <a:off x="1097280"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6" name="Google Shape;66;p9"/>
          <p:cNvSpPr txBox="1">
            <a:spLocks noGrp="1"/>
          </p:cNvSpPr>
          <p:nvPr>
            <p:ph type="body" idx="2"/>
          </p:nvPr>
        </p:nvSpPr>
        <p:spPr>
          <a:xfrm>
            <a:off x="1097280" y="2958274"/>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7" name="Google Shape;67;p9"/>
          <p:cNvSpPr txBox="1">
            <a:spLocks noGrp="1"/>
          </p:cNvSpPr>
          <p:nvPr>
            <p:ph type="body" idx="3"/>
          </p:nvPr>
        </p:nvSpPr>
        <p:spPr>
          <a:xfrm>
            <a:off x="6515944"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8" name="Google Shape;68;p9"/>
          <p:cNvSpPr txBox="1">
            <a:spLocks noGrp="1"/>
          </p:cNvSpPr>
          <p:nvPr>
            <p:ph type="body" idx="4"/>
          </p:nvPr>
        </p:nvSpPr>
        <p:spPr>
          <a:xfrm>
            <a:off x="6515944" y="2958273"/>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9" name="Google Shape;69;p9"/>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7"/>
        <p:cNvGrpSpPr/>
        <p:nvPr/>
      </p:nvGrpSpPr>
      <p:grpSpPr>
        <a:xfrm>
          <a:off x="0" y="0"/>
          <a:ext cx="0" cy="0"/>
          <a:chOff x="0" y="0"/>
          <a:chExt cx="0" cy="0"/>
        </a:xfrm>
      </p:grpSpPr>
      <p:sp>
        <p:nvSpPr>
          <p:cNvPr id="78" name="Google Shape;78;p11"/>
          <p:cNvSpPr/>
          <p:nvPr/>
        </p:nvSpPr>
        <p:spPr>
          <a:xfrm>
            <a:off x="16" y="0"/>
            <a:ext cx="4654296"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1"/>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1"/>
          <p:cNvSpPr txBox="1">
            <a:spLocks noGrp="1"/>
          </p:cNvSpPr>
          <p:nvPr>
            <p:ph type="body" idx="1"/>
          </p:nvPr>
        </p:nvSpPr>
        <p:spPr>
          <a:xfrm>
            <a:off x="5458984" y="812799"/>
            <a:ext cx="5928344" cy="5294757"/>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1" name="Google Shape;81;p11"/>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1800"/>
              <a:buNone/>
              <a:defRPr sz="1800">
                <a:solidFill>
                  <a:srgbClr val="FFFFFF"/>
                </a:solidFill>
              </a:defRPr>
            </a:lvl1pPr>
            <a:lvl2pPr marL="914400" lvl="1" indent="-228600" algn="l">
              <a:lnSpc>
                <a:spcPct val="100000"/>
              </a:lnSpc>
              <a:spcBef>
                <a:spcPts val="2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2" name="Google Shape;82;p11"/>
          <p:cNvSpPr txBox="1">
            <a:spLocks noGrp="1"/>
          </p:cNvSpPr>
          <p:nvPr>
            <p:ph type="dt" idx="10"/>
          </p:nvPr>
        </p:nvSpPr>
        <p:spPr>
          <a:xfrm>
            <a:off x="643464" y="6446520"/>
            <a:ext cx="351756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
          <p:cNvSpPr txBox="1">
            <a:spLocks noGrp="1"/>
          </p:cNvSpPr>
          <p:nvPr>
            <p:ph type="ftr" idx="11"/>
          </p:nvPr>
        </p:nvSpPr>
        <p:spPr>
          <a:xfrm>
            <a:off x="5458983" y="6446520"/>
            <a:ext cx="53340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800" b="0" i="0" u="none" strike="noStrike" cap="none">
                <a:solidFill>
                  <a:schemeClr val="dk2"/>
                </a:solidFill>
                <a:latin typeface="Libre Franklin"/>
                <a:ea typeface="Libre Franklin"/>
                <a:cs typeface="Libre Franklin"/>
                <a:sym typeface="Libre Franklin"/>
              </a:defRPr>
            </a:lvl1pPr>
            <a:lvl2pPr marL="0" lvl="1" indent="0" algn="l">
              <a:spcBef>
                <a:spcPts val="0"/>
              </a:spcBef>
              <a:buNone/>
              <a:defRPr sz="800" b="0" i="0" u="none" strike="noStrike" cap="none">
                <a:solidFill>
                  <a:schemeClr val="dk2"/>
                </a:solidFill>
                <a:latin typeface="Libre Franklin"/>
                <a:ea typeface="Libre Franklin"/>
                <a:cs typeface="Libre Franklin"/>
                <a:sym typeface="Libre Franklin"/>
              </a:defRPr>
            </a:lvl2pPr>
            <a:lvl3pPr marL="0" lvl="2" indent="0" algn="l">
              <a:spcBef>
                <a:spcPts val="0"/>
              </a:spcBef>
              <a:buNone/>
              <a:defRPr sz="800" b="0" i="0" u="none" strike="noStrike" cap="none">
                <a:solidFill>
                  <a:schemeClr val="dk2"/>
                </a:solidFill>
                <a:latin typeface="Libre Franklin"/>
                <a:ea typeface="Libre Franklin"/>
                <a:cs typeface="Libre Franklin"/>
                <a:sym typeface="Libre Franklin"/>
              </a:defRPr>
            </a:lvl3pPr>
            <a:lvl4pPr marL="0" lvl="3" indent="0" algn="l">
              <a:spcBef>
                <a:spcPts val="0"/>
              </a:spcBef>
              <a:buNone/>
              <a:defRPr sz="800" b="0" i="0" u="none" strike="noStrike" cap="none">
                <a:solidFill>
                  <a:schemeClr val="dk2"/>
                </a:solidFill>
                <a:latin typeface="Libre Franklin"/>
                <a:ea typeface="Libre Franklin"/>
                <a:cs typeface="Libre Franklin"/>
                <a:sym typeface="Libre Franklin"/>
              </a:defRPr>
            </a:lvl4pPr>
            <a:lvl5pPr marL="0" lvl="4" indent="0" algn="l">
              <a:spcBef>
                <a:spcPts val="0"/>
              </a:spcBef>
              <a:buNone/>
              <a:defRPr sz="800" b="0" i="0" u="none" strike="noStrike" cap="none">
                <a:solidFill>
                  <a:schemeClr val="dk2"/>
                </a:solidFill>
                <a:latin typeface="Libre Franklin"/>
                <a:ea typeface="Libre Franklin"/>
                <a:cs typeface="Libre Franklin"/>
                <a:sym typeface="Libre Franklin"/>
              </a:defRPr>
            </a:lvl5pPr>
            <a:lvl6pPr marL="0" lvl="5" indent="0" algn="l">
              <a:spcBef>
                <a:spcPts val="0"/>
              </a:spcBef>
              <a:buNone/>
              <a:defRPr sz="800" b="0" i="0" u="none" strike="noStrike" cap="none">
                <a:solidFill>
                  <a:schemeClr val="dk2"/>
                </a:solidFill>
                <a:latin typeface="Libre Franklin"/>
                <a:ea typeface="Libre Franklin"/>
                <a:cs typeface="Libre Franklin"/>
                <a:sym typeface="Libre Franklin"/>
              </a:defRPr>
            </a:lvl6pPr>
            <a:lvl7pPr marL="0" lvl="6" indent="0" algn="l">
              <a:spcBef>
                <a:spcPts val="0"/>
              </a:spcBef>
              <a:buNone/>
              <a:defRPr sz="800" b="0" i="0" u="none" strike="noStrike" cap="none">
                <a:solidFill>
                  <a:schemeClr val="dk2"/>
                </a:solidFill>
                <a:latin typeface="Libre Franklin"/>
                <a:ea typeface="Libre Franklin"/>
                <a:cs typeface="Libre Franklin"/>
                <a:sym typeface="Libre Franklin"/>
              </a:defRPr>
            </a:lvl7pPr>
            <a:lvl8pPr marL="0" lvl="7" indent="0" algn="l">
              <a:spcBef>
                <a:spcPts val="0"/>
              </a:spcBef>
              <a:buNone/>
              <a:defRPr sz="800" b="0" i="0" u="none" strike="noStrike" cap="none">
                <a:solidFill>
                  <a:schemeClr val="dk2"/>
                </a:solidFill>
                <a:latin typeface="Libre Franklin"/>
                <a:ea typeface="Libre Franklin"/>
                <a:cs typeface="Libre Franklin"/>
                <a:sym typeface="Libre Franklin"/>
              </a:defRPr>
            </a:lvl8pPr>
            <a:lvl9pPr marL="0" lvl="8" indent="0" algn="l">
              <a:spcBef>
                <a:spcPts val="0"/>
              </a:spcBef>
              <a:buNone/>
              <a:defRPr sz="800" b="0" i="0" u="none" strike="noStrike" cap="none">
                <a:solidFill>
                  <a:schemeClr val="dk2"/>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FEFEFE"/>
              </a:buClr>
              <a:buSzPts val="4700"/>
              <a:buFont typeface="Bookman Old Style"/>
              <a:buNone/>
              <a:defRPr sz="4700" b="0" i="0" u="none" strike="noStrike" cap="none">
                <a:solidFill>
                  <a:srgbClr val="FEFEFE"/>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49250" algn="l" rtl="0">
              <a:lnSpc>
                <a:spcPct val="110000"/>
              </a:lnSpc>
              <a:spcBef>
                <a:spcPts val="1200"/>
              </a:spcBef>
              <a:spcAft>
                <a:spcPts val="0"/>
              </a:spcAft>
              <a:buClr>
                <a:schemeClr val="accent1"/>
              </a:buClr>
              <a:buSzPts val="1900"/>
              <a:buFont typeface="Calibri"/>
              <a:buChar char=" "/>
              <a:defRPr sz="1900" b="0" i="0" u="none" strike="noStrike" cap="none">
                <a:solidFill>
                  <a:srgbClr val="FEFEFE"/>
                </a:solidFill>
                <a:latin typeface="Libre Franklin"/>
                <a:ea typeface="Libre Franklin"/>
                <a:cs typeface="Libre Franklin"/>
                <a:sym typeface="Libre Franklin"/>
              </a:defRPr>
            </a:lvl1pPr>
            <a:lvl2pPr marL="914400" marR="0" lvl="1" indent="-336550" algn="l" rtl="0">
              <a:lnSpc>
                <a:spcPct val="100000"/>
              </a:lnSpc>
              <a:spcBef>
                <a:spcPts val="200"/>
              </a:spcBef>
              <a:spcAft>
                <a:spcPts val="0"/>
              </a:spcAft>
              <a:buClr>
                <a:srgbClr val="FEFEFE"/>
              </a:buClr>
              <a:buSzPts val="1700"/>
              <a:buFont typeface="Calibri"/>
              <a:buChar char="◦"/>
              <a:defRPr sz="1700" b="0" i="0" u="none" strike="noStrike" cap="none">
                <a:solidFill>
                  <a:srgbClr val="FEFEFE"/>
                </a:solidFill>
                <a:latin typeface="Libre Franklin"/>
                <a:ea typeface="Libre Franklin"/>
                <a:cs typeface="Libre Franklin"/>
                <a:sym typeface="Libre Franklin"/>
              </a:defRPr>
            </a:lvl2pPr>
            <a:lvl3pPr marL="1371600" marR="0" lvl="2"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3pPr>
            <a:lvl4pPr marL="1828800" marR="0" lvl="3"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4pPr>
            <a:lvl5pPr marL="2286000" marR="0" lvl="4"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9pPr>
          </a:lstStyle>
          <a:p>
            <a:endParaRPr/>
          </a:p>
        </p:txBody>
      </p:sp>
      <p:sp>
        <p:nvSpPr>
          <p:cNvPr id="9" name="Google Shape;9;p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0" name="Google Shape;10;p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1" name="Google Shape;11;p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800" b="0" i="0" u="none" strike="noStrike" cap="none">
                <a:solidFill>
                  <a:srgbClr val="FFFFFF"/>
                </a:solidFill>
                <a:latin typeface="Libre Franklin"/>
                <a:ea typeface="Libre Franklin"/>
                <a:cs typeface="Libre Franklin"/>
                <a:sym typeface="Libre Franklin"/>
              </a:defRPr>
            </a:lvl1pPr>
            <a:lvl2pPr marL="0" marR="0" lvl="1" indent="0" algn="l" rtl="0">
              <a:spcBef>
                <a:spcPts val="0"/>
              </a:spcBef>
              <a:buNone/>
              <a:defRPr sz="800" b="0" i="0" u="none" strike="noStrike" cap="none">
                <a:solidFill>
                  <a:srgbClr val="FFFFFF"/>
                </a:solidFill>
                <a:latin typeface="Libre Franklin"/>
                <a:ea typeface="Libre Franklin"/>
                <a:cs typeface="Libre Franklin"/>
                <a:sym typeface="Libre Franklin"/>
              </a:defRPr>
            </a:lvl2pPr>
            <a:lvl3pPr marL="0" marR="0" lvl="2" indent="0" algn="l" rtl="0">
              <a:spcBef>
                <a:spcPts val="0"/>
              </a:spcBef>
              <a:buNone/>
              <a:defRPr sz="800" b="0" i="0" u="none" strike="noStrike" cap="none">
                <a:solidFill>
                  <a:srgbClr val="FFFFFF"/>
                </a:solidFill>
                <a:latin typeface="Libre Franklin"/>
                <a:ea typeface="Libre Franklin"/>
                <a:cs typeface="Libre Franklin"/>
                <a:sym typeface="Libre Franklin"/>
              </a:defRPr>
            </a:lvl3pPr>
            <a:lvl4pPr marL="0" marR="0" lvl="3" indent="0" algn="l" rtl="0">
              <a:spcBef>
                <a:spcPts val="0"/>
              </a:spcBef>
              <a:buNone/>
              <a:defRPr sz="800" b="0" i="0" u="none" strike="noStrike" cap="none">
                <a:solidFill>
                  <a:srgbClr val="FFFFFF"/>
                </a:solidFill>
                <a:latin typeface="Libre Franklin"/>
                <a:ea typeface="Libre Franklin"/>
                <a:cs typeface="Libre Franklin"/>
                <a:sym typeface="Libre Franklin"/>
              </a:defRPr>
            </a:lvl4pPr>
            <a:lvl5pPr marL="0" marR="0" lvl="4" indent="0" algn="l" rtl="0">
              <a:spcBef>
                <a:spcPts val="0"/>
              </a:spcBef>
              <a:buNone/>
              <a:defRPr sz="800" b="0" i="0" u="none" strike="noStrike" cap="none">
                <a:solidFill>
                  <a:srgbClr val="FFFFFF"/>
                </a:solidFill>
                <a:latin typeface="Libre Franklin"/>
                <a:ea typeface="Libre Franklin"/>
                <a:cs typeface="Libre Franklin"/>
                <a:sym typeface="Libre Franklin"/>
              </a:defRPr>
            </a:lvl5pPr>
            <a:lvl6pPr marL="0" marR="0" lvl="5" indent="0" algn="l" rtl="0">
              <a:spcBef>
                <a:spcPts val="0"/>
              </a:spcBef>
              <a:buNone/>
              <a:defRPr sz="800" b="0" i="0" u="none" strike="noStrike" cap="none">
                <a:solidFill>
                  <a:srgbClr val="FFFFFF"/>
                </a:solidFill>
                <a:latin typeface="Libre Franklin"/>
                <a:ea typeface="Libre Franklin"/>
                <a:cs typeface="Libre Franklin"/>
                <a:sym typeface="Libre Franklin"/>
              </a:defRPr>
            </a:lvl6pPr>
            <a:lvl7pPr marL="0" marR="0" lvl="6" indent="0" algn="l" rtl="0">
              <a:spcBef>
                <a:spcPts val="0"/>
              </a:spcBef>
              <a:buNone/>
              <a:defRPr sz="800" b="0" i="0" u="none" strike="noStrike" cap="none">
                <a:solidFill>
                  <a:srgbClr val="FFFFFF"/>
                </a:solidFill>
                <a:latin typeface="Libre Franklin"/>
                <a:ea typeface="Libre Franklin"/>
                <a:cs typeface="Libre Franklin"/>
                <a:sym typeface="Libre Franklin"/>
              </a:defRPr>
            </a:lvl7pPr>
            <a:lvl8pPr marL="0" marR="0" lvl="7" indent="0" algn="l" rtl="0">
              <a:spcBef>
                <a:spcPts val="0"/>
              </a:spcBef>
              <a:buNone/>
              <a:defRPr sz="800" b="0" i="0" u="none" strike="noStrike" cap="none">
                <a:solidFill>
                  <a:srgbClr val="FFFFFF"/>
                </a:solidFill>
                <a:latin typeface="Libre Franklin"/>
                <a:ea typeface="Libre Franklin"/>
                <a:cs typeface="Libre Franklin"/>
                <a:sym typeface="Libre Franklin"/>
              </a:defRPr>
            </a:lvl8pPr>
            <a:lvl9pPr marL="0" marR="0" lvl="8" indent="0" algn="l" rtl="0">
              <a:spcBef>
                <a:spcPts val="0"/>
              </a:spcBef>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cxnSp>
        <p:nvCxnSpPr>
          <p:cNvPr id="12" name="Google Shape;12;p1"/>
          <p:cNvCxnSpPr/>
          <p:nvPr/>
        </p:nvCxnSpPr>
        <p:spPr>
          <a:xfrm>
            <a:off x="1193532" y="1897380"/>
            <a:ext cx="9966960" cy="0"/>
          </a:xfrm>
          <a:prstGeom prst="straightConnector1">
            <a:avLst/>
          </a:prstGeom>
          <a:noFill/>
          <a:ln w="12700" cap="flat" cmpd="sng">
            <a:solidFill>
              <a:srgbClr val="FEFEFE"/>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3"/>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3F3F3F"/>
              </a:buClr>
              <a:buSzPts val="4700"/>
              <a:buFont typeface="Bookman Old Style"/>
              <a:buNone/>
              <a:defRPr sz="4700" b="0" i="0" u="none" strike="noStrike" cap="none">
                <a:solidFill>
                  <a:srgbClr val="3F3F3F"/>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3"/>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49250" algn="l" rtl="0">
              <a:lnSpc>
                <a:spcPct val="110000"/>
              </a:lnSpc>
              <a:spcBef>
                <a:spcPts val="1200"/>
              </a:spcBef>
              <a:spcAft>
                <a:spcPts val="0"/>
              </a:spcAft>
              <a:buClr>
                <a:schemeClr val="accent1"/>
              </a:buClr>
              <a:buSzPts val="1900"/>
              <a:buFont typeface="Calibri"/>
              <a:buChar char=" "/>
              <a:defRPr sz="1900" b="0" i="0" u="none" strike="noStrike" cap="none">
                <a:solidFill>
                  <a:srgbClr val="3F3F3F"/>
                </a:solidFill>
                <a:latin typeface="Libre Franklin"/>
                <a:ea typeface="Libre Franklin"/>
                <a:cs typeface="Libre Franklin"/>
                <a:sym typeface="Libre Franklin"/>
              </a:defRPr>
            </a:lvl1pPr>
            <a:lvl2pPr marL="914400" marR="0" lvl="1" indent="-336550" algn="l" rtl="0">
              <a:lnSpc>
                <a:spcPct val="100000"/>
              </a:lnSpc>
              <a:spcBef>
                <a:spcPts val="200"/>
              </a:spcBef>
              <a:spcAft>
                <a:spcPts val="0"/>
              </a:spcAft>
              <a:buClr>
                <a:srgbClr val="3F3F3F"/>
              </a:buClr>
              <a:buSzPts val="1700"/>
              <a:buFont typeface="Calibri"/>
              <a:buChar char="◦"/>
              <a:defRPr sz="1700" b="0" i="0" u="none" strike="noStrike" cap="none">
                <a:solidFill>
                  <a:srgbClr val="3F3F3F"/>
                </a:solidFill>
                <a:latin typeface="Libre Franklin"/>
                <a:ea typeface="Libre Franklin"/>
                <a:cs typeface="Libre Franklin"/>
                <a:sym typeface="Libre Franklin"/>
              </a:defRPr>
            </a:lvl2pPr>
            <a:lvl3pPr marL="1371600" marR="0" lvl="2"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3pPr>
            <a:lvl4pPr marL="1828800" marR="0" lvl="3"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4pPr>
            <a:lvl5pPr marL="2286000" marR="0" lvl="4"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9pPr>
          </a:lstStyle>
          <a:p>
            <a:endParaRPr/>
          </a:p>
        </p:txBody>
      </p:sp>
      <p:sp>
        <p:nvSpPr>
          <p:cNvPr id="25" name="Google Shape;25;p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6" name="Google Shape;26;p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7" name="Google Shape;27;p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800" b="0" i="0" u="none" strike="noStrike" cap="none">
                <a:solidFill>
                  <a:srgbClr val="FFFFFF"/>
                </a:solidFill>
                <a:latin typeface="Libre Franklin"/>
                <a:ea typeface="Libre Franklin"/>
                <a:cs typeface="Libre Franklin"/>
                <a:sym typeface="Libre Franklin"/>
              </a:defRPr>
            </a:lvl1pPr>
            <a:lvl2pPr marL="0" marR="0" lvl="1" indent="0" algn="l" rtl="0">
              <a:spcBef>
                <a:spcPts val="0"/>
              </a:spcBef>
              <a:buNone/>
              <a:defRPr sz="800" b="0" i="0" u="none" strike="noStrike" cap="none">
                <a:solidFill>
                  <a:srgbClr val="FFFFFF"/>
                </a:solidFill>
                <a:latin typeface="Libre Franklin"/>
                <a:ea typeface="Libre Franklin"/>
                <a:cs typeface="Libre Franklin"/>
                <a:sym typeface="Libre Franklin"/>
              </a:defRPr>
            </a:lvl2pPr>
            <a:lvl3pPr marL="0" marR="0" lvl="2" indent="0" algn="l" rtl="0">
              <a:spcBef>
                <a:spcPts val="0"/>
              </a:spcBef>
              <a:buNone/>
              <a:defRPr sz="800" b="0" i="0" u="none" strike="noStrike" cap="none">
                <a:solidFill>
                  <a:srgbClr val="FFFFFF"/>
                </a:solidFill>
                <a:latin typeface="Libre Franklin"/>
                <a:ea typeface="Libre Franklin"/>
                <a:cs typeface="Libre Franklin"/>
                <a:sym typeface="Libre Franklin"/>
              </a:defRPr>
            </a:lvl3pPr>
            <a:lvl4pPr marL="0" marR="0" lvl="3" indent="0" algn="l" rtl="0">
              <a:spcBef>
                <a:spcPts val="0"/>
              </a:spcBef>
              <a:buNone/>
              <a:defRPr sz="800" b="0" i="0" u="none" strike="noStrike" cap="none">
                <a:solidFill>
                  <a:srgbClr val="FFFFFF"/>
                </a:solidFill>
                <a:latin typeface="Libre Franklin"/>
                <a:ea typeface="Libre Franklin"/>
                <a:cs typeface="Libre Franklin"/>
                <a:sym typeface="Libre Franklin"/>
              </a:defRPr>
            </a:lvl4pPr>
            <a:lvl5pPr marL="0" marR="0" lvl="4" indent="0" algn="l" rtl="0">
              <a:spcBef>
                <a:spcPts val="0"/>
              </a:spcBef>
              <a:buNone/>
              <a:defRPr sz="800" b="0" i="0" u="none" strike="noStrike" cap="none">
                <a:solidFill>
                  <a:srgbClr val="FFFFFF"/>
                </a:solidFill>
                <a:latin typeface="Libre Franklin"/>
                <a:ea typeface="Libre Franklin"/>
                <a:cs typeface="Libre Franklin"/>
                <a:sym typeface="Libre Franklin"/>
              </a:defRPr>
            </a:lvl5pPr>
            <a:lvl6pPr marL="0" marR="0" lvl="5" indent="0" algn="l" rtl="0">
              <a:spcBef>
                <a:spcPts val="0"/>
              </a:spcBef>
              <a:buNone/>
              <a:defRPr sz="800" b="0" i="0" u="none" strike="noStrike" cap="none">
                <a:solidFill>
                  <a:srgbClr val="FFFFFF"/>
                </a:solidFill>
                <a:latin typeface="Libre Franklin"/>
                <a:ea typeface="Libre Franklin"/>
                <a:cs typeface="Libre Franklin"/>
                <a:sym typeface="Libre Franklin"/>
              </a:defRPr>
            </a:lvl6pPr>
            <a:lvl7pPr marL="0" marR="0" lvl="6" indent="0" algn="l" rtl="0">
              <a:spcBef>
                <a:spcPts val="0"/>
              </a:spcBef>
              <a:buNone/>
              <a:defRPr sz="800" b="0" i="0" u="none" strike="noStrike" cap="none">
                <a:solidFill>
                  <a:srgbClr val="FFFFFF"/>
                </a:solidFill>
                <a:latin typeface="Libre Franklin"/>
                <a:ea typeface="Libre Franklin"/>
                <a:cs typeface="Libre Franklin"/>
                <a:sym typeface="Libre Franklin"/>
              </a:defRPr>
            </a:lvl7pPr>
            <a:lvl8pPr marL="0" marR="0" lvl="7" indent="0" algn="l" rtl="0">
              <a:spcBef>
                <a:spcPts val="0"/>
              </a:spcBef>
              <a:buNone/>
              <a:defRPr sz="800" b="0" i="0" u="none" strike="noStrike" cap="none">
                <a:solidFill>
                  <a:srgbClr val="FFFFFF"/>
                </a:solidFill>
                <a:latin typeface="Libre Franklin"/>
                <a:ea typeface="Libre Franklin"/>
                <a:cs typeface="Libre Franklin"/>
                <a:sym typeface="Libre Franklin"/>
              </a:defRPr>
            </a:lvl8pPr>
            <a:lvl9pPr marL="0" marR="0" lvl="8" indent="0" algn="l" rtl="0">
              <a:spcBef>
                <a:spcPts val="0"/>
              </a:spcBef>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cxnSp>
        <p:nvCxnSpPr>
          <p:cNvPr id="28" name="Google Shape;28;p3"/>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3"/>
        <p:cNvGrpSpPr/>
        <p:nvPr/>
      </p:nvGrpSpPr>
      <p:grpSpPr>
        <a:xfrm>
          <a:off x="0" y="0"/>
          <a:ext cx="0" cy="0"/>
          <a:chOff x="0" y="0"/>
          <a:chExt cx="0" cy="0"/>
        </a:xfrm>
      </p:grpSpPr>
      <p:sp>
        <p:nvSpPr>
          <p:cNvPr id="94" name="Google Shape;94;p13"/>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FEFEFE"/>
              </a:buClr>
              <a:buSzPts val="4700"/>
              <a:buFont typeface="Bookman Old Style"/>
              <a:buNone/>
              <a:defRPr sz="4700" b="0" i="0" u="none" strike="noStrike" cap="none">
                <a:solidFill>
                  <a:srgbClr val="FEFEFE"/>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3"/>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49250" algn="l" rtl="0">
              <a:lnSpc>
                <a:spcPct val="110000"/>
              </a:lnSpc>
              <a:spcBef>
                <a:spcPts val="1200"/>
              </a:spcBef>
              <a:spcAft>
                <a:spcPts val="0"/>
              </a:spcAft>
              <a:buClr>
                <a:schemeClr val="accent1"/>
              </a:buClr>
              <a:buSzPts val="1900"/>
              <a:buFont typeface="Calibri"/>
              <a:buChar char=" "/>
              <a:defRPr sz="1900" b="0" i="0" u="none" strike="noStrike" cap="none">
                <a:solidFill>
                  <a:srgbClr val="FEFEFE"/>
                </a:solidFill>
                <a:latin typeface="Libre Franklin"/>
                <a:ea typeface="Libre Franklin"/>
                <a:cs typeface="Libre Franklin"/>
                <a:sym typeface="Libre Franklin"/>
              </a:defRPr>
            </a:lvl1pPr>
            <a:lvl2pPr marL="914400" marR="0" lvl="1" indent="-336550" algn="l" rtl="0">
              <a:lnSpc>
                <a:spcPct val="100000"/>
              </a:lnSpc>
              <a:spcBef>
                <a:spcPts val="200"/>
              </a:spcBef>
              <a:spcAft>
                <a:spcPts val="0"/>
              </a:spcAft>
              <a:buClr>
                <a:srgbClr val="FEFEFE"/>
              </a:buClr>
              <a:buSzPts val="1700"/>
              <a:buFont typeface="Calibri"/>
              <a:buChar char="◦"/>
              <a:defRPr sz="1700" b="0" i="0" u="none" strike="noStrike" cap="none">
                <a:solidFill>
                  <a:srgbClr val="FEFEFE"/>
                </a:solidFill>
                <a:latin typeface="Libre Franklin"/>
                <a:ea typeface="Libre Franklin"/>
                <a:cs typeface="Libre Franklin"/>
                <a:sym typeface="Libre Franklin"/>
              </a:defRPr>
            </a:lvl2pPr>
            <a:lvl3pPr marL="1371600" marR="0" lvl="2"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3pPr>
            <a:lvl4pPr marL="1828800" marR="0" lvl="3"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4pPr>
            <a:lvl5pPr marL="2286000" marR="0" lvl="4"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9pPr>
          </a:lstStyle>
          <a:p>
            <a:endParaRPr/>
          </a:p>
        </p:txBody>
      </p:sp>
      <p:sp>
        <p:nvSpPr>
          <p:cNvPr id="97" name="Google Shape;97;p1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98" name="Google Shape;98;p1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99" name="Google Shape;99;p1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800" b="0" i="0" u="none" strike="noStrike" cap="none">
                <a:solidFill>
                  <a:srgbClr val="FFFFFF"/>
                </a:solidFill>
                <a:latin typeface="Libre Franklin"/>
                <a:ea typeface="Libre Franklin"/>
                <a:cs typeface="Libre Franklin"/>
                <a:sym typeface="Libre Franklin"/>
              </a:defRPr>
            </a:lvl1pPr>
            <a:lvl2pPr marL="0" marR="0" lvl="1" indent="0" algn="l" rtl="0">
              <a:spcBef>
                <a:spcPts val="0"/>
              </a:spcBef>
              <a:buNone/>
              <a:defRPr sz="800" b="0" i="0" u="none" strike="noStrike" cap="none">
                <a:solidFill>
                  <a:srgbClr val="FFFFFF"/>
                </a:solidFill>
                <a:latin typeface="Libre Franklin"/>
                <a:ea typeface="Libre Franklin"/>
                <a:cs typeface="Libre Franklin"/>
                <a:sym typeface="Libre Franklin"/>
              </a:defRPr>
            </a:lvl2pPr>
            <a:lvl3pPr marL="0" marR="0" lvl="2" indent="0" algn="l" rtl="0">
              <a:spcBef>
                <a:spcPts val="0"/>
              </a:spcBef>
              <a:buNone/>
              <a:defRPr sz="800" b="0" i="0" u="none" strike="noStrike" cap="none">
                <a:solidFill>
                  <a:srgbClr val="FFFFFF"/>
                </a:solidFill>
                <a:latin typeface="Libre Franklin"/>
                <a:ea typeface="Libre Franklin"/>
                <a:cs typeface="Libre Franklin"/>
                <a:sym typeface="Libre Franklin"/>
              </a:defRPr>
            </a:lvl3pPr>
            <a:lvl4pPr marL="0" marR="0" lvl="3" indent="0" algn="l" rtl="0">
              <a:spcBef>
                <a:spcPts val="0"/>
              </a:spcBef>
              <a:buNone/>
              <a:defRPr sz="800" b="0" i="0" u="none" strike="noStrike" cap="none">
                <a:solidFill>
                  <a:srgbClr val="FFFFFF"/>
                </a:solidFill>
                <a:latin typeface="Libre Franklin"/>
                <a:ea typeface="Libre Franklin"/>
                <a:cs typeface="Libre Franklin"/>
                <a:sym typeface="Libre Franklin"/>
              </a:defRPr>
            </a:lvl4pPr>
            <a:lvl5pPr marL="0" marR="0" lvl="4" indent="0" algn="l" rtl="0">
              <a:spcBef>
                <a:spcPts val="0"/>
              </a:spcBef>
              <a:buNone/>
              <a:defRPr sz="800" b="0" i="0" u="none" strike="noStrike" cap="none">
                <a:solidFill>
                  <a:srgbClr val="FFFFFF"/>
                </a:solidFill>
                <a:latin typeface="Libre Franklin"/>
                <a:ea typeface="Libre Franklin"/>
                <a:cs typeface="Libre Franklin"/>
                <a:sym typeface="Libre Franklin"/>
              </a:defRPr>
            </a:lvl5pPr>
            <a:lvl6pPr marL="0" marR="0" lvl="5" indent="0" algn="l" rtl="0">
              <a:spcBef>
                <a:spcPts val="0"/>
              </a:spcBef>
              <a:buNone/>
              <a:defRPr sz="800" b="0" i="0" u="none" strike="noStrike" cap="none">
                <a:solidFill>
                  <a:srgbClr val="FFFFFF"/>
                </a:solidFill>
                <a:latin typeface="Libre Franklin"/>
                <a:ea typeface="Libre Franklin"/>
                <a:cs typeface="Libre Franklin"/>
                <a:sym typeface="Libre Franklin"/>
              </a:defRPr>
            </a:lvl6pPr>
            <a:lvl7pPr marL="0" marR="0" lvl="6" indent="0" algn="l" rtl="0">
              <a:spcBef>
                <a:spcPts val="0"/>
              </a:spcBef>
              <a:buNone/>
              <a:defRPr sz="800" b="0" i="0" u="none" strike="noStrike" cap="none">
                <a:solidFill>
                  <a:srgbClr val="FFFFFF"/>
                </a:solidFill>
                <a:latin typeface="Libre Franklin"/>
                <a:ea typeface="Libre Franklin"/>
                <a:cs typeface="Libre Franklin"/>
                <a:sym typeface="Libre Franklin"/>
              </a:defRPr>
            </a:lvl7pPr>
            <a:lvl8pPr marL="0" marR="0" lvl="7" indent="0" algn="l" rtl="0">
              <a:spcBef>
                <a:spcPts val="0"/>
              </a:spcBef>
              <a:buNone/>
              <a:defRPr sz="800" b="0" i="0" u="none" strike="noStrike" cap="none">
                <a:solidFill>
                  <a:srgbClr val="FFFFFF"/>
                </a:solidFill>
                <a:latin typeface="Libre Franklin"/>
                <a:ea typeface="Libre Franklin"/>
                <a:cs typeface="Libre Franklin"/>
                <a:sym typeface="Libre Franklin"/>
              </a:defRPr>
            </a:lvl8pPr>
            <a:lvl9pPr marL="0" marR="0" lvl="8" indent="0" algn="l" rtl="0">
              <a:spcBef>
                <a:spcPts val="0"/>
              </a:spcBef>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cxnSp>
        <p:nvCxnSpPr>
          <p:cNvPr id="100" name="Google Shape;100;p13"/>
          <p:cNvCxnSpPr/>
          <p:nvPr/>
        </p:nvCxnSpPr>
        <p:spPr>
          <a:xfrm>
            <a:off x="1193532" y="1897380"/>
            <a:ext cx="9966960" cy="0"/>
          </a:xfrm>
          <a:prstGeom prst="straightConnector1">
            <a:avLst/>
          </a:prstGeom>
          <a:noFill/>
          <a:ln w="12700" cap="flat" cmpd="sng">
            <a:solidFill>
              <a:srgbClr val="FEFEFE"/>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0"/>
        <p:cNvGrpSpPr/>
        <p:nvPr/>
      </p:nvGrpSpPr>
      <p:grpSpPr>
        <a:xfrm>
          <a:off x="0" y="0"/>
          <a:ext cx="0" cy="0"/>
          <a:chOff x="0" y="0"/>
          <a:chExt cx="0" cy="0"/>
        </a:xfrm>
      </p:grpSpPr>
      <p:sp>
        <p:nvSpPr>
          <p:cNvPr id="111" name="Google Shape;111;p15"/>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112" name="Google Shape;112;p15"/>
          <p:cNvPicPr preferRelativeResize="0"/>
          <p:nvPr/>
        </p:nvPicPr>
        <p:blipFill rotWithShape="1">
          <a:blip r:embed="rId3">
            <a:alphaModFix/>
          </a:blip>
          <a:srcRect/>
          <a:stretch/>
        </p:blipFill>
        <p:spPr>
          <a:xfrm>
            <a:off x="20" y="975"/>
            <a:ext cx="12191980" cy="6858000"/>
          </a:xfrm>
          <a:prstGeom prst="rect">
            <a:avLst/>
          </a:prstGeom>
          <a:noFill/>
          <a:ln>
            <a:noFill/>
          </a:ln>
        </p:spPr>
      </p:pic>
      <p:sp>
        <p:nvSpPr>
          <p:cNvPr id="113" name="Google Shape;113;p15"/>
          <p:cNvSpPr/>
          <p:nvPr/>
        </p:nvSpPr>
        <p:spPr>
          <a:xfrm>
            <a:off x="4654296" y="3118982"/>
            <a:ext cx="7537704" cy="2462668"/>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14" name="Google Shape;114;p15"/>
          <p:cNvSpPr txBox="1">
            <a:spLocks noGrp="1"/>
          </p:cNvSpPr>
          <p:nvPr>
            <p:ph type="ctrTitle"/>
          </p:nvPr>
        </p:nvSpPr>
        <p:spPr>
          <a:xfrm>
            <a:off x="4985517" y="3331444"/>
            <a:ext cx="6470692" cy="122930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Bookman Old Style"/>
              <a:buNone/>
            </a:pPr>
            <a:r>
              <a:rPr lang="en-US" sz="5400" dirty="0">
                <a:solidFill>
                  <a:schemeClr val="lt1"/>
                </a:solidFill>
              </a:rPr>
              <a:t>Careers – GLC20</a:t>
            </a:r>
            <a:endParaRPr dirty="0"/>
          </a:p>
        </p:txBody>
      </p:sp>
      <p:cxnSp>
        <p:nvCxnSpPr>
          <p:cNvPr id="115" name="Google Shape;115;p15"/>
          <p:cNvCxnSpPr/>
          <p:nvPr/>
        </p:nvCxnSpPr>
        <p:spPr>
          <a:xfrm>
            <a:off x="5110211" y="4641183"/>
            <a:ext cx="6309360" cy="0"/>
          </a:xfrm>
          <a:prstGeom prst="straightConnector1">
            <a:avLst/>
          </a:prstGeom>
          <a:noFill/>
          <a:ln w="19050" cap="flat" cmpd="sng">
            <a:solidFill>
              <a:schemeClr val="accent1">
                <a:alpha val="89803"/>
              </a:schemeClr>
            </a:solidFill>
            <a:prstDash val="solid"/>
            <a:round/>
            <a:headEnd type="none" w="sm" len="sm"/>
            <a:tailEnd type="none" w="sm" len="sm"/>
          </a:ln>
        </p:spPr>
      </p:cxnSp>
      <p:sp>
        <p:nvSpPr>
          <p:cNvPr id="116" name="Google Shape;116;p15"/>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p2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5" name="Google Shape;185;p21"/>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186" name="Google Shape;186;p21"/>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87" name="Google Shape;187;p21"/>
          <p:cNvSpPr txBox="1">
            <a:spLocks noGrp="1"/>
          </p:cNvSpPr>
          <p:nvPr>
            <p:ph type="title"/>
          </p:nvPr>
        </p:nvSpPr>
        <p:spPr>
          <a:xfrm>
            <a:off x="5220928" y="965200"/>
            <a:ext cx="5999002" cy="4927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6000"/>
              <a:buFont typeface="Bookman Old Style"/>
              <a:buNone/>
            </a:pPr>
            <a:r>
              <a:rPr lang="en-US" sz="6000">
                <a:solidFill>
                  <a:schemeClr val="dk2"/>
                </a:solidFill>
              </a:rPr>
              <a:t>How to choose a career</a:t>
            </a:r>
            <a:endParaRPr/>
          </a:p>
        </p:txBody>
      </p:sp>
      <p:sp>
        <p:nvSpPr>
          <p:cNvPr id="188" name="Google Shape;188;p21"/>
          <p:cNvSpPr/>
          <p:nvPr/>
        </p:nvSpPr>
        <p:spPr>
          <a:xfrm>
            <a:off x="0" y="0"/>
            <a:ext cx="4584734"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p22"/>
          <p:cNvSpPr/>
          <p:nvPr/>
        </p:nvSpPr>
        <p:spPr>
          <a:xfrm>
            <a:off x="1507"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94" name="Google Shape;194;p22"/>
          <p:cNvSpPr/>
          <p:nvPr/>
        </p:nvSpPr>
        <p:spPr>
          <a:xfrm>
            <a:off x="1507" y="0"/>
            <a:ext cx="12188952" cy="190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700"/>
              <a:buFont typeface="Bookman Old Style"/>
              <a:buNone/>
            </a:pPr>
            <a:r>
              <a:rPr lang="en-US">
                <a:solidFill>
                  <a:srgbClr val="FFFFFF"/>
                </a:solidFill>
              </a:rPr>
              <a:t>The “BIG 3”…</a:t>
            </a:r>
            <a:endParaRPr>
              <a:solidFill>
                <a:srgbClr val="FFFFFF"/>
              </a:solidFill>
            </a:endParaRPr>
          </a:p>
        </p:txBody>
      </p:sp>
      <p:grpSp>
        <p:nvGrpSpPr>
          <p:cNvPr id="196" name="Google Shape;196;p22"/>
          <p:cNvGrpSpPr/>
          <p:nvPr/>
        </p:nvGrpSpPr>
        <p:grpSpPr>
          <a:xfrm>
            <a:off x="1132568" y="2719840"/>
            <a:ext cx="9987188" cy="3105001"/>
            <a:chOff x="35605" y="44146"/>
            <a:chExt cx="9987188" cy="3105001"/>
          </a:xfrm>
        </p:grpSpPr>
        <p:sp>
          <p:nvSpPr>
            <p:cNvPr id="197" name="Google Shape;197;p22"/>
            <p:cNvSpPr/>
            <p:nvPr/>
          </p:nvSpPr>
          <p:spPr>
            <a:xfrm>
              <a:off x="616949" y="44146"/>
              <a:ext cx="1818562" cy="1818562"/>
            </a:xfrm>
            <a:prstGeom prst="ellipse">
              <a:avLst/>
            </a:prstGeom>
            <a:solidFill>
              <a:srgbClr val="F8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2"/>
            <p:cNvSpPr/>
            <p:nvPr/>
          </p:nvSpPr>
          <p:spPr>
            <a:xfrm>
              <a:off x="1004512" y="431709"/>
              <a:ext cx="1043437" cy="1043437"/>
            </a:xfrm>
            <a:prstGeom prst="rect">
              <a:avLst/>
            </a:prstGeom>
            <a:blipFill rotWithShape="1">
              <a:blip r:embed="rId3">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2"/>
            <p:cNvSpPr/>
            <p:nvPr/>
          </p:nvSpPr>
          <p:spPr>
            <a:xfrm>
              <a:off x="35606" y="2429147"/>
              <a:ext cx="298125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2"/>
            <p:cNvSpPr txBox="1"/>
            <p:nvPr/>
          </p:nvSpPr>
          <p:spPr>
            <a:xfrm>
              <a:off x="35605" y="2429147"/>
              <a:ext cx="3144463"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4000"/>
                <a:buFont typeface="Libre Franklin"/>
                <a:buNone/>
              </a:pPr>
              <a:r>
                <a:rPr lang="en-US" sz="4000" b="0" i="0" u="none" strike="noStrike" cap="none" dirty="0">
                  <a:solidFill>
                    <a:schemeClr val="dk1"/>
                  </a:solidFill>
                  <a:latin typeface="Libre Franklin"/>
                  <a:ea typeface="Libre Franklin"/>
                  <a:cs typeface="Libre Franklin"/>
                  <a:sym typeface="Libre Franklin"/>
                </a:rPr>
                <a:t>STRENGTHS</a:t>
              </a:r>
              <a:endParaRPr dirty="0"/>
            </a:p>
          </p:txBody>
        </p:sp>
        <p:sp>
          <p:nvSpPr>
            <p:cNvPr id="201" name="Google Shape;201;p22"/>
            <p:cNvSpPr/>
            <p:nvPr/>
          </p:nvSpPr>
          <p:spPr>
            <a:xfrm>
              <a:off x="4119918" y="44146"/>
              <a:ext cx="1818562" cy="1818562"/>
            </a:xfrm>
            <a:prstGeom prst="ellipse">
              <a:avLst/>
            </a:prstGeom>
            <a:solidFill>
              <a:srgbClr val="F8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2"/>
            <p:cNvSpPr/>
            <p:nvPr/>
          </p:nvSpPr>
          <p:spPr>
            <a:xfrm>
              <a:off x="4507481" y="431709"/>
              <a:ext cx="1043437" cy="1043437"/>
            </a:xfrm>
            <a:prstGeom prst="rect">
              <a:avLst/>
            </a:prstGeom>
            <a:blipFill rotWithShape="1">
              <a:blip r:embed="rId4">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2"/>
            <p:cNvSpPr/>
            <p:nvPr/>
          </p:nvSpPr>
          <p:spPr>
            <a:xfrm>
              <a:off x="3538574" y="2429147"/>
              <a:ext cx="298125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2"/>
            <p:cNvSpPr txBox="1"/>
            <p:nvPr/>
          </p:nvSpPr>
          <p:spPr>
            <a:xfrm>
              <a:off x="3538574" y="2429147"/>
              <a:ext cx="298125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4000"/>
                <a:buFont typeface="Libre Franklin"/>
                <a:buNone/>
              </a:pPr>
              <a:r>
                <a:rPr lang="en-US" sz="4000" b="0" i="0" u="none" strike="noStrike" cap="none">
                  <a:solidFill>
                    <a:schemeClr val="dk1"/>
                  </a:solidFill>
                  <a:latin typeface="Libre Franklin"/>
                  <a:ea typeface="Libre Franklin"/>
                  <a:cs typeface="Libre Franklin"/>
                  <a:sym typeface="Libre Franklin"/>
                </a:rPr>
                <a:t>INTERESTS</a:t>
              </a:r>
              <a:endParaRPr/>
            </a:p>
          </p:txBody>
        </p:sp>
        <p:sp>
          <p:nvSpPr>
            <p:cNvPr id="205" name="Google Shape;205;p22"/>
            <p:cNvSpPr/>
            <p:nvPr/>
          </p:nvSpPr>
          <p:spPr>
            <a:xfrm>
              <a:off x="7622887" y="44146"/>
              <a:ext cx="1818562" cy="1818562"/>
            </a:xfrm>
            <a:prstGeom prst="ellipse">
              <a:avLst/>
            </a:prstGeom>
            <a:solidFill>
              <a:srgbClr val="F8D3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2"/>
            <p:cNvSpPr/>
            <p:nvPr/>
          </p:nvSpPr>
          <p:spPr>
            <a:xfrm>
              <a:off x="8010450" y="431709"/>
              <a:ext cx="1043437" cy="1043437"/>
            </a:xfrm>
            <a:prstGeom prst="rect">
              <a:avLst/>
            </a:prstGeom>
            <a:blipFill rotWithShape="1">
              <a:blip r:embed="rId5">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2"/>
            <p:cNvSpPr/>
            <p:nvPr/>
          </p:nvSpPr>
          <p:spPr>
            <a:xfrm>
              <a:off x="7041543" y="2429147"/>
              <a:ext cx="298125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2"/>
            <p:cNvSpPr txBox="1"/>
            <p:nvPr/>
          </p:nvSpPr>
          <p:spPr>
            <a:xfrm>
              <a:off x="7041543" y="2429147"/>
              <a:ext cx="298125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4000"/>
                <a:buFont typeface="Libre Franklin"/>
                <a:buNone/>
              </a:pPr>
              <a:r>
                <a:rPr lang="en-US" sz="4000" b="0" i="0" u="none" strike="noStrike" cap="none">
                  <a:solidFill>
                    <a:schemeClr val="dk1"/>
                  </a:solidFill>
                  <a:latin typeface="Libre Franklin"/>
                  <a:ea typeface="Libre Franklin"/>
                  <a:cs typeface="Libre Franklin"/>
                  <a:sym typeface="Libre Franklin"/>
                </a:rPr>
                <a:t>HOBBIES</a:t>
              </a:r>
              <a:endParaRPr/>
            </a:p>
          </p:txBody>
        </p:sp>
      </p:grpSp>
      <p:sp>
        <p:nvSpPr>
          <p:cNvPr id="209" name="Google Shape;209;p22"/>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
        <p:cNvGrpSpPr/>
        <p:nvPr/>
      </p:nvGrpSpPr>
      <p:grpSpPr>
        <a:xfrm>
          <a:off x="0" y="0"/>
          <a:ext cx="0" cy="0"/>
          <a:chOff x="0" y="0"/>
          <a:chExt cx="0" cy="0"/>
        </a:xfrm>
      </p:grpSpPr>
      <p:sp>
        <p:nvSpPr>
          <p:cNvPr id="214" name="Google Shape;214;p2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15" name="Google Shape;215;p23"/>
          <p:cNvSpPr txBox="1">
            <a:spLocks noGrp="1"/>
          </p:cNvSpPr>
          <p:nvPr>
            <p:ph type="title"/>
          </p:nvPr>
        </p:nvSpPr>
        <p:spPr>
          <a:xfrm>
            <a:off x="878911" y="643468"/>
            <a:ext cx="3177847" cy="167418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3F3F3F"/>
              </a:buClr>
              <a:buSzPts val="4000"/>
              <a:buFont typeface="Bookman Old Style"/>
              <a:buNone/>
            </a:pPr>
            <a:r>
              <a:rPr lang="en-US" sz="4000"/>
              <a:t>What are your BIG 3?</a:t>
            </a:r>
            <a:endParaRPr sz="4000"/>
          </a:p>
        </p:txBody>
      </p:sp>
      <p:cxnSp>
        <p:nvCxnSpPr>
          <p:cNvPr id="216" name="Google Shape;216;p23"/>
          <p:cNvCxnSpPr/>
          <p:nvPr/>
        </p:nvCxnSpPr>
        <p:spPr>
          <a:xfrm>
            <a:off x="962164" y="2478513"/>
            <a:ext cx="2926080" cy="0"/>
          </a:xfrm>
          <a:prstGeom prst="straightConnector1">
            <a:avLst/>
          </a:prstGeom>
          <a:noFill/>
          <a:ln w="12700" cap="flat" cmpd="sng">
            <a:solidFill>
              <a:srgbClr val="3F3F3F"/>
            </a:solidFill>
            <a:prstDash val="solid"/>
            <a:round/>
            <a:headEnd type="none" w="sm" len="sm"/>
            <a:tailEnd type="none" w="sm" len="sm"/>
          </a:ln>
        </p:spPr>
      </p:cxnSp>
      <p:sp>
        <p:nvSpPr>
          <p:cNvPr id="217" name="Google Shape;217;p23"/>
          <p:cNvSpPr txBox="1">
            <a:spLocks noGrp="1"/>
          </p:cNvSpPr>
          <p:nvPr>
            <p:ph type="body" idx="1"/>
          </p:nvPr>
        </p:nvSpPr>
        <p:spPr>
          <a:xfrm>
            <a:off x="314632" y="2639380"/>
            <a:ext cx="4070555" cy="3229714"/>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Noto Sans Symbols"/>
              <a:buChar char="⮚"/>
            </a:pPr>
            <a:r>
              <a:rPr lang="en-US" dirty="0"/>
              <a:t> Take five to ten minutes to post the following on </a:t>
            </a:r>
            <a:r>
              <a:rPr lang="en-US" dirty="0" err="1"/>
              <a:t>Moode</a:t>
            </a:r>
            <a:r>
              <a:rPr lang="en-US" dirty="0"/>
              <a:t>:</a:t>
            </a:r>
            <a:endParaRPr dirty="0"/>
          </a:p>
          <a:p>
            <a:pPr marL="384048" lvl="1" indent="-182880" algn="l" rtl="0">
              <a:lnSpc>
                <a:spcPct val="100000"/>
              </a:lnSpc>
              <a:spcBef>
                <a:spcPts val="400"/>
              </a:spcBef>
              <a:spcAft>
                <a:spcPts val="0"/>
              </a:spcAft>
              <a:buClr>
                <a:srgbClr val="3F3F3F"/>
              </a:buClr>
              <a:buSzPts val="1700"/>
              <a:buFont typeface="Noto Sans Symbols"/>
              <a:buChar char="⮚"/>
            </a:pPr>
            <a:r>
              <a:rPr lang="en-US" dirty="0"/>
              <a:t> One of your strengths</a:t>
            </a:r>
            <a:endParaRPr dirty="0"/>
          </a:p>
          <a:p>
            <a:pPr marL="384048" lvl="1" indent="-182880" algn="l" rtl="0">
              <a:lnSpc>
                <a:spcPct val="100000"/>
              </a:lnSpc>
              <a:spcBef>
                <a:spcPts val="600"/>
              </a:spcBef>
              <a:spcAft>
                <a:spcPts val="0"/>
              </a:spcAft>
              <a:buClr>
                <a:srgbClr val="3F3F3F"/>
              </a:buClr>
              <a:buSzPts val="1700"/>
              <a:buFont typeface="Noto Sans Symbols"/>
              <a:buChar char="⮚"/>
            </a:pPr>
            <a:r>
              <a:rPr lang="en-US" dirty="0"/>
              <a:t> One of your interests</a:t>
            </a:r>
            <a:endParaRPr dirty="0"/>
          </a:p>
          <a:p>
            <a:pPr marL="384048" lvl="1" indent="-182880" algn="l" rtl="0">
              <a:lnSpc>
                <a:spcPct val="100000"/>
              </a:lnSpc>
              <a:spcBef>
                <a:spcPts val="600"/>
              </a:spcBef>
              <a:spcAft>
                <a:spcPts val="0"/>
              </a:spcAft>
              <a:buClr>
                <a:srgbClr val="3F3F3F"/>
              </a:buClr>
              <a:buSzPts val="1700"/>
              <a:buFont typeface="Noto Sans Symbols"/>
              <a:buChar char="⮚"/>
            </a:pPr>
            <a:r>
              <a:rPr lang="en-US" dirty="0"/>
              <a:t> One of your hobbies</a:t>
            </a:r>
            <a:endParaRPr dirty="0"/>
          </a:p>
          <a:p>
            <a:pPr marL="91440" lvl="0" indent="-120650" algn="l" rtl="0">
              <a:lnSpc>
                <a:spcPct val="110000"/>
              </a:lnSpc>
              <a:spcBef>
                <a:spcPts val="1600"/>
              </a:spcBef>
              <a:spcAft>
                <a:spcPts val="0"/>
              </a:spcAft>
              <a:buSzPts val="1900"/>
              <a:buFont typeface="Noto Sans Symbols"/>
              <a:buChar char="⮚"/>
            </a:pPr>
            <a:r>
              <a:rPr lang="en-US" dirty="0"/>
              <a:t> </a:t>
            </a:r>
            <a:r>
              <a:rPr lang="en-US" b="1" u="sng" dirty="0"/>
              <a:t>Note:</a:t>
            </a:r>
            <a:r>
              <a:rPr lang="en-US" b="1" dirty="0"/>
              <a:t> </a:t>
            </a:r>
            <a:r>
              <a:rPr lang="en-US" dirty="0"/>
              <a:t>you will have more than 1 of each, but try to pick 3 traits that stand above the rest (that’s why we call them the ‘BIG’ 3)</a:t>
            </a:r>
          </a:p>
        </p:txBody>
      </p:sp>
      <p:pic>
        <p:nvPicPr>
          <p:cNvPr id="218" name="Google Shape;218;p23" descr="HCPL - HCPL Blog - Find a New Hobby"/>
          <p:cNvPicPr preferRelativeResize="0"/>
          <p:nvPr/>
        </p:nvPicPr>
        <p:blipFill rotWithShape="1">
          <a:blip r:embed="rId3">
            <a:alphaModFix/>
          </a:blip>
          <a:srcRect l="6655" r="4497"/>
          <a:stretch/>
        </p:blipFill>
        <p:spPr>
          <a:xfrm>
            <a:off x="4653447" y="1316830"/>
            <a:ext cx="6892560" cy="3878892"/>
          </a:xfrm>
          <a:prstGeom prst="rect">
            <a:avLst/>
          </a:prstGeom>
          <a:noFill/>
          <a:ln>
            <a:noFill/>
          </a:ln>
        </p:spPr>
      </p:pic>
      <p:sp>
        <p:nvSpPr>
          <p:cNvPr id="219" name="Google Shape;219;p23"/>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3A3A3A"/>
            </a:gs>
            <a:gs pos="65000">
              <a:schemeClr val="dk1"/>
            </a:gs>
            <a:gs pos="100000">
              <a:schemeClr val="dk1"/>
            </a:gs>
          </a:gsLst>
          <a:lin ang="16200000" scaled="0"/>
        </a:gradFill>
        <a:effectLst/>
      </p:bgPr>
    </p:bg>
    <p:spTree>
      <p:nvGrpSpPr>
        <p:cNvPr id="1" name="Shape 223"/>
        <p:cNvGrpSpPr/>
        <p:nvPr/>
      </p:nvGrpSpPr>
      <p:grpSpPr>
        <a:xfrm>
          <a:off x="0" y="0"/>
          <a:ext cx="0" cy="0"/>
          <a:chOff x="0" y="0"/>
          <a:chExt cx="0" cy="0"/>
        </a:xfrm>
      </p:grpSpPr>
      <p:sp>
        <p:nvSpPr>
          <p:cNvPr id="224" name="Google Shape;224;p24"/>
          <p:cNvSpPr/>
          <p:nvPr/>
        </p:nvSpPr>
        <p:spPr>
          <a:xfrm>
            <a:off x="0" y="0"/>
            <a:ext cx="12192000" cy="6858000"/>
          </a:xfrm>
          <a:prstGeom prst="rect">
            <a:avLst/>
          </a:prstGeom>
          <a:gradFill>
            <a:gsLst>
              <a:gs pos="0">
                <a:srgbClr val="3A3A3A"/>
              </a:gs>
              <a:gs pos="65000">
                <a:schemeClr val="dk1"/>
              </a:gs>
              <a:gs pos="100000">
                <a:schemeClr val="dk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25" name="Google Shape;225;p2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EFEFE"/>
              </a:buClr>
              <a:buSzPts val="4700"/>
              <a:buFont typeface="Bookman Old Style"/>
              <a:buNone/>
            </a:pPr>
            <a:r>
              <a:rPr lang="en-US"/>
              <a:t>Example</a:t>
            </a:r>
            <a:endParaRPr/>
          </a:p>
        </p:txBody>
      </p:sp>
      <p:cxnSp>
        <p:nvCxnSpPr>
          <p:cNvPr id="226" name="Google Shape;226;p24"/>
          <p:cNvCxnSpPr/>
          <p:nvPr/>
        </p:nvCxnSpPr>
        <p:spPr>
          <a:xfrm>
            <a:off x="1193532" y="1897380"/>
            <a:ext cx="9966960" cy="0"/>
          </a:xfrm>
          <a:prstGeom prst="straightConnector1">
            <a:avLst/>
          </a:prstGeom>
          <a:noFill/>
          <a:ln w="12700" cap="flat" cmpd="sng">
            <a:solidFill>
              <a:srgbClr val="FEFEFE"/>
            </a:solidFill>
            <a:prstDash val="solid"/>
            <a:round/>
            <a:headEnd type="none" w="sm" len="sm"/>
            <a:tailEnd type="none" w="sm" len="sm"/>
          </a:ln>
        </p:spPr>
      </p:cxnSp>
      <p:sp>
        <p:nvSpPr>
          <p:cNvPr id="227" name="Google Shape;227;p24"/>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 name="Google Shape;228;p24"/>
          <p:cNvGrpSpPr/>
          <p:nvPr/>
        </p:nvGrpSpPr>
        <p:grpSpPr>
          <a:xfrm>
            <a:off x="1382060" y="2818256"/>
            <a:ext cx="9488205" cy="2346597"/>
            <a:chOff x="285097" y="719741"/>
            <a:chExt cx="9488205" cy="2346597"/>
          </a:xfrm>
        </p:grpSpPr>
        <p:sp>
          <p:nvSpPr>
            <p:cNvPr id="229" name="Google Shape;229;p24"/>
            <p:cNvSpPr/>
            <p:nvPr/>
          </p:nvSpPr>
          <p:spPr>
            <a:xfrm>
              <a:off x="1063980" y="719741"/>
              <a:ext cx="1274535" cy="1274535"/>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4"/>
            <p:cNvSpPr/>
            <p:nvPr/>
          </p:nvSpPr>
          <p:spPr>
            <a:xfrm>
              <a:off x="285097" y="2346338"/>
              <a:ext cx="28323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4"/>
            <p:cNvSpPr txBox="1"/>
            <p:nvPr/>
          </p:nvSpPr>
          <p:spPr>
            <a:xfrm>
              <a:off x="285097" y="2346338"/>
              <a:ext cx="28323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2500"/>
                <a:buFont typeface="Libre Franklin"/>
                <a:buNone/>
              </a:pPr>
              <a:r>
                <a:rPr lang="en-US" sz="2500" b="0" i="0" u="none" strike="noStrike" cap="none">
                  <a:solidFill>
                    <a:schemeClr val="lt1"/>
                  </a:solidFill>
                  <a:latin typeface="Libre Franklin"/>
                  <a:ea typeface="Libre Franklin"/>
                  <a:cs typeface="Libre Franklin"/>
                  <a:sym typeface="Libre Franklin"/>
                </a:rPr>
                <a:t>Strengths:</a:t>
              </a:r>
              <a:br>
                <a:rPr lang="en-US" sz="2500" b="0" i="0" u="none" strike="noStrike" cap="none">
                  <a:solidFill>
                    <a:schemeClr val="lt1"/>
                  </a:solidFill>
                  <a:latin typeface="Libre Franklin"/>
                  <a:ea typeface="Libre Franklin"/>
                  <a:cs typeface="Libre Franklin"/>
                  <a:sym typeface="Libre Franklin"/>
                </a:rPr>
              </a:br>
              <a:r>
                <a:rPr lang="en-US" sz="2500" b="0" i="0" u="none" strike="noStrike" cap="none">
                  <a:solidFill>
                    <a:schemeClr val="lt1"/>
                  </a:solidFill>
                  <a:latin typeface="Libre Franklin"/>
                  <a:ea typeface="Libre Franklin"/>
                  <a:cs typeface="Libre Franklin"/>
                  <a:sym typeface="Libre Franklin"/>
                </a:rPr>
                <a:t>Planning</a:t>
              </a:r>
              <a:endParaRPr/>
            </a:p>
          </p:txBody>
        </p:sp>
        <p:sp>
          <p:nvSpPr>
            <p:cNvPr id="232" name="Google Shape;232;p24"/>
            <p:cNvSpPr/>
            <p:nvPr/>
          </p:nvSpPr>
          <p:spPr>
            <a:xfrm>
              <a:off x="4391932" y="719741"/>
              <a:ext cx="1274535" cy="1274535"/>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4"/>
            <p:cNvSpPr/>
            <p:nvPr/>
          </p:nvSpPr>
          <p:spPr>
            <a:xfrm>
              <a:off x="3613050" y="2346338"/>
              <a:ext cx="28323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4"/>
            <p:cNvSpPr txBox="1"/>
            <p:nvPr/>
          </p:nvSpPr>
          <p:spPr>
            <a:xfrm>
              <a:off x="3613050" y="2346338"/>
              <a:ext cx="28323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2500"/>
                <a:buFont typeface="Libre Franklin"/>
                <a:buNone/>
              </a:pPr>
              <a:r>
                <a:rPr lang="en-US" sz="2500" b="0" i="0" u="none" strike="noStrike" cap="none">
                  <a:solidFill>
                    <a:schemeClr val="lt1"/>
                  </a:solidFill>
                  <a:latin typeface="Libre Franklin"/>
                  <a:ea typeface="Libre Franklin"/>
                  <a:cs typeface="Libre Franklin"/>
                  <a:sym typeface="Libre Franklin"/>
                </a:rPr>
                <a:t>Interests:</a:t>
              </a:r>
              <a:br>
                <a:rPr lang="en-US" sz="2500" b="0" i="0" u="none" strike="noStrike" cap="none">
                  <a:solidFill>
                    <a:schemeClr val="lt1"/>
                  </a:solidFill>
                  <a:latin typeface="Libre Franklin"/>
                  <a:ea typeface="Libre Franklin"/>
                  <a:cs typeface="Libre Franklin"/>
                  <a:sym typeface="Libre Franklin"/>
                </a:rPr>
              </a:br>
              <a:r>
                <a:rPr lang="en-US" sz="2500" b="0" i="0" u="none" strike="noStrike" cap="none">
                  <a:solidFill>
                    <a:schemeClr val="lt1"/>
                  </a:solidFill>
                  <a:latin typeface="Libre Franklin"/>
                  <a:ea typeface="Libre Franklin"/>
                  <a:cs typeface="Libre Franklin"/>
                  <a:sym typeface="Libre Franklin"/>
                </a:rPr>
                <a:t>Languages</a:t>
              </a:r>
              <a:endParaRPr/>
            </a:p>
          </p:txBody>
        </p:sp>
        <p:sp>
          <p:nvSpPr>
            <p:cNvPr id="235" name="Google Shape;235;p24"/>
            <p:cNvSpPr/>
            <p:nvPr/>
          </p:nvSpPr>
          <p:spPr>
            <a:xfrm>
              <a:off x="7719885" y="719741"/>
              <a:ext cx="1274535" cy="1274535"/>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4"/>
            <p:cNvSpPr/>
            <p:nvPr/>
          </p:nvSpPr>
          <p:spPr>
            <a:xfrm>
              <a:off x="6941002" y="2346338"/>
              <a:ext cx="28323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4"/>
            <p:cNvSpPr txBox="1"/>
            <p:nvPr/>
          </p:nvSpPr>
          <p:spPr>
            <a:xfrm>
              <a:off x="6941002" y="2346338"/>
              <a:ext cx="28323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2500"/>
                <a:buFont typeface="Libre Franklin"/>
                <a:buNone/>
              </a:pPr>
              <a:r>
                <a:rPr lang="en-US" sz="2500" b="0" i="0" u="none" strike="noStrike" cap="none">
                  <a:solidFill>
                    <a:schemeClr val="lt1"/>
                  </a:solidFill>
                  <a:latin typeface="Libre Franklin"/>
                  <a:ea typeface="Libre Franklin"/>
                  <a:cs typeface="Libre Franklin"/>
                  <a:sym typeface="Libre Franklin"/>
                </a:rPr>
                <a:t>Hobbies:</a:t>
              </a:r>
              <a:br>
                <a:rPr lang="en-US" sz="2500" b="0" i="0" u="none" strike="noStrike" cap="none">
                  <a:solidFill>
                    <a:schemeClr val="lt1"/>
                  </a:solidFill>
                  <a:latin typeface="Libre Franklin"/>
                  <a:ea typeface="Libre Franklin"/>
                  <a:cs typeface="Libre Franklin"/>
                  <a:sym typeface="Libre Franklin"/>
                </a:rPr>
              </a:br>
              <a:r>
                <a:rPr lang="en-US" sz="2500" b="0" i="0" u="none" strike="noStrike" cap="none">
                  <a:solidFill>
                    <a:schemeClr val="lt1"/>
                  </a:solidFill>
                  <a:latin typeface="Libre Franklin"/>
                  <a:ea typeface="Libre Franklin"/>
                  <a:cs typeface="Libre Franklin"/>
                  <a:sym typeface="Libre Franklin"/>
                </a:rPr>
                <a:t>Art</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p25"/>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3" name="Google Shape;243;p25"/>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244" name="Google Shape;244;p25"/>
          <p:cNvSpPr/>
          <p:nvPr/>
        </p:nvSpPr>
        <p:spPr>
          <a:xfrm>
            <a:off x="0" y="0"/>
            <a:ext cx="12192000"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45" name="Google Shape;245;p25"/>
          <p:cNvSpPr txBox="1">
            <a:spLocks noGrp="1"/>
          </p:cNvSpPr>
          <p:nvPr>
            <p:ph type="title"/>
          </p:nvPr>
        </p:nvSpPr>
        <p:spPr>
          <a:xfrm>
            <a:off x="6738013" y="639098"/>
            <a:ext cx="4813072" cy="357118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62626"/>
              </a:buClr>
              <a:buSzPts val="6200"/>
              <a:buFont typeface="Bookman Old Style"/>
              <a:buNone/>
            </a:pPr>
            <a:r>
              <a:rPr lang="en-US" sz="6200" b="1">
                <a:solidFill>
                  <a:srgbClr val="262626"/>
                </a:solidFill>
              </a:rPr>
              <a:t>How do my “Big 3” relate to my job?</a:t>
            </a:r>
            <a:endParaRPr/>
          </a:p>
        </p:txBody>
      </p:sp>
      <p:pic>
        <p:nvPicPr>
          <p:cNvPr id="246" name="Google Shape;246;p25" descr="Orange question mark icon vector Free vector in Adobe Illustrator ai ( .ai  ) vector illustration graphic art design format format for free download  151.53KB"/>
          <p:cNvPicPr preferRelativeResize="0"/>
          <p:nvPr/>
        </p:nvPicPr>
        <p:blipFill rotWithShape="1">
          <a:blip r:embed="rId3">
            <a:alphaModFix/>
          </a:blip>
          <a:srcRect b="7466"/>
          <a:stretch/>
        </p:blipFill>
        <p:spPr>
          <a:xfrm>
            <a:off x="633999" y="640081"/>
            <a:ext cx="5462001" cy="5054156"/>
          </a:xfrm>
          <a:prstGeom prst="rect">
            <a:avLst/>
          </a:prstGeom>
          <a:noFill/>
          <a:ln>
            <a:noFill/>
          </a:ln>
        </p:spPr>
      </p:pic>
      <p:cxnSp>
        <p:nvCxnSpPr>
          <p:cNvPr id="247" name="Google Shape;247;p25"/>
          <p:cNvCxnSpPr/>
          <p:nvPr/>
        </p:nvCxnSpPr>
        <p:spPr>
          <a:xfrm>
            <a:off x="6858549" y="4371149"/>
            <a:ext cx="4572000" cy="0"/>
          </a:xfrm>
          <a:prstGeom prst="straightConnector1">
            <a:avLst/>
          </a:prstGeom>
          <a:noFill/>
          <a:ln w="12700" cap="flat" cmpd="sng">
            <a:solidFill>
              <a:srgbClr val="3F3F3F"/>
            </a:solidFill>
            <a:prstDash val="solid"/>
            <a:round/>
            <a:headEnd type="none" w="sm" len="sm"/>
            <a:tailEnd type="none" w="sm" len="sm"/>
          </a:ln>
        </p:spPr>
      </p:cxnSp>
      <p:sp>
        <p:nvSpPr>
          <p:cNvPr id="248" name="Google Shape;248;p25"/>
          <p:cNvSpPr/>
          <p:nvPr/>
        </p:nvSpPr>
        <p:spPr>
          <a:xfrm>
            <a:off x="1"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4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52"/>
        <p:cNvGrpSpPr/>
        <p:nvPr/>
      </p:nvGrpSpPr>
      <p:grpSpPr>
        <a:xfrm>
          <a:off x="0" y="0"/>
          <a:ext cx="0" cy="0"/>
          <a:chOff x="0" y="0"/>
          <a:chExt cx="0" cy="0"/>
        </a:xfrm>
      </p:grpSpPr>
      <p:sp>
        <p:nvSpPr>
          <p:cNvPr id="253" name="Google Shape;253;p26"/>
          <p:cNvSpPr/>
          <p:nvPr/>
        </p:nvSpPr>
        <p:spPr>
          <a:xfrm>
            <a:off x="-1"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6"/>
          <p:cNvSpPr txBox="1">
            <a:spLocks noGrp="1"/>
          </p:cNvSpPr>
          <p:nvPr>
            <p:ph type="title"/>
          </p:nvPr>
        </p:nvSpPr>
        <p:spPr>
          <a:xfrm>
            <a:off x="5116783" y="516835"/>
            <a:ext cx="5977937"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Exit Tickets</a:t>
            </a:r>
            <a:endParaRPr sz="4000">
              <a:solidFill>
                <a:srgbClr val="FFFFFF"/>
              </a:solidFill>
            </a:endParaRPr>
          </a:p>
        </p:txBody>
      </p:sp>
      <p:pic>
        <p:nvPicPr>
          <p:cNvPr id="255" name="Google Shape;255;p26" descr="How Teams Are Using Technology to Increase Ticket Sales"/>
          <p:cNvPicPr preferRelativeResize="0"/>
          <p:nvPr/>
        </p:nvPicPr>
        <p:blipFill rotWithShape="1">
          <a:blip r:embed="rId3">
            <a:alphaModFix/>
          </a:blip>
          <a:srcRect l="34789" r="31817"/>
          <a:stretch/>
        </p:blipFill>
        <p:spPr>
          <a:xfrm>
            <a:off x="20" y="10"/>
            <a:ext cx="4580077" cy="6857990"/>
          </a:xfrm>
          <a:prstGeom prst="rect">
            <a:avLst/>
          </a:prstGeom>
          <a:noFill/>
          <a:ln>
            <a:noFill/>
          </a:ln>
        </p:spPr>
      </p:pic>
      <p:cxnSp>
        <p:nvCxnSpPr>
          <p:cNvPr id="256" name="Google Shape;256;p26"/>
          <p:cNvCxnSpPr/>
          <p:nvPr/>
        </p:nvCxnSpPr>
        <p:spPr>
          <a:xfrm>
            <a:off x="5200864" y="2353592"/>
            <a:ext cx="5669280" cy="0"/>
          </a:xfrm>
          <a:prstGeom prst="straightConnector1">
            <a:avLst/>
          </a:prstGeom>
          <a:noFill/>
          <a:ln w="19050" cap="flat" cmpd="sng">
            <a:solidFill>
              <a:schemeClr val="accent1"/>
            </a:solidFill>
            <a:prstDash val="solid"/>
            <a:round/>
            <a:headEnd type="none" w="sm" len="sm"/>
            <a:tailEnd type="none" w="sm" len="sm"/>
          </a:ln>
        </p:spPr>
      </p:cxnSp>
      <p:sp>
        <p:nvSpPr>
          <p:cNvPr id="257" name="Google Shape;257;p26"/>
          <p:cNvSpPr txBox="1">
            <a:spLocks noGrp="1"/>
          </p:cNvSpPr>
          <p:nvPr>
            <p:ph type="body" idx="1"/>
          </p:nvPr>
        </p:nvSpPr>
        <p:spPr>
          <a:xfrm>
            <a:off x="5116784" y="2546224"/>
            <a:ext cx="5977938" cy="3342747"/>
          </a:xfrm>
          <a:prstGeom prst="rect">
            <a:avLst/>
          </a:prstGeom>
          <a:noFill/>
          <a:ln>
            <a:noFill/>
          </a:ln>
        </p:spPr>
        <p:txBody>
          <a:bodyPr spcFirstLastPara="1" wrap="square" lIns="0" tIns="45700" rIns="0" bIns="45700" anchor="t" anchorCtr="0">
            <a:normAutofit/>
          </a:bodyPr>
          <a:lstStyle/>
          <a:p>
            <a:pPr marL="91440" lvl="0" indent="-95250" algn="l" rtl="0">
              <a:lnSpc>
                <a:spcPct val="90000"/>
              </a:lnSpc>
              <a:spcBef>
                <a:spcPts val="0"/>
              </a:spcBef>
              <a:spcAft>
                <a:spcPts val="0"/>
              </a:spcAft>
              <a:buSzPts val="1500"/>
              <a:buFont typeface="Noto Sans Symbols"/>
              <a:buChar char="⮚"/>
            </a:pPr>
            <a:r>
              <a:rPr lang="en-US" sz="1500" dirty="0">
                <a:solidFill>
                  <a:srgbClr val="FFFFFF"/>
                </a:solidFill>
                <a:latin typeface="Calibri"/>
                <a:ea typeface="Calibri"/>
                <a:cs typeface="Calibri"/>
                <a:sym typeface="Calibri"/>
              </a:rPr>
              <a:t>We are going to have a series of “Exit Tickets” for our careers classes.</a:t>
            </a:r>
            <a:endParaRPr dirty="0"/>
          </a:p>
          <a:p>
            <a:pPr marL="91440" lvl="0" indent="-95250" algn="l" rtl="0">
              <a:lnSpc>
                <a:spcPct val="90000"/>
              </a:lnSpc>
              <a:spcBef>
                <a:spcPts val="1400"/>
              </a:spcBef>
              <a:spcAft>
                <a:spcPts val="0"/>
              </a:spcAft>
              <a:buSzPts val="1500"/>
              <a:buFont typeface="Noto Sans Symbols"/>
              <a:buChar char="⮚"/>
            </a:pPr>
            <a:r>
              <a:rPr lang="en-US" sz="1500" dirty="0">
                <a:solidFill>
                  <a:srgbClr val="FFFFFF"/>
                </a:solidFill>
                <a:latin typeface="Calibri"/>
                <a:ea typeface="Calibri"/>
                <a:cs typeface="Calibri"/>
                <a:sym typeface="Calibri"/>
              </a:rPr>
              <a:t> Each day, our PowerPoint will end with an Exit Ticket. Students will spend the part of the class working independently on your exit ticket. When you are done, you will post your answer to the discussion forum on Moodle in the appropriate box. </a:t>
            </a:r>
            <a:endParaRPr lang="en-US" sz="1700" dirty="0">
              <a:ea typeface="Calibri"/>
              <a:cs typeface="Calibri"/>
            </a:endParaRPr>
          </a:p>
          <a:p>
            <a:pPr marL="91440" lvl="0" indent="-95250" algn="l" rtl="0">
              <a:lnSpc>
                <a:spcPct val="90000"/>
              </a:lnSpc>
              <a:spcBef>
                <a:spcPts val="1400"/>
              </a:spcBef>
              <a:spcAft>
                <a:spcPts val="0"/>
              </a:spcAft>
              <a:buSzPts val="1500"/>
              <a:buFont typeface="Noto Sans Symbols"/>
              <a:buChar char="⮚"/>
            </a:pPr>
            <a:r>
              <a:rPr lang="en-US" sz="1500" dirty="0">
                <a:solidFill>
                  <a:srgbClr val="FFFFFF"/>
                </a:solidFill>
                <a:latin typeface="Calibri"/>
                <a:ea typeface="Calibri"/>
                <a:cs typeface="Calibri"/>
                <a:sym typeface="Calibri"/>
              </a:rPr>
              <a:t>Exit tickets are worth marks, so be sure to hand them in before you leave each day!</a:t>
            </a:r>
            <a:endParaRPr sz="1500" dirty="0">
              <a:solidFill>
                <a:srgbClr val="FFFFF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5DDD9"/>
        </a:solidFill>
        <a:effectLst/>
      </p:bgPr>
    </p:bg>
    <p:spTree>
      <p:nvGrpSpPr>
        <p:cNvPr id="1" name="Shape 261"/>
        <p:cNvGrpSpPr/>
        <p:nvPr/>
      </p:nvGrpSpPr>
      <p:grpSpPr>
        <a:xfrm>
          <a:off x="0" y="0"/>
          <a:ext cx="0" cy="0"/>
          <a:chOff x="0" y="0"/>
          <a:chExt cx="0" cy="0"/>
        </a:xfrm>
      </p:grpSpPr>
      <p:sp>
        <p:nvSpPr>
          <p:cNvPr id="262" name="Google Shape;262;p27"/>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63" name="Google Shape;263;p27"/>
          <p:cNvSpPr/>
          <p:nvPr/>
        </p:nvSpPr>
        <p:spPr>
          <a:xfrm>
            <a:off x="458724" y="457200"/>
            <a:ext cx="11274552" cy="5943600"/>
          </a:xfrm>
          <a:prstGeom prst="rect">
            <a:avLst/>
          </a:prstGeom>
          <a:solidFill>
            <a:srgbClr val="E5DD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64" name="Google Shape;264;p27"/>
          <p:cNvSpPr txBox="1">
            <a:spLocks noGrp="1"/>
          </p:cNvSpPr>
          <p:nvPr>
            <p:ph type="title"/>
          </p:nvPr>
        </p:nvSpPr>
        <p:spPr>
          <a:xfrm>
            <a:off x="858749" y="963997"/>
            <a:ext cx="3787457" cy="4938361"/>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3F3F3F"/>
              </a:buClr>
              <a:buSzPts val="4800"/>
              <a:buFont typeface="Bookman Old Style"/>
              <a:buNone/>
            </a:pPr>
            <a:r>
              <a:rPr lang="en-US" sz="4800"/>
              <a:t>Exit Ticket</a:t>
            </a:r>
            <a:br>
              <a:rPr lang="en-US" sz="4800"/>
            </a:br>
            <a:endParaRPr sz="4800"/>
          </a:p>
        </p:txBody>
      </p:sp>
      <p:cxnSp>
        <p:nvCxnSpPr>
          <p:cNvPr id="265" name="Google Shape;265;p27"/>
          <p:cNvCxnSpPr/>
          <p:nvPr/>
        </p:nvCxnSpPr>
        <p:spPr>
          <a:xfrm>
            <a:off x="4971974" y="2057399"/>
            <a:ext cx="0" cy="2743200"/>
          </a:xfrm>
          <a:prstGeom prst="straightConnector1">
            <a:avLst/>
          </a:prstGeom>
          <a:noFill/>
          <a:ln w="19050" cap="flat" cmpd="sng">
            <a:solidFill>
              <a:schemeClr val="dk2"/>
            </a:solidFill>
            <a:prstDash val="solid"/>
            <a:round/>
            <a:headEnd type="none" w="sm" len="sm"/>
            <a:tailEnd type="none" w="sm" len="sm"/>
          </a:ln>
        </p:spPr>
      </p:cxnSp>
      <p:sp>
        <p:nvSpPr>
          <p:cNvPr id="266" name="Google Shape;266;p27"/>
          <p:cNvSpPr txBox="1"/>
          <p:nvPr/>
        </p:nvSpPr>
        <p:spPr>
          <a:xfrm>
            <a:off x="5301799" y="963507"/>
            <a:ext cx="5498724" cy="4938851"/>
          </a:xfrm>
          <a:prstGeom prst="rect">
            <a:avLst/>
          </a:prstGeom>
          <a:noFill/>
          <a:ln>
            <a:noFill/>
          </a:ln>
        </p:spPr>
        <p:txBody>
          <a:bodyPr spcFirstLastPara="1" wrap="square" lIns="0" tIns="45700" rIns="0" bIns="45700" anchor="ctr" anchorCtr="0">
            <a:normAutofit/>
          </a:bodyPr>
          <a:lstStyle/>
          <a:p>
            <a:pPr marL="0" marR="0" lvl="0" indent="0" algn="l" rtl="0">
              <a:spcBef>
                <a:spcPts val="0"/>
              </a:spcBef>
              <a:spcAft>
                <a:spcPts val="0"/>
              </a:spcAft>
              <a:buNone/>
            </a:pPr>
            <a:r>
              <a:rPr lang="en-US" sz="1800" b="0" i="0" u="none" strike="noStrike" cap="none" dirty="0">
                <a:solidFill>
                  <a:srgbClr val="3F3F3F"/>
                </a:solidFill>
                <a:latin typeface="Libre Franklin"/>
                <a:ea typeface="Libre Franklin"/>
                <a:cs typeface="Libre Franklin"/>
                <a:sym typeface="Libre Franklin"/>
              </a:rPr>
              <a:t>Come up with a list of </a:t>
            </a:r>
            <a:r>
              <a:rPr lang="en-US" sz="1800" b="1" i="0" u="none" strike="noStrike" cap="none" dirty="0">
                <a:solidFill>
                  <a:srgbClr val="3F3F3F"/>
                </a:solidFill>
                <a:latin typeface="Libre Franklin"/>
                <a:ea typeface="Libre Franklin"/>
                <a:cs typeface="Libre Franklin"/>
                <a:sym typeface="Libre Franklin"/>
              </a:rPr>
              <a:t>3 potential careers </a:t>
            </a:r>
            <a:r>
              <a:rPr lang="en-US" sz="1800" b="0" i="0" u="none" strike="noStrike" cap="none" dirty="0">
                <a:solidFill>
                  <a:srgbClr val="3F3F3F"/>
                </a:solidFill>
                <a:latin typeface="Libre Franklin"/>
                <a:ea typeface="Libre Franklin"/>
                <a:cs typeface="Libre Franklin"/>
                <a:sym typeface="Libre Franklin"/>
              </a:rPr>
              <a:t>based on your BIG 3. The challenge will be to think of something that matches your strengths/interests/hobbies but is also currently employable (sorry to anyone wanting to be a unicorn breeder). </a:t>
            </a:r>
            <a:endParaRPr dirty="0"/>
          </a:p>
          <a:p>
            <a:pPr marL="0" marR="0" lvl="0" indent="0" algn="l" rtl="0">
              <a:spcBef>
                <a:spcPts val="600"/>
              </a:spcBef>
              <a:spcAft>
                <a:spcPts val="0"/>
              </a:spcAft>
              <a:buNone/>
            </a:pPr>
            <a:endParaRPr sz="1800" b="0" i="0" u="none" strike="noStrike" cap="none" dirty="0">
              <a:solidFill>
                <a:srgbClr val="3F3F3F"/>
              </a:solidFill>
              <a:latin typeface="Libre Franklin"/>
              <a:ea typeface="Libre Franklin"/>
              <a:cs typeface="Libre Franklin"/>
              <a:sym typeface="Libre Franklin"/>
            </a:endParaRPr>
          </a:p>
          <a:p>
            <a:pPr marL="0" marR="0" lvl="0" indent="0" algn="l" rtl="0">
              <a:spcBef>
                <a:spcPts val="600"/>
              </a:spcBef>
              <a:spcAft>
                <a:spcPts val="0"/>
              </a:spcAft>
              <a:buNone/>
            </a:pPr>
            <a:r>
              <a:rPr lang="en-US" sz="1800" b="0" i="0" u="none" strike="noStrike" cap="none" dirty="0">
                <a:solidFill>
                  <a:srgbClr val="3F3F3F"/>
                </a:solidFill>
                <a:latin typeface="Libre Franklin"/>
                <a:ea typeface="Libre Franklin"/>
                <a:cs typeface="Libre Franklin"/>
                <a:sym typeface="Libre Franklin"/>
              </a:rPr>
              <a:t>Don’t forget to submit your exit ticket </a:t>
            </a:r>
            <a:r>
              <a:rPr lang="en-US" sz="1800" dirty="0">
                <a:solidFill>
                  <a:srgbClr val="3F3F3F"/>
                </a:solidFill>
                <a:latin typeface="Libre Franklin"/>
                <a:ea typeface="Libre Franklin"/>
                <a:cs typeface="Libre Franklin"/>
                <a:sym typeface="Libre Franklin"/>
              </a:rPr>
              <a:t>on</a:t>
            </a:r>
            <a:r>
              <a:rPr lang="en-US" sz="1800" b="0" i="0" u="none" strike="noStrike" cap="none" dirty="0">
                <a:solidFill>
                  <a:srgbClr val="3F3F3F"/>
                </a:solidFill>
                <a:latin typeface="Libre Franklin"/>
                <a:ea typeface="Libre Franklin"/>
                <a:cs typeface="Libre Franklin"/>
                <a:sym typeface="Libre Franklin"/>
              </a:rPr>
              <a:t> Moodle before class ends.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16"/>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2" name="Google Shape;122;p16"/>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pic>
        <p:nvPicPr>
          <p:cNvPr id="123" name="Google Shape;123;p16" descr="Careers // About Pearson VUE // Pearson VUE"/>
          <p:cNvPicPr preferRelativeResize="0"/>
          <p:nvPr/>
        </p:nvPicPr>
        <p:blipFill rotWithShape="1">
          <a:blip r:embed="rId3">
            <a:alphaModFix/>
          </a:blip>
          <a:srcRect r="4889" b="1"/>
          <a:stretch/>
        </p:blipFill>
        <p:spPr>
          <a:xfrm>
            <a:off x="-1" y="10"/>
            <a:ext cx="12192000" cy="6857990"/>
          </a:xfrm>
          <a:prstGeom prst="rect">
            <a:avLst/>
          </a:prstGeom>
          <a:noFill/>
          <a:ln>
            <a:noFill/>
          </a:ln>
        </p:spPr>
      </p:pic>
      <p:sp>
        <p:nvSpPr>
          <p:cNvPr id="124" name="Google Shape;124;p16"/>
          <p:cNvSpPr/>
          <p:nvPr/>
        </p:nvSpPr>
        <p:spPr>
          <a:xfrm>
            <a:off x="-1" y="3118982"/>
            <a:ext cx="7537704" cy="2462668"/>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25" name="Google Shape;125;p16"/>
          <p:cNvSpPr txBox="1">
            <a:spLocks noGrp="1"/>
          </p:cNvSpPr>
          <p:nvPr>
            <p:ph type="title"/>
          </p:nvPr>
        </p:nvSpPr>
        <p:spPr>
          <a:xfrm>
            <a:off x="735791" y="3331444"/>
            <a:ext cx="6470692" cy="122930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Bookman Old Style"/>
              <a:buNone/>
            </a:pPr>
            <a:r>
              <a:rPr lang="en-US" sz="5400" b="1">
                <a:solidFill>
                  <a:schemeClr val="dk1"/>
                </a:solidFill>
              </a:rPr>
              <a:t>Welcome!</a:t>
            </a:r>
            <a:endParaRPr/>
          </a:p>
        </p:txBody>
      </p:sp>
      <p:cxnSp>
        <p:nvCxnSpPr>
          <p:cNvPr id="126" name="Google Shape;126;p16"/>
          <p:cNvCxnSpPr/>
          <p:nvPr/>
        </p:nvCxnSpPr>
        <p:spPr>
          <a:xfrm>
            <a:off x="772429" y="4641183"/>
            <a:ext cx="6309360" cy="0"/>
          </a:xfrm>
          <a:prstGeom prst="straightConnector1">
            <a:avLst/>
          </a:prstGeom>
          <a:noFill/>
          <a:ln w="12700" cap="flat" cmpd="sng">
            <a:solidFill>
              <a:srgbClr val="3F3F3F">
                <a:alpha val="89803"/>
              </a:srgbClr>
            </a:solidFill>
            <a:prstDash val="solid"/>
            <a:round/>
            <a:headEnd type="none" w="sm" len="sm"/>
            <a:tailEnd type="none" w="sm" len="sm"/>
          </a:ln>
        </p:spPr>
      </p:cxnSp>
      <p:sp>
        <p:nvSpPr>
          <p:cNvPr id="127" name="Google Shape;127;p16"/>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4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1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33" name="Google Shape;133;p1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Bookman Old Style"/>
              <a:buNone/>
            </a:pPr>
            <a:r>
              <a:rPr lang="en-US"/>
              <a:t>What to expect</a:t>
            </a:r>
            <a:endParaRPr/>
          </a:p>
        </p:txBody>
      </p:sp>
      <p:cxnSp>
        <p:nvCxnSpPr>
          <p:cNvPr id="134" name="Google Shape;134;p17"/>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sp>
        <p:nvSpPr>
          <p:cNvPr id="135" name="Google Shape;135;p17"/>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36;p17"/>
          <p:cNvGrpSpPr/>
          <p:nvPr/>
        </p:nvGrpSpPr>
        <p:grpSpPr>
          <a:xfrm>
            <a:off x="1106854" y="2222930"/>
            <a:ext cx="10038617" cy="3537249"/>
            <a:chOff x="9891" y="124415"/>
            <a:chExt cx="10038617" cy="3537249"/>
          </a:xfrm>
        </p:grpSpPr>
        <p:sp>
          <p:nvSpPr>
            <p:cNvPr id="137" name="Google Shape;137;p17"/>
            <p:cNvSpPr/>
            <p:nvPr/>
          </p:nvSpPr>
          <p:spPr>
            <a:xfrm>
              <a:off x="983787" y="124415"/>
              <a:ext cx="1048810" cy="104881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7"/>
            <p:cNvSpPr/>
            <p:nvPr/>
          </p:nvSpPr>
          <p:spPr>
            <a:xfrm>
              <a:off x="9891" y="1325328"/>
              <a:ext cx="2996602" cy="4494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7"/>
            <p:cNvSpPr txBox="1"/>
            <p:nvPr/>
          </p:nvSpPr>
          <p:spPr>
            <a:xfrm>
              <a:off x="9891" y="1325328"/>
              <a:ext cx="2996602" cy="44949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700"/>
                <a:buFont typeface="Libre Franklin"/>
                <a:buNone/>
              </a:pPr>
              <a:r>
                <a:rPr lang="en-US" sz="1700" b="1" i="0" u="none" strike="noStrike" cap="none" dirty="0">
                  <a:solidFill>
                    <a:schemeClr val="dk1"/>
                  </a:solidFill>
                  <a:latin typeface="Libre Franklin"/>
                  <a:ea typeface="Libre Franklin"/>
                  <a:cs typeface="Libre Franklin"/>
                  <a:sym typeface="Libre Franklin"/>
                </a:rPr>
                <a:t>No need to take notes… just listen - all PowerPoints will be on the Moodle. </a:t>
              </a:r>
            </a:p>
            <a:p>
              <a:pPr marL="0" marR="0" lvl="0" indent="0" algn="ctr" rtl="0">
                <a:lnSpc>
                  <a:spcPct val="90000"/>
                </a:lnSpc>
                <a:spcBef>
                  <a:spcPts val="0"/>
                </a:spcBef>
                <a:spcAft>
                  <a:spcPts val="0"/>
                </a:spcAft>
                <a:buClr>
                  <a:schemeClr val="dk1"/>
                </a:buClr>
                <a:buSzPts val="1700"/>
                <a:buFont typeface="Libre Franklin"/>
                <a:buNone/>
              </a:pPr>
              <a:r>
                <a:rPr lang="en-US" sz="1700" b="1" dirty="0">
                  <a:solidFill>
                    <a:schemeClr val="dk1"/>
                  </a:solidFill>
                  <a:latin typeface="Libre Franklin"/>
                  <a:sym typeface="Libre Franklin"/>
                </a:rPr>
                <a:t>When writing is needed I’ll let you know.</a:t>
              </a:r>
              <a:endParaRPr dirty="0"/>
            </a:p>
          </p:txBody>
        </p:sp>
        <p:sp>
          <p:nvSpPr>
            <p:cNvPr id="140" name="Google Shape;140;p17"/>
            <p:cNvSpPr/>
            <p:nvPr/>
          </p:nvSpPr>
          <p:spPr>
            <a:xfrm>
              <a:off x="9891" y="1845563"/>
              <a:ext cx="2996602" cy="18161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a:off x="4504794" y="124415"/>
              <a:ext cx="1048810" cy="104881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a:off x="3530898" y="1325328"/>
              <a:ext cx="2996602" cy="4494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txBox="1"/>
            <p:nvPr/>
          </p:nvSpPr>
          <p:spPr>
            <a:xfrm>
              <a:off x="3530898" y="1325328"/>
              <a:ext cx="2996602" cy="44949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700"/>
                <a:buFont typeface="Libre Franklin"/>
                <a:buNone/>
              </a:pPr>
              <a:r>
                <a:rPr lang="en-US" sz="1700" b="1" i="0" u="none" strike="noStrike" cap="none" dirty="0">
                  <a:solidFill>
                    <a:schemeClr val="dk1"/>
                  </a:solidFill>
                  <a:latin typeface="Libre Franklin"/>
                  <a:ea typeface="Libre Franklin"/>
                  <a:cs typeface="Libre Franklin"/>
                  <a:sym typeface="Libre Franklin"/>
                </a:rPr>
                <a:t>Reflection and discussion. This includes individual work and pair/group work.</a:t>
              </a:r>
              <a:endParaRPr dirty="0"/>
            </a:p>
          </p:txBody>
        </p:sp>
        <p:sp>
          <p:nvSpPr>
            <p:cNvPr id="144" name="Google Shape;144;p17"/>
            <p:cNvSpPr/>
            <p:nvPr/>
          </p:nvSpPr>
          <p:spPr>
            <a:xfrm>
              <a:off x="3530898" y="1845563"/>
              <a:ext cx="2996602" cy="18161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p:nvPr/>
          </p:nvSpPr>
          <p:spPr>
            <a:xfrm>
              <a:off x="8025802" y="124415"/>
              <a:ext cx="1048810" cy="104881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p:nvPr/>
          </p:nvSpPr>
          <p:spPr>
            <a:xfrm>
              <a:off x="7051906" y="1325328"/>
              <a:ext cx="2996602" cy="4494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7"/>
            <p:cNvSpPr txBox="1"/>
            <p:nvPr/>
          </p:nvSpPr>
          <p:spPr>
            <a:xfrm>
              <a:off x="7051906" y="1325328"/>
              <a:ext cx="2996602" cy="44949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700"/>
                <a:buFont typeface="Libre Franklin"/>
                <a:buNone/>
              </a:pPr>
              <a:r>
                <a:rPr lang="en-US" sz="1700" b="1" i="0" u="none" strike="noStrike" cap="none">
                  <a:solidFill>
                    <a:schemeClr val="dk1"/>
                  </a:solidFill>
                  <a:latin typeface="Libre Franklin"/>
                  <a:ea typeface="Libre Franklin"/>
                  <a:cs typeface="Libre Franklin"/>
                  <a:sym typeface="Libre Franklin"/>
                </a:rPr>
                <a:t>Covering topics such as: </a:t>
              </a:r>
              <a:endParaRPr/>
            </a:p>
          </p:txBody>
        </p:sp>
        <p:sp>
          <p:nvSpPr>
            <p:cNvPr id="148" name="Google Shape;148;p17"/>
            <p:cNvSpPr/>
            <p:nvPr/>
          </p:nvSpPr>
          <p:spPr>
            <a:xfrm>
              <a:off x="7051906" y="1845563"/>
              <a:ext cx="2996602" cy="18161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7"/>
            <p:cNvSpPr txBox="1"/>
            <p:nvPr/>
          </p:nvSpPr>
          <p:spPr>
            <a:xfrm>
              <a:off x="7051906" y="1845563"/>
              <a:ext cx="2996602" cy="1816101"/>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300"/>
                <a:buFont typeface="Libre Franklin"/>
                <a:buNone/>
              </a:pPr>
              <a:r>
                <a:rPr lang="en-US" sz="1300" b="0" i="0" u="none" strike="noStrike" cap="none">
                  <a:solidFill>
                    <a:schemeClr val="dk1"/>
                  </a:solidFill>
                  <a:latin typeface="Libre Franklin"/>
                  <a:ea typeface="Libre Franklin"/>
                  <a:cs typeface="Libre Franklin"/>
                  <a:sym typeface="Libre Franklin"/>
                </a:rPr>
                <a:t>Choosing a career that’s right for you &amp; which path to take to get there</a:t>
              </a:r>
              <a:endParaRPr/>
            </a:p>
            <a:p>
              <a:pPr marL="0" marR="0" lvl="0" indent="0" algn="ctr" rtl="0">
                <a:lnSpc>
                  <a:spcPct val="90000"/>
                </a:lnSpc>
                <a:spcBef>
                  <a:spcPts val="455"/>
                </a:spcBef>
                <a:spcAft>
                  <a:spcPts val="0"/>
                </a:spcAft>
                <a:buClr>
                  <a:schemeClr val="dk1"/>
                </a:buClr>
                <a:buSzPts val="1300"/>
                <a:buFont typeface="Libre Franklin"/>
                <a:buNone/>
              </a:pPr>
              <a:r>
                <a:rPr lang="en-US" sz="1300" b="0" i="0" u="none" strike="noStrike" cap="none">
                  <a:solidFill>
                    <a:schemeClr val="dk1"/>
                  </a:solidFill>
                  <a:latin typeface="Libre Franklin"/>
                  <a:ea typeface="Libre Franklin"/>
                  <a:cs typeface="Libre Franklin"/>
                  <a:sym typeface="Libre Franklin"/>
                </a:rPr>
                <a:t>Costs of living &amp; expenses you can plan for in the future</a:t>
              </a:r>
              <a:endParaRPr/>
            </a:p>
            <a:p>
              <a:pPr marL="0" marR="0" lvl="0" indent="0" algn="ctr" rtl="0">
                <a:lnSpc>
                  <a:spcPct val="90000"/>
                </a:lnSpc>
                <a:spcBef>
                  <a:spcPts val="455"/>
                </a:spcBef>
                <a:spcAft>
                  <a:spcPts val="0"/>
                </a:spcAft>
                <a:buClr>
                  <a:schemeClr val="dk1"/>
                </a:buClr>
                <a:buSzPts val="1300"/>
                <a:buFont typeface="Libre Franklin"/>
                <a:buNone/>
              </a:pPr>
              <a:r>
                <a:rPr lang="en-US" sz="1300" b="0" i="0" u="none" strike="noStrike" cap="none">
                  <a:solidFill>
                    <a:schemeClr val="dk1"/>
                  </a:solidFill>
                  <a:latin typeface="Libre Franklin"/>
                  <a:ea typeface="Libre Franklin"/>
                  <a:cs typeface="Libre Franklin"/>
                  <a:sym typeface="Libre Franklin"/>
                </a:rPr>
                <a:t>How to build ‘good’ credit so you can buy a house one day</a:t>
              </a:r>
              <a:endParaRPr/>
            </a:p>
            <a:p>
              <a:pPr marL="0" marR="0" lvl="0" indent="0" algn="ctr" rtl="0">
                <a:lnSpc>
                  <a:spcPct val="90000"/>
                </a:lnSpc>
                <a:spcBef>
                  <a:spcPts val="455"/>
                </a:spcBef>
                <a:spcAft>
                  <a:spcPts val="0"/>
                </a:spcAft>
                <a:buClr>
                  <a:schemeClr val="dk1"/>
                </a:buClr>
                <a:buSzPts val="1300"/>
                <a:buFont typeface="Libre Franklin"/>
                <a:buNone/>
              </a:pPr>
              <a:r>
                <a:rPr lang="en-US" sz="1300" b="0" i="0" u="none" strike="noStrike" cap="none">
                  <a:solidFill>
                    <a:schemeClr val="dk1"/>
                  </a:solidFill>
                  <a:latin typeface="Libre Franklin"/>
                  <a:ea typeface="Libre Franklin"/>
                  <a:cs typeface="Libre Franklin"/>
                  <a:sym typeface="Libre Franklin"/>
                </a:rPr>
                <a:t>How to write resumes and apply for jobs</a:t>
              </a:r>
              <a:endParaRPr/>
            </a:p>
            <a:p>
              <a:pPr marL="0" marR="0" lvl="0" indent="0" algn="ctr" rtl="0">
                <a:lnSpc>
                  <a:spcPct val="90000"/>
                </a:lnSpc>
                <a:spcBef>
                  <a:spcPts val="455"/>
                </a:spcBef>
                <a:spcAft>
                  <a:spcPts val="0"/>
                </a:spcAft>
                <a:buClr>
                  <a:schemeClr val="dk1"/>
                </a:buClr>
                <a:buSzPts val="1300"/>
                <a:buFont typeface="Libre Franklin"/>
                <a:buNone/>
              </a:pPr>
              <a:r>
                <a:rPr lang="en-US" sz="1300" b="0" i="0" u="none" strike="noStrike" cap="none">
                  <a:solidFill>
                    <a:schemeClr val="dk1"/>
                  </a:solidFill>
                  <a:latin typeface="Libre Franklin"/>
                  <a:ea typeface="Libre Franklin"/>
                  <a:cs typeface="Libre Franklin"/>
                  <a:sym typeface="Libre Franklin"/>
                </a:rPr>
                <a:t>Interview do’s and don’ts… and much more!</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p18"/>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5" name="Google Shape;155;p18"/>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156" name="Google Shape;156;p18"/>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57" name="Google Shape;157;p18"/>
          <p:cNvSpPr/>
          <p:nvPr/>
        </p:nvSpPr>
        <p:spPr>
          <a:xfrm>
            <a:off x="4584734" y="0"/>
            <a:ext cx="7607266"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8"/>
          <p:cNvSpPr txBox="1">
            <a:spLocks noGrp="1"/>
          </p:cNvSpPr>
          <p:nvPr>
            <p:ph type="title"/>
          </p:nvPr>
        </p:nvSpPr>
        <p:spPr>
          <a:xfrm>
            <a:off x="5220928" y="965200"/>
            <a:ext cx="5999002" cy="4927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1200"/>
              <a:buFont typeface="Bookman Old Style"/>
              <a:buNone/>
            </a:pPr>
            <a:r>
              <a:rPr lang="en-US" sz="1200" dirty="0">
                <a:solidFill>
                  <a:srgbClr val="FFFFFF"/>
                </a:solidFill>
              </a:rPr>
              <a:t>A.K.A. (Also Known As)</a:t>
            </a:r>
            <a:br>
              <a:rPr lang="en-US" sz="1000" dirty="0">
                <a:solidFill>
                  <a:srgbClr val="FFFFFF"/>
                </a:solidFill>
              </a:rPr>
            </a:br>
            <a:r>
              <a:rPr lang="en-US" sz="8000" dirty="0">
                <a:solidFill>
                  <a:srgbClr val="FFFFFF"/>
                </a:solidFill>
              </a:rPr>
              <a:t>The stuff that matters.</a:t>
            </a:r>
            <a:endParaRPr dirty="0"/>
          </a:p>
        </p:txBody>
      </p:sp>
      <p:sp>
        <p:nvSpPr>
          <p:cNvPr id="159" name="Google Shape;159;p18"/>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4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Google Shape;164;p19"/>
          <p:cNvSpPr/>
          <p:nvPr/>
        </p:nvSpPr>
        <p:spPr>
          <a:xfrm>
            <a:off x="5685"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65" name="Google Shape;165;p19"/>
          <p:cNvSpPr/>
          <p:nvPr/>
        </p:nvSpPr>
        <p:spPr>
          <a:xfrm>
            <a:off x="16" y="0"/>
            <a:ext cx="4059919" cy="6858000"/>
          </a:xfrm>
          <a:prstGeom prst="rect">
            <a:avLst/>
          </a:prstGeom>
          <a:solidFill>
            <a:srgbClr val="234E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9"/>
          <p:cNvSpPr txBox="1">
            <a:spLocks noGrp="1"/>
          </p:cNvSpPr>
          <p:nvPr>
            <p:ph type="title"/>
          </p:nvPr>
        </p:nvSpPr>
        <p:spPr>
          <a:xfrm>
            <a:off x="492370" y="516836"/>
            <a:ext cx="3084844" cy="196108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Overview</a:t>
            </a:r>
            <a:endParaRPr sz="4000">
              <a:solidFill>
                <a:srgbClr val="FFFFFF"/>
              </a:solidFill>
            </a:endParaRPr>
          </a:p>
        </p:txBody>
      </p:sp>
      <p:cxnSp>
        <p:nvCxnSpPr>
          <p:cNvPr id="167" name="Google Shape;167;p19"/>
          <p:cNvCxnSpPr/>
          <p:nvPr/>
        </p:nvCxnSpPr>
        <p:spPr>
          <a:xfrm>
            <a:off x="571752" y="2638787"/>
            <a:ext cx="2743200" cy="0"/>
          </a:xfrm>
          <a:prstGeom prst="straightConnector1">
            <a:avLst/>
          </a:prstGeom>
          <a:noFill/>
          <a:ln w="19050" cap="flat" cmpd="sng">
            <a:solidFill>
              <a:schemeClr val="accent1"/>
            </a:solidFill>
            <a:prstDash val="solid"/>
            <a:round/>
            <a:headEnd type="none" w="sm" len="sm"/>
            <a:tailEnd type="none" w="sm" len="sm"/>
          </a:ln>
        </p:spPr>
      </p:cxnSp>
      <p:sp>
        <p:nvSpPr>
          <p:cNvPr id="168" name="Google Shape;168;p19"/>
          <p:cNvSpPr txBox="1">
            <a:spLocks noGrp="1"/>
          </p:cNvSpPr>
          <p:nvPr>
            <p:ph type="body" idx="1"/>
          </p:nvPr>
        </p:nvSpPr>
        <p:spPr>
          <a:xfrm>
            <a:off x="571752" y="2799654"/>
            <a:ext cx="3005462" cy="3189665"/>
          </a:xfrm>
          <a:prstGeom prst="rect">
            <a:avLst/>
          </a:prstGeom>
          <a:noFill/>
          <a:ln>
            <a:noFill/>
          </a:ln>
        </p:spPr>
        <p:txBody>
          <a:bodyPr spcFirstLastPara="1" wrap="square" lIns="0" tIns="45700" rIns="0" bIns="45700" anchor="t" anchorCtr="0">
            <a:normAutofit/>
          </a:bodyPr>
          <a:lstStyle/>
          <a:p>
            <a:pPr marL="0" lvl="0" indent="0" algn="l" rtl="0">
              <a:lnSpc>
                <a:spcPct val="110000"/>
              </a:lnSpc>
              <a:spcBef>
                <a:spcPts val="0"/>
              </a:spcBef>
              <a:spcAft>
                <a:spcPts val="0"/>
              </a:spcAft>
              <a:buSzPts val="1800"/>
              <a:buNone/>
            </a:pPr>
            <a:r>
              <a:rPr lang="en-US" sz="1800" dirty="0">
                <a:solidFill>
                  <a:srgbClr val="FFFFFF"/>
                </a:solidFill>
                <a:latin typeface="Calibri"/>
                <a:ea typeface="Calibri"/>
                <a:cs typeface="Calibri"/>
                <a:sym typeface="Calibri"/>
              </a:rPr>
              <a:t>What we will be covering in class today: </a:t>
            </a:r>
            <a:endParaRPr dirty="0"/>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ea typeface="Calibri"/>
                <a:cs typeface="Calibri"/>
                <a:sym typeface="Calibri"/>
              </a:rPr>
              <a:t> My education story </a:t>
            </a:r>
            <a:endParaRPr dirty="0"/>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ea typeface="Calibri"/>
                <a:cs typeface="Calibri"/>
                <a:sym typeface="Calibri"/>
              </a:rPr>
              <a:t> How to choose a career</a:t>
            </a:r>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cs typeface="Calibri"/>
                <a:sym typeface="Calibri"/>
              </a:rPr>
              <a:t>Moodle work</a:t>
            </a:r>
            <a:endParaRPr dirty="0"/>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ea typeface="Calibri"/>
                <a:cs typeface="Calibri"/>
                <a:sym typeface="Calibri"/>
              </a:rPr>
              <a:t> Exit Ticket</a:t>
            </a:r>
            <a:endParaRPr dirty="0"/>
          </a:p>
        </p:txBody>
      </p:sp>
      <p:pic>
        <p:nvPicPr>
          <p:cNvPr id="169" name="Google Shape;169;p19" descr="Find A New Career At 40 | Best Careers To Start At 40"/>
          <p:cNvPicPr preferRelativeResize="0"/>
          <p:nvPr/>
        </p:nvPicPr>
        <p:blipFill rotWithShape="1">
          <a:blip r:embed="rId3">
            <a:alphaModFix/>
          </a:blip>
          <a:srcRect/>
          <a:stretch/>
        </p:blipFill>
        <p:spPr>
          <a:xfrm>
            <a:off x="4742017" y="1483049"/>
            <a:ext cx="6798082" cy="38919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p20"/>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5" name="Google Shape;175;p20"/>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pic>
        <p:nvPicPr>
          <p:cNvPr id="176" name="Google Shape;176;p20" descr="Effective Teaching Styles: 5 Ways To Be A Great Teacher"/>
          <p:cNvPicPr preferRelativeResize="0"/>
          <p:nvPr/>
        </p:nvPicPr>
        <p:blipFill rotWithShape="1">
          <a:blip r:embed="rId3">
            <a:alphaModFix/>
          </a:blip>
          <a:srcRect t="6279" b="9451"/>
          <a:stretch/>
        </p:blipFill>
        <p:spPr>
          <a:xfrm>
            <a:off x="-32" y="10"/>
            <a:ext cx="12192031" cy="6857990"/>
          </a:xfrm>
          <a:prstGeom prst="rect">
            <a:avLst/>
          </a:prstGeom>
          <a:noFill/>
          <a:ln>
            <a:noFill/>
          </a:ln>
        </p:spPr>
      </p:pic>
      <p:sp>
        <p:nvSpPr>
          <p:cNvPr id="177" name="Google Shape;177;p20"/>
          <p:cNvSpPr/>
          <p:nvPr/>
        </p:nvSpPr>
        <p:spPr>
          <a:xfrm>
            <a:off x="-2307" y="4915076"/>
            <a:ext cx="12188952" cy="1942924"/>
          </a:xfrm>
          <a:prstGeom prst="rect">
            <a:avLst/>
          </a:prstGeom>
          <a:gradFill>
            <a:gsLst>
              <a:gs pos="0">
                <a:srgbClr val="000000">
                  <a:alpha val="0"/>
                </a:srgbClr>
              </a:gs>
              <a:gs pos="43000">
                <a:srgbClr val="000000">
                  <a:alpha val="20000"/>
                </a:srgbClr>
              </a:gs>
              <a:gs pos="100000">
                <a:srgbClr val="000000">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78" name="Google Shape;178;p20"/>
          <p:cNvSpPr txBox="1">
            <a:spLocks noGrp="1"/>
          </p:cNvSpPr>
          <p:nvPr>
            <p:ph type="title"/>
          </p:nvPr>
        </p:nvSpPr>
        <p:spPr>
          <a:xfrm>
            <a:off x="828675" y="5120639"/>
            <a:ext cx="7137263" cy="1280161"/>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4800"/>
              <a:buFont typeface="Bookman Old Style"/>
              <a:buNone/>
            </a:pPr>
            <a:r>
              <a:rPr lang="en-US" sz="4800" dirty="0">
                <a:solidFill>
                  <a:srgbClr val="FFFFFF"/>
                </a:solidFill>
              </a:rPr>
              <a:t>My Story</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4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DD701-584D-49E4-8690-534D432AD28C}"/>
              </a:ext>
            </a:extLst>
          </p:cNvPr>
          <p:cNvSpPr>
            <a:spLocks noGrp="1"/>
          </p:cNvSpPr>
          <p:nvPr>
            <p:ph type="title"/>
          </p:nvPr>
        </p:nvSpPr>
        <p:spPr/>
        <p:txBody>
          <a:bodyPr/>
          <a:lstStyle/>
          <a:p>
            <a:r>
              <a:rPr lang="en-US" dirty="0"/>
              <a:t>My Education</a:t>
            </a:r>
          </a:p>
        </p:txBody>
      </p:sp>
      <p:sp>
        <p:nvSpPr>
          <p:cNvPr id="3" name="Text Placeholder 2">
            <a:extLst>
              <a:ext uri="{FF2B5EF4-FFF2-40B4-BE49-F238E27FC236}">
                <a16:creationId xmlns:a16="http://schemas.microsoft.com/office/drawing/2014/main" id="{4395691C-C0FD-48EF-BA64-A858633729C2}"/>
              </a:ext>
            </a:extLst>
          </p:cNvPr>
          <p:cNvSpPr>
            <a:spLocks noGrp="1"/>
          </p:cNvSpPr>
          <p:nvPr>
            <p:ph type="body" idx="1"/>
          </p:nvPr>
        </p:nvSpPr>
        <p:spPr>
          <a:xfrm>
            <a:off x="314632" y="2222090"/>
            <a:ext cx="11562736" cy="3687098"/>
          </a:xfrm>
        </p:spPr>
        <p:txBody>
          <a:bodyPr/>
          <a:lstStyle/>
          <a:p>
            <a:r>
              <a:rPr lang="en-US" dirty="0"/>
              <a:t>In Ontario there are private, public, and Catholic schools </a:t>
            </a:r>
          </a:p>
          <a:p>
            <a:r>
              <a:rPr lang="en-US" dirty="0"/>
              <a:t>I went through the Catholic education system </a:t>
            </a:r>
          </a:p>
          <a:p>
            <a:r>
              <a:rPr lang="en-US" dirty="0"/>
              <a:t>I went to one elementary school for Senior Kindergarten to grade 8 – ages 5 to 13 </a:t>
            </a:r>
          </a:p>
          <a:p>
            <a:r>
              <a:rPr lang="en-US" dirty="0"/>
              <a:t>I then went to a high school for grades 9 to 12 – ages 14 to 17 – I graduated in June 2007 </a:t>
            </a:r>
          </a:p>
          <a:p>
            <a:r>
              <a:rPr lang="en-US" dirty="0"/>
              <a:t>I took a course at a small college in downtown Toronto for medical secretary over a period of about 10 months – I took this because I did not take academic courses in high school and therefore I didn’t have the proper credentials for university – However, I never worked in that field as I ended up staying at home to help take care of my grandparents in their final years </a:t>
            </a:r>
          </a:p>
          <a:p>
            <a:endParaRPr lang="en-US" dirty="0"/>
          </a:p>
        </p:txBody>
      </p:sp>
    </p:spTree>
    <p:extLst>
      <p:ext uri="{BB962C8B-B14F-4D97-AF65-F5344CB8AC3E}">
        <p14:creationId xmlns:p14="http://schemas.microsoft.com/office/powerpoint/2010/main" val="249830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DD701-584D-49E4-8690-534D432AD28C}"/>
              </a:ext>
            </a:extLst>
          </p:cNvPr>
          <p:cNvSpPr>
            <a:spLocks noGrp="1"/>
          </p:cNvSpPr>
          <p:nvPr>
            <p:ph type="title"/>
          </p:nvPr>
        </p:nvSpPr>
        <p:spPr/>
        <p:txBody>
          <a:bodyPr/>
          <a:lstStyle/>
          <a:p>
            <a:r>
              <a:rPr lang="en-US" dirty="0"/>
              <a:t>My Education</a:t>
            </a:r>
          </a:p>
        </p:txBody>
      </p:sp>
      <p:sp>
        <p:nvSpPr>
          <p:cNvPr id="3" name="Text Placeholder 2">
            <a:extLst>
              <a:ext uri="{FF2B5EF4-FFF2-40B4-BE49-F238E27FC236}">
                <a16:creationId xmlns:a16="http://schemas.microsoft.com/office/drawing/2014/main" id="{4395691C-C0FD-48EF-BA64-A858633729C2}"/>
              </a:ext>
            </a:extLst>
          </p:cNvPr>
          <p:cNvSpPr>
            <a:spLocks noGrp="1"/>
          </p:cNvSpPr>
          <p:nvPr>
            <p:ph type="body" idx="1"/>
          </p:nvPr>
        </p:nvSpPr>
        <p:spPr>
          <a:xfrm>
            <a:off x="314632" y="2222090"/>
            <a:ext cx="11562736" cy="3687098"/>
          </a:xfrm>
        </p:spPr>
        <p:txBody>
          <a:bodyPr/>
          <a:lstStyle/>
          <a:p>
            <a:r>
              <a:rPr lang="en-US" dirty="0"/>
              <a:t>Fast forward to 2010 and I took a one year program at Humber College called General Arts and Science – University Transfer – the program has since been updated since I took it and is now a two year program </a:t>
            </a:r>
          </a:p>
          <a:p>
            <a:r>
              <a:rPr lang="en-US" dirty="0"/>
              <a:t>I then went to York University from 2011 until 2018 </a:t>
            </a:r>
          </a:p>
          <a:p>
            <a:pPr lvl="1"/>
            <a:r>
              <a:rPr lang="en-US" dirty="0"/>
              <a:t>2011 to 2016 was my undergrad – Bachelor of Arts (History and English), and Bachelor of Education </a:t>
            </a:r>
          </a:p>
          <a:p>
            <a:pPr lvl="1"/>
            <a:r>
              <a:rPr lang="en-US" dirty="0"/>
              <a:t>2016 to 2018 was graduate work for my Master of Education </a:t>
            </a:r>
          </a:p>
          <a:p>
            <a:r>
              <a:rPr lang="en-US" dirty="0"/>
              <a:t>I have also taken professional development courses with Queen’s University – all online </a:t>
            </a:r>
          </a:p>
          <a:p>
            <a:r>
              <a:rPr lang="en-US" dirty="0"/>
              <a:t>And even though I am no longer in university I am still learning each day – don’t think education ends when school ends – education continues long past school </a:t>
            </a:r>
          </a:p>
          <a:p>
            <a:endParaRPr lang="en-US" dirty="0"/>
          </a:p>
        </p:txBody>
      </p:sp>
    </p:spTree>
    <p:extLst>
      <p:ext uri="{BB962C8B-B14F-4D97-AF65-F5344CB8AC3E}">
        <p14:creationId xmlns:p14="http://schemas.microsoft.com/office/powerpoint/2010/main" val="179401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80">
                                          <p:stCondLst>
                                            <p:cond delay="0"/>
                                          </p:stCondLst>
                                        </p:cTn>
                                        <p:tgtEl>
                                          <p:spTgt spid="3">
                                            <p:txEl>
                                              <p:pRg st="4" end="4"/>
                                            </p:txEl>
                                          </p:spTgt>
                                        </p:tgtEl>
                                      </p:cBhvr>
                                    </p:animEffect>
                                    <p:anim calcmode="lin" valueType="num">
                                      <p:cBhvr>
                                        <p:cTn id="2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4" end="4"/>
                                            </p:txEl>
                                          </p:spTgt>
                                        </p:tgtEl>
                                      </p:cBhvr>
                                      <p:to x="100000" y="60000"/>
                                    </p:animScale>
                                    <p:animScale>
                                      <p:cBhvr>
                                        <p:cTn id="30" dur="166" decel="50000">
                                          <p:stCondLst>
                                            <p:cond delay="676"/>
                                          </p:stCondLst>
                                        </p:cTn>
                                        <p:tgtEl>
                                          <p:spTgt spid="3">
                                            <p:txEl>
                                              <p:pRg st="4" end="4"/>
                                            </p:txEl>
                                          </p:spTgt>
                                        </p:tgtEl>
                                      </p:cBhvr>
                                      <p:to x="100000" y="100000"/>
                                    </p:animScale>
                                    <p:animScale>
                                      <p:cBhvr>
                                        <p:cTn id="31" dur="26">
                                          <p:stCondLst>
                                            <p:cond delay="1312"/>
                                          </p:stCondLst>
                                        </p:cTn>
                                        <p:tgtEl>
                                          <p:spTgt spid="3">
                                            <p:txEl>
                                              <p:pRg st="4" end="4"/>
                                            </p:txEl>
                                          </p:spTgt>
                                        </p:tgtEl>
                                      </p:cBhvr>
                                      <p:to x="100000" y="80000"/>
                                    </p:animScale>
                                    <p:animScale>
                                      <p:cBhvr>
                                        <p:cTn id="32" dur="166" decel="50000">
                                          <p:stCondLst>
                                            <p:cond delay="1338"/>
                                          </p:stCondLst>
                                        </p:cTn>
                                        <p:tgtEl>
                                          <p:spTgt spid="3">
                                            <p:txEl>
                                              <p:pRg st="4" end="4"/>
                                            </p:txEl>
                                          </p:spTgt>
                                        </p:tgtEl>
                                      </p:cBhvr>
                                      <p:to x="100000" y="100000"/>
                                    </p:animScale>
                                    <p:animScale>
                                      <p:cBhvr>
                                        <p:cTn id="33" dur="26">
                                          <p:stCondLst>
                                            <p:cond delay="1642"/>
                                          </p:stCondLst>
                                        </p:cTn>
                                        <p:tgtEl>
                                          <p:spTgt spid="3">
                                            <p:txEl>
                                              <p:pRg st="4" end="4"/>
                                            </p:txEl>
                                          </p:spTgt>
                                        </p:tgtEl>
                                      </p:cBhvr>
                                      <p:to x="100000" y="90000"/>
                                    </p:animScale>
                                    <p:animScale>
                                      <p:cBhvr>
                                        <p:cTn id="34" dur="166" decel="50000">
                                          <p:stCondLst>
                                            <p:cond delay="1668"/>
                                          </p:stCondLst>
                                        </p:cTn>
                                        <p:tgtEl>
                                          <p:spTgt spid="3">
                                            <p:txEl>
                                              <p:pRg st="4" end="4"/>
                                            </p:txEl>
                                          </p:spTgt>
                                        </p:tgtEl>
                                      </p:cBhvr>
                                      <p:to x="100000" y="100000"/>
                                    </p:animScale>
                                    <p:animScale>
                                      <p:cBhvr>
                                        <p:cTn id="35" dur="26">
                                          <p:stCondLst>
                                            <p:cond delay="1808"/>
                                          </p:stCondLst>
                                        </p:cTn>
                                        <p:tgtEl>
                                          <p:spTgt spid="3">
                                            <p:txEl>
                                              <p:pRg st="4" end="4"/>
                                            </p:txEl>
                                          </p:spTgt>
                                        </p:tgtEl>
                                      </p:cBhvr>
                                      <p:to x="100000" y="95000"/>
                                    </p:animScale>
                                    <p:animScale>
                                      <p:cBhvr>
                                        <p:cTn id="36" dur="166" decel="50000">
                                          <p:stCondLst>
                                            <p:cond delay="1834"/>
                                          </p:stCondLst>
                                        </p:cTn>
                                        <p:tgtEl>
                                          <p:spTgt spid="3">
                                            <p:txEl>
                                              <p:pRg st="4" end="4"/>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2000"/>
                                        <p:tgtEl>
                                          <p:spTgt spid="3">
                                            <p:txEl>
                                              <p:pRg st="5" end="5"/>
                                            </p:txEl>
                                          </p:spTgt>
                                        </p:tgtEl>
                                      </p:cBhvr>
                                    </p:animEffect>
                                    <p:anim calcmode="lin" valueType="num">
                                      <p:cBhvr>
                                        <p:cTn id="42"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3"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50959-026E-4803-A0CA-BF178E895B35}"/>
              </a:ext>
            </a:extLst>
          </p:cNvPr>
          <p:cNvSpPr>
            <a:spLocks noGrp="1"/>
          </p:cNvSpPr>
          <p:nvPr>
            <p:ph type="title"/>
          </p:nvPr>
        </p:nvSpPr>
        <p:spPr/>
        <p:txBody>
          <a:bodyPr/>
          <a:lstStyle/>
          <a:p>
            <a:r>
              <a:rPr lang="en-US" dirty="0"/>
              <a:t>Your Education Moodle Forum</a:t>
            </a:r>
          </a:p>
        </p:txBody>
      </p:sp>
      <p:sp>
        <p:nvSpPr>
          <p:cNvPr id="3" name="Text Placeholder 2">
            <a:extLst>
              <a:ext uri="{FF2B5EF4-FFF2-40B4-BE49-F238E27FC236}">
                <a16:creationId xmlns:a16="http://schemas.microsoft.com/office/drawing/2014/main" id="{B61D9AA4-F161-4189-8C00-549C22B2497E}"/>
              </a:ext>
            </a:extLst>
          </p:cNvPr>
          <p:cNvSpPr>
            <a:spLocks noGrp="1"/>
          </p:cNvSpPr>
          <p:nvPr>
            <p:ph type="body" idx="1"/>
          </p:nvPr>
        </p:nvSpPr>
        <p:spPr/>
        <p:txBody>
          <a:bodyPr/>
          <a:lstStyle/>
          <a:p>
            <a:r>
              <a:rPr lang="en-US" dirty="0"/>
              <a:t>What does your education look like so far? </a:t>
            </a:r>
          </a:p>
          <a:p>
            <a:r>
              <a:rPr lang="en-US" dirty="0"/>
              <a:t>How many schools have you gone to and where are the schools located? </a:t>
            </a:r>
          </a:p>
          <a:p>
            <a:r>
              <a:rPr lang="en-US" dirty="0"/>
              <a:t>Which school do you think has been most influential on you so far? </a:t>
            </a:r>
          </a:p>
          <a:p>
            <a:r>
              <a:rPr lang="en-US" dirty="0"/>
              <a:t>You will work on this for the next ten to fifteen minutes. Once you have posted your response you will comment on two other posts. </a:t>
            </a:r>
          </a:p>
        </p:txBody>
      </p:sp>
    </p:spTree>
    <p:extLst>
      <p:ext uri="{BB962C8B-B14F-4D97-AF65-F5344CB8AC3E}">
        <p14:creationId xmlns:p14="http://schemas.microsoft.com/office/powerpoint/2010/main" val="352513551"/>
      </p:ext>
    </p:extLst>
  </p:cSld>
  <p:clrMapOvr>
    <a:masterClrMapping/>
  </p:clrMapOvr>
</p:sld>
</file>

<file path=ppt/theme/theme1.xml><?xml version="1.0" encoding="utf-8"?>
<a:theme xmlns:a="http://schemas.openxmlformats.org/drawingml/2006/main" name="1_RetrospectVTI">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trospectVTI">
  <a:themeElements>
    <a:clrScheme name="Custom 34">
      <a:dk1>
        <a:srgbClr val="000000"/>
      </a:dk1>
      <a:lt1>
        <a:srgbClr val="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RetrospectVTI">
  <a:themeElements>
    <a:clrScheme name="Custom 34">
      <a:dk1>
        <a:srgbClr val="000000"/>
      </a:dk1>
      <a:lt1>
        <a:srgbClr val="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TotalTime>
  <Words>737</Words>
  <Application>Microsoft Office PowerPoint</Application>
  <PresentationFormat>Widescreen</PresentationFormat>
  <Paragraphs>62</Paragraphs>
  <Slides>16</Slides>
  <Notes>13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Calibri</vt:lpstr>
      <vt:lpstr>Libre Franklin</vt:lpstr>
      <vt:lpstr>Arial</vt:lpstr>
      <vt:lpstr>Noto Sans Symbols</vt:lpstr>
      <vt:lpstr>Bookman Old Style</vt:lpstr>
      <vt:lpstr>1_RetrospectVTI</vt:lpstr>
      <vt:lpstr>1_RetrospectVTI</vt:lpstr>
      <vt:lpstr>1_RetrospectVTI</vt:lpstr>
      <vt:lpstr>Careers – GLC20</vt:lpstr>
      <vt:lpstr>Welcome!</vt:lpstr>
      <vt:lpstr>What to expect</vt:lpstr>
      <vt:lpstr>A.K.A. (Also Known As) The stuff that matters.</vt:lpstr>
      <vt:lpstr>Overview</vt:lpstr>
      <vt:lpstr>My Story</vt:lpstr>
      <vt:lpstr>My Education</vt:lpstr>
      <vt:lpstr>My Education</vt:lpstr>
      <vt:lpstr>Your Education Moodle Forum</vt:lpstr>
      <vt:lpstr>How to choose a career</vt:lpstr>
      <vt:lpstr>The “BIG 3”…</vt:lpstr>
      <vt:lpstr>What are your BIG 3?</vt:lpstr>
      <vt:lpstr>Example</vt:lpstr>
      <vt:lpstr>How do my “Big 3” relate to my job?</vt:lpstr>
      <vt:lpstr>Exit Tickets</vt:lpstr>
      <vt:lpstr>Exit Ticket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dc:title>
  <dc:creator>Owner</dc:creator>
  <cp:lastModifiedBy>Julie Bamford</cp:lastModifiedBy>
  <cp:revision>20</cp:revision>
  <dcterms:modified xsi:type="dcterms:W3CDTF">2023-03-02T00:29:46Z</dcterms:modified>
</cp:coreProperties>
</file>