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5294" autoAdjust="0"/>
  </p:normalViewPr>
  <p:slideViewPr>
    <p:cSldViewPr snapToGrid="0">
      <p:cViewPr varScale="1">
        <p:scale>
          <a:sx n="94" d="100"/>
          <a:sy n="94" d="100"/>
        </p:scale>
        <p:origin x="114" y="3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3/23/2023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3/23/2023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a Plan of Action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1D1E-6D23-4E90-9DB9-5C93F2B3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Good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C591-1CBF-468D-ADC8-EF0343DE5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6001"/>
            <a:ext cx="11470640" cy="4620682"/>
          </a:xfrm>
        </p:spPr>
        <p:txBody>
          <a:bodyPr/>
          <a:lstStyle/>
          <a:p>
            <a:r>
              <a:rPr lang="en-US" dirty="0"/>
              <a:t>Imagine that you are in charge of social activities at school. </a:t>
            </a:r>
          </a:p>
          <a:p>
            <a:r>
              <a:rPr lang="en-US" dirty="0"/>
              <a:t>You are now in charge of having to organize a school dance. </a:t>
            </a:r>
          </a:p>
          <a:p>
            <a:r>
              <a:rPr lang="en-US" dirty="0"/>
              <a:t>What do you do? You get a dance committee together and make a plan. </a:t>
            </a:r>
          </a:p>
          <a:p>
            <a:r>
              <a:rPr lang="en-US" dirty="0"/>
              <a:t>Having a successful dance in six weeks is you goal. You cannot organize the dance without a plan. </a:t>
            </a:r>
          </a:p>
          <a:p>
            <a:r>
              <a:rPr lang="en-US" dirty="0"/>
              <a:t>A plan is a way of making your goal a reality. </a:t>
            </a:r>
          </a:p>
          <a:p>
            <a:r>
              <a:rPr lang="en-US" dirty="0"/>
              <a:t>What might you have to plan for a dance? </a:t>
            </a:r>
          </a:p>
        </p:txBody>
      </p:sp>
    </p:spTree>
    <p:extLst>
      <p:ext uri="{BB962C8B-B14F-4D97-AF65-F5344CB8AC3E}">
        <p14:creationId xmlns:p14="http://schemas.microsoft.com/office/powerpoint/2010/main" val="90095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1D1E-6D23-4E90-9DB9-5C93F2B3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Plan of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C591-1CBF-468D-ADC8-EF0343DE5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6001"/>
            <a:ext cx="11470640" cy="4620682"/>
          </a:xfrm>
        </p:spPr>
        <p:txBody>
          <a:bodyPr/>
          <a:lstStyle/>
          <a:p>
            <a:r>
              <a:rPr lang="en-US" dirty="0"/>
              <a:t>Career planning is about being more aware of the decisions you’re making. </a:t>
            </a:r>
          </a:p>
          <a:p>
            <a:r>
              <a:rPr lang="en-US" dirty="0"/>
              <a:t>You have already made decisions about the courses you take. </a:t>
            </a:r>
          </a:p>
          <a:p>
            <a:r>
              <a:rPr lang="en-US" dirty="0"/>
              <a:t>You’ve made decisions that helped you develop the skills you now have. </a:t>
            </a:r>
          </a:p>
          <a:p>
            <a:r>
              <a:rPr lang="en-US" dirty="0"/>
              <a:t>Some people think that if you plan something, it won’t be free and spontaneous. Actually, the reverse is true. </a:t>
            </a:r>
          </a:p>
          <a:p>
            <a:r>
              <a:rPr lang="en-US" dirty="0"/>
              <a:t>Good planning means that you do what needs to be done. Then, when your goals are achieved, you have the freedom to be spontaneous, and you don’t have to worry. </a:t>
            </a:r>
          </a:p>
        </p:txBody>
      </p:sp>
    </p:spTree>
    <p:extLst>
      <p:ext uri="{BB962C8B-B14F-4D97-AF65-F5344CB8AC3E}">
        <p14:creationId xmlns:p14="http://schemas.microsoft.com/office/powerpoint/2010/main" val="357636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1D1E-6D23-4E90-9DB9-5C93F2B3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Plan of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C591-1CBF-468D-ADC8-EF0343DE5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9653"/>
            <a:ext cx="11470640" cy="51222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Here are some planning questions that will help you:</a:t>
            </a:r>
          </a:p>
          <a:p>
            <a:r>
              <a:rPr lang="en-US" dirty="0"/>
              <a:t>1. what goal do I want to achieve? </a:t>
            </a:r>
          </a:p>
          <a:p>
            <a:r>
              <a:rPr lang="en-US" dirty="0"/>
              <a:t>2. What tasks need to be done? </a:t>
            </a:r>
          </a:p>
          <a:p>
            <a:r>
              <a:rPr lang="en-US" dirty="0"/>
              <a:t>3. What steps do I need to take? </a:t>
            </a:r>
          </a:p>
          <a:p>
            <a:r>
              <a:rPr lang="en-US" dirty="0"/>
              <a:t>4. What do I need to learn in order to take those steps? </a:t>
            </a:r>
          </a:p>
          <a:p>
            <a:r>
              <a:rPr lang="en-US" dirty="0"/>
              <a:t>5. Who could help me do what needs to be done? </a:t>
            </a:r>
          </a:p>
          <a:p>
            <a:r>
              <a:rPr lang="en-US" dirty="0"/>
              <a:t>6. What possible obstacles or barriers could get in the way? </a:t>
            </a:r>
          </a:p>
          <a:p>
            <a:r>
              <a:rPr lang="en-US" dirty="0"/>
              <a:t>7. What are the timelines? In what order do things need to be done, and by what date? </a:t>
            </a:r>
          </a:p>
          <a:p>
            <a:r>
              <a:rPr lang="en-US" dirty="0"/>
              <a:t>8. Do I need to change the list of tasks because of my answers to questions 3, 4, and 5? </a:t>
            </a:r>
          </a:p>
          <a:p>
            <a:r>
              <a:rPr lang="en-US" dirty="0"/>
              <a:t>In group planning you need to ask: </a:t>
            </a:r>
          </a:p>
          <a:p>
            <a:r>
              <a:rPr lang="en-US" dirty="0"/>
              <a:t>9. Who is responsible for doing each task? </a:t>
            </a:r>
          </a:p>
          <a:p>
            <a:r>
              <a:rPr lang="en-US" dirty="0"/>
              <a:t>10. How will we communicate with each other? </a:t>
            </a:r>
          </a:p>
        </p:txBody>
      </p:sp>
    </p:spTree>
    <p:extLst>
      <p:ext uri="{BB962C8B-B14F-4D97-AF65-F5344CB8AC3E}">
        <p14:creationId xmlns:p14="http://schemas.microsoft.com/office/powerpoint/2010/main" val="101309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1D1E-6D23-4E90-9DB9-5C93F2B3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C591-1CBF-468D-ADC8-EF0343DE5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9653"/>
            <a:ext cx="11470640" cy="4819227"/>
          </a:xfrm>
        </p:spPr>
        <p:txBody>
          <a:bodyPr>
            <a:normAutofit/>
          </a:bodyPr>
          <a:lstStyle/>
          <a:p>
            <a:r>
              <a:rPr lang="en-US" dirty="0"/>
              <a:t>A barrier is something that gets in your way. </a:t>
            </a:r>
          </a:p>
          <a:p>
            <a:r>
              <a:rPr lang="en-US" dirty="0"/>
              <a:t>For example, not answering any one of the questions on the previous slide would be a barrier to planning your event. </a:t>
            </a:r>
          </a:p>
          <a:p>
            <a:r>
              <a:rPr lang="en-US" dirty="0"/>
              <a:t>People also have barriers – different people = different barriers. </a:t>
            </a:r>
          </a:p>
          <a:p>
            <a:r>
              <a:rPr lang="en-US" dirty="0"/>
              <a:t>For example, a person who is shy would find their shyness a barrier to feeling comfortable in groups or going to new places or making friends. </a:t>
            </a:r>
          </a:p>
          <a:p>
            <a:r>
              <a:rPr lang="en-US" dirty="0"/>
              <a:t>Other people also have physical barriers. </a:t>
            </a:r>
          </a:p>
          <a:p>
            <a:r>
              <a:rPr lang="en-US" dirty="0"/>
              <a:t>For example, some disabilities require people to use wheelchairs. But not every building is wheelchair accessible. </a:t>
            </a:r>
          </a:p>
          <a:p>
            <a:r>
              <a:rPr lang="en-US" dirty="0"/>
              <a:t>Other people have knowledge barriers. </a:t>
            </a:r>
          </a:p>
          <a:p>
            <a:r>
              <a:rPr lang="en-US" dirty="0"/>
              <a:t>For example, some people lack certain skills necessary to advance in their chosen career. Like business skills – some people have then and others don’t. </a:t>
            </a:r>
          </a:p>
        </p:txBody>
      </p:sp>
    </p:spTree>
    <p:extLst>
      <p:ext uri="{BB962C8B-B14F-4D97-AF65-F5344CB8AC3E}">
        <p14:creationId xmlns:p14="http://schemas.microsoft.com/office/powerpoint/2010/main" val="81099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25</TotalTime>
  <Words>485</Words>
  <Application>Microsoft Office PowerPoint</Application>
  <PresentationFormat>Widescreen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Ecology 16x9</vt:lpstr>
      <vt:lpstr>Creating a Plan of Action </vt:lpstr>
      <vt:lpstr>Making Good Plans</vt:lpstr>
      <vt:lpstr>Creating a Plan of Action</vt:lpstr>
      <vt:lpstr>Creating a Plan of Action</vt:lpstr>
      <vt:lpstr>Barriers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Plan of Action</dc:title>
  <dc:creator>Julie Bamford</dc:creator>
  <cp:lastModifiedBy>Julie Bamford</cp:lastModifiedBy>
  <cp:revision>3</cp:revision>
  <dcterms:created xsi:type="dcterms:W3CDTF">2022-01-20T16:40:39Z</dcterms:created>
  <dcterms:modified xsi:type="dcterms:W3CDTF">2023-03-23T15:49:36Z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