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79" r:id="rId2"/>
    <p:sldId id="280" r:id="rId3"/>
    <p:sldId id="281" r:id="rId4"/>
    <p:sldId id="282" r:id="rId5"/>
    <p:sldId id="283" r:id="rId6"/>
    <p:sldId id="284" r:id="rId7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6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3447BB-5D67-496B-8E87-E561075AD55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4" autoAdjust="0"/>
    <p:restoredTop sz="94280" autoAdjust="0"/>
  </p:normalViewPr>
  <p:slideViewPr>
    <p:cSldViewPr>
      <p:cViewPr varScale="1">
        <p:scale>
          <a:sx n="94" d="100"/>
          <a:sy n="94" d="100"/>
        </p:scale>
        <p:origin x="114" y="37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4C6E1-AF92-4FB7-A013-0B520EBC30AE}" type="datetimeFigureOut">
              <a:rPr lang="en-US"/>
              <a:t>7/20/2022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2D9BF-D574-4807-B36C-9E2A025BE82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06792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0850-0874-4A61-99B4-D613C5E8D9EA}" type="datetimeFigureOut">
              <a:rPr lang="en-US"/>
              <a:t>7/20/2022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1EC53-F507-411E-9ADC-FBCFECE09D3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818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905001"/>
            <a:ext cx="12188825" cy="214825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>
              <a:lnSpc>
                <a:spcPct val="90000"/>
              </a:lnSpc>
            </a:pPr>
            <a:endParaRPr sz="32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8883" y="1905002"/>
            <a:ext cx="9751060" cy="2147926"/>
          </a:xfrm>
        </p:spPr>
        <p:txBody>
          <a:bodyPr anchor="ctr">
            <a:normAutofit/>
          </a:bodyPr>
          <a:lstStyle>
            <a:lvl1pPr algn="ctr">
              <a:defRPr sz="4400" cap="all" normalizeH="0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8883" y="4140200"/>
            <a:ext cx="9751060" cy="1016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 descr="&#10;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&#10;"/>
          <p:cNvSpPr>
            <a:spLocks noGrp="1"/>
          </p:cNvSpPr>
          <p:nvPr>
            <p:ph type="pic" idx="1"/>
          </p:nvPr>
        </p:nvSpPr>
        <p:spPr>
          <a:xfrm>
            <a:off x="507868" y="482600"/>
            <a:ext cx="6602281" cy="58420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669581">
              <a:defRPr baseline="0"/>
            </a:lvl6pPr>
            <a:lvl7pPr marL="2669581">
              <a:defRPr baseline="0"/>
            </a:lvl7pPr>
            <a:lvl8pPr marL="2669581">
              <a:defRPr baseline="0"/>
            </a:lvl8pPr>
            <a:lvl9pPr marL="2669581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7/20/2022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40043" y="482599"/>
            <a:ext cx="1843982" cy="5791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162" y="482599"/>
            <a:ext cx="9040045" cy="57912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7/20/2022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7/20/2022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1524000"/>
            <a:ext cx="9751060" cy="1992597"/>
          </a:xfrm>
        </p:spPr>
        <p:txBody>
          <a:bodyPr anchor="b" anchorCtr="0">
            <a:noAutofit/>
          </a:bodyPr>
          <a:lstStyle>
            <a:lvl1pPr algn="ctr">
              <a:defRPr sz="44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3632200"/>
            <a:ext cx="9751060" cy="1016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7/20/2022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162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7559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 baseline="0"/>
            </a:lvl6pPr>
            <a:lvl7pPr marL="2669581">
              <a:defRPr sz="1400" baseline="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7/20/2022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2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162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7559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7559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7/20/2022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7/20/2022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507868" y="482600"/>
            <a:ext cx="6602280" cy="58420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9133" y="1905000"/>
            <a:ext cx="5180251" cy="17272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1115"/>
            <a:ext cx="6093594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&#10;"/>
          <p:cNvSpPr>
            <a:spLocks noGrp="1"/>
          </p:cNvSpPr>
          <p:nvPr>
            <p:ph type="pic" idx="1"/>
          </p:nvPr>
        </p:nvSpPr>
        <p:spPr>
          <a:xfrm>
            <a:off x="507869" y="482601"/>
            <a:ext cx="5077859" cy="5862706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9133" y="3733800"/>
            <a:ext cx="5180251" cy="172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162" y="482600"/>
            <a:ext cx="10360501" cy="1219200"/>
          </a:xfrm>
          <a:prstGeom prst="rect">
            <a:avLst/>
          </a:prstGeom>
          <a:effectLst/>
        </p:spPr>
        <p:txBody>
          <a:bodyPr vert="horz" lIns="121899" tIns="60949" rIns="121899" bIns="60949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2" y="1803401"/>
            <a:ext cx="10360501" cy="44704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162" y="6375400"/>
            <a:ext cx="7414869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5324" y="6375400"/>
            <a:ext cx="1422030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3B9B9059-F1D6-41D0-95CF-D21CAA096B3A}" type="datetimeFigureOut">
              <a:rPr lang="en-US"/>
              <a:pPr/>
              <a:t>7/20/2022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41760" y="6375400"/>
            <a:ext cx="832903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5FD5434-F838-4DD4-A17B-1CB1A1850DF4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82" r:id="rId10"/>
    <p:sldLayoutId id="2147483678" r:id="rId11"/>
    <p:sldLayoutId id="214748367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218987" rtl="0" eaLnBrk="1" latinLnBrk="0" hangingPunct="1">
        <a:lnSpc>
          <a:spcPct val="8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1218987" rtl="0" eaLnBrk="1" latinLnBrk="0" hangingPunct="1">
        <a:lnSpc>
          <a:spcPct val="90000"/>
        </a:lnSpc>
        <a:spcBef>
          <a:spcPts val="1600"/>
        </a:spcBef>
        <a:buClr>
          <a:schemeClr val="tx2"/>
        </a:buClr>
        <a:buSzPct val="9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90000"/>
        <a:buFont typeface="Cambria" pitchFamily="18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THEMES IN MACBETH</a:t>
            </a:r>
          </a:p>
        </p:txBody>
      </p:sp>
    </p:spTree>
    <p:extLst>
      <p:ext uri="{BB962C8B-B14F-4D97-AF65-F5344CB8AC3E}">
        <p14:creationId xmlns:p14="http://schemas.microsoft.com/office/powerpoint/2010/main" val="108287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5723F-75FA-7BED-B569-3C7614CF5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161" y="2819400"/>
            <a:ext cx="10360501" cy="1219200"/>
          </a:xfrm>
        </p:spPr>
        <p:txBody>
          <a:bodyPr>
            <a:normAutofit/>
          </a:bodyPr>
          <a:lstStyle/>
          <a:p>
            <a:pPr algn="ctr"/>
            <a:r>
              <a:rPr lang="en-US" sz="7200" b="1" dirty="0"/>
              <a:t>ambition</a:t>
            </a:r>
          </a:p>
        </p:txBody>
      </p:sp>
    </p:spTree>
    <p:extLst>
      <p:ext uri="{BB962C8B-B14F-4D97-AF65-F5344CB8AC3E}">
        <p14:creationId xmlns:p14="http://schemas.microsoft.com/office/powerpoint/2010/main" val="1170992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F234A-5D14-A448-9E6C-FA06F178F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161" y="2819400"/>
            <a:ext cx="10360501" cy="12192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Effect of guilt on the mind </a:t>
            </a:r>
          </a:p>
        </p:txBody>
      </p:sp>
    </p:spTree>
    <p:extLst>
      <p:ext uri="{BB962C8B-B14F-4D97-AF65-F5344CB8AC3E}">
        <p14:creationId xmlns:p14="http://schemas.microsoft.com/office/powerpoint/2010/main" val="3731577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03D6D-CCBF-1A79-E8B4-15A51EFA1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161" y="2819400"/>
            <a:ext cx="10360501" cy="12192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Appearance versus reality</a:t>
            </a:r>
          </a:p>
        </p:txBody>
      </p:sp>
    </p:spTree>
    <p:extLst>
      <p:ext uri="{BB962C8B-B14F-4D97-AF65-F5344CB8AC3E}">
        <p14:creationId xmlns:p14="http://schemas.microsoft.com/office/powerpoint/2010/main" val="3719543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CFA2A-E9F3-0F31-7896-DB3D5488B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161" y="2819400"/>
            <a:ext cx="10360501" cy="1219200"/>
          </a:xfrm>
        </p:spPr>
        <p:txBody>
          <a:bodyPr>
            <a:normAutofit/>
          </a:bodyPr>
          <a:lstStyle/>
          <a:p>
            <a:pPr algn="ctr"/>
            <a:r>
              <a:rPr lang="en-US" sz="7200" b="1" dirty="0"/>
              <a:t>Fate / free will</a:t>
            </a:r>
          </a:p>
        </p:txBody>
      </p:sp>
    </p:spTree>
    <p:extLst>
      <p:ext uri="{BB962C8B-B14F-4D97-AF65-F5344CB8AC3E}">
        <p14:creationId xmlns:p14="http://schemas.microsoft.com/office/powerpoint/2010/main" val="340903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BFDAC-9D6A-7B10-EDBD-5D31A226C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161" y="2819400"/>
            <a:ext cx="10360501" cy="1219200"/>
          </a:xfrm>
        </p:spPr>
        <p:txBody>
          <a:bodyPr>
            <a:normAutofit/>
          </a:bodyPr>
          <a:lstStyle/>
          <a:p>
            <a:pPr algn="ctr"/>
            <a:r>
              <a:rPr lang="en-US" sz="7200" b="1" dirty="0"/>
              <a:t>The nature of evil </a:t>
            </a:r>
          </a:p>
        </p:txBody>
      </p:sp>
    </p:spTree>
    <p:extLst>
      <p:ext uri="{BB962C8B-B14F-4D97-AF65-F5344CB8AC3E}">
        <p14:creationId xmlns:p14="http://schemas.microsoft.com/office/powerpoint/2010/main" val="846195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2804895.potx" id="{50B211C3-0308-4A23-B662-EA2AE6F4DF70}" vid="{1581190B-70AB-4E5E-B6DA-D42AF0078983}"/>
    </a:ext>
  </a:extLst>
</a:theme>
</file>

<file path=ppt/theme/theme2.xml><?xml version="1.0" encoding="utf-8"?>
<a:theme xmlns:a="http://schemas.openxmlformats.org/drawingml/2006/main" name="Office Theme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Red radial lines presentation (widescreen)</Template>
  <TotalTime>4</TotalTime>
  <Words>21</Words>
  <Application>Microsoft Office PowerPoint</Application>
  <PresentationFormat>Custom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Cambria</vt:lpstr>
      <vt:lpstr>Red Radial 16x9</vt:lpstr>
      <vt:lpstr>THEMES IN MACBETH</vt:lpstr>
      <vt:lpstr>ambition</vt:lpstr>
      <vt:lpstr>Effect of guilt on the mind </vt:lpstr>
      <vt:lpstr>Appearance versus reality</vt:lpstr>
      <vt:lpstr>Fate / free will</vt:lpstr>
      <vt:lpstr>The nature of evil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THEMES IN MACBETH</dc:title>
  <dc:creator>Julie Bamford</dc:creator>
  <cp:lastModifiedBy>Julie Bamford</cp:lastModifiedBy>
  <cp:revision>1</cp:revision>
  <dcterms:created xsi:type="dcterms:W3CDTF">2022-07-21T00:05:19Z</dcterms:created>
  <dcterms:modified xsi:type="dcterms:W3CDTF">2022-07-21T00:10:14Z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