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76" r:id="rId3"/>
    <p:sldId id="302" r:id="rId4"/>
    <p:sldId id="312" r:id="rId5"/>
    <p:sldId id="257" r:id="rId6"/>
    <p:sldId id="279" r:id="rId7"/>
    <p:sldId id="303" r:id="rId8"/>
    <p:sldId id="308" r:id="rId9"/>
    <p:sldId id="300" r:id="rId10"/>
    <p:sldId id="259" r:id="rId11"/>
    <p:sldId id="304" r:id="rId12"/>
    <p:sldId id="287" r:id="rId13"/>
    <p:sldId id="305" r:id="rId14"/>
    <p:sldId id="262" r:id="rId15"/>
    <p:sldId id="288" r:id="rId16"/>
    <p:sldId id="290" r:id="rId17"/>
    <p:sldId id="291" r:id="rId18"/>
    <p:sldId id="292" r:id="rId19"/>
    <p:sldId id="306" r:id="rId20"/>
    <p:sldId id="297" r:id="rId21"/>
    <p:sldId id="309" r:id="rId22"/>
    <p:sldId id="271" r:id="rId23"/>
    <p:sldId id="310" r:id="rId24"/>
    <p:sldId id="311" r:id="rId25"/>
  </p:sldIdLst>
  <p:sldSz cx="12192000" cy="6858000"/>
  <p:notesSz cx="6858000" cy="9144000"/>
  <p:embeddedFontLst>
    <p:embeddedFont>
      <p:font typeface="Arial Rounded MT Bold" panose="020F0704030504030204" pitchFamily="34" charset="0"/>
      <p:regular r:id="rId27"/>
    </p:embeddedFont>
    <p:embeddedFont>
      <p:font typeface="Calibri" panose="020F0502020204030204" pitchFamily="34" charset="0"/>
      <p:regular r:id="rId28"/>
      <p:bold r:id="rId29"/>
      <p:italic r:id="rId30"/>
      <p:boldItalic r:id="rId31"/>
    </p:embeddedFont>
    <p:embeddedFont>
      <p:font typeface="roboto" panose="02000000000000000000" pitchFamily="2" charset="0"/>
      <p:regular r:id="rId32"/>
      <p:bold r:id="rId33"/>
      <p:italic r:id="rId34"/>
      <p:boldItalic r:id="rId35"/>
    </p:embeddedFont>
    <p:embeddedFont>
      <p:font typeface="Veteran Typewriter" panose="020B0604020202020204" charset="0"/>
      <p:regular r:id="rId36"/>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1E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0" autoAdjust="0"/>
    <p:restoredTop sz="94249" autoAdjust="0"/>
  </p:normalViewPr>
  <p:slideViewPr>
    <p:cSldViewPr>
      <p:cViewPr varScale="1">
        <p:scale>
          <a:sx n="97" d="100"/>
          <a:sy n="97" d="100"/>
        </p:scale>
        <p:origin x="90"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0ACACD-711F-4949-9AD5-8D40D3CD7633}" type="doc">
      <dgm:prSet loTypeId="urn:microsoft.com/office/officeart/2005/8/layout/process1" loCatId="process" qsTypeId="urn:microsoft.com/office/officeart/2005/8/quickstyle/simple1#1" qsCatId="simple" csTypeId="urn:microsoft.com/office/officeart/2005/8/colors/accent1_2#1" csCatId="accent1" phldr="1"/>
      <dgm:spPr/>
    </dgm:pt>
    <dgm:pt modelId="{62C907E1-AC09-45D9-ADB9-A580F4ECA77F}">
      <dgm:prSet phldrT="[Text]"/>
      <dgm:spPr>
        <a:solidFill>
          <a:schemeClr val="accent3">
            <a:lumMod val="50000"/>
          </a:schemeClr>
        </a:solidFill>
      </dgm:spPr>
      <dgm:t>
        <a:bodyPr/>
        <a:lstStyle/>
        <a:p>
          <a:r>
            <a:rPr lang="en-US" b="1" dirty="0">
              <a:latin typeface="Veteran Typewriter" panose="02000500000000000000" pitchFamily="2" charset="0"/>
            </a:rPr>
            <a:t>House of Commons</a:t>
          </a:r>
        </a:p>
      </dgm:t>
    </dgm:pt>
    <dgm:pt modelId="{E4A03320-2ED0-4C0B-A3DA-0981E5DEB2A6}" type="parTrans" cxnId="{17257347-AF1A-4F61-AE37-7F10605B7226}">
      <dgm:prSet/>
      <dgm:spPr/>
      <dgm:t>
        <a:bodyPr/>
        <a:lstStyle/>
        <a:p>
          <a:endParaRPr lang="en-US"/>
        </a:p>
      </dgm:t>
    </dgm:pt>
    <dgm:pt modelId="{C360AFA1-4A85-45BB-862D-B752419A94EC}" type="sibTrans" cxnId="{17257347-AF1A-4F61-AE37-7F10605B7226}">
      <dgm:prSet/>
      <dgm:spPr/>
      <dgm:t>
        <a:bodyPr/>
        <a:lstStyle/>
        <a:p>
          <a:endParaRPr lang="en-US" dirty="0"/>
        </a:p>
      </dgm:t>
    </dgm:pt>
    <dgm:pt modelId="{046DBBDF-BF7A-44E1-AEE6-8FA7C94AAEAC}">
      <dgm:prSet phldrT="[Text]"/>
      <dgm:spPr>
        <a:solidFill>
          <a:srgbClr val="C00000"/>
        </a:solidFill>
      </dgm:spPr>
      <dgm:t>
        <a:bodyPr/>
        <a:lstStyle/>
        <a:p>
          <a:r>
            <a:rPr lang="en-US" b="1" dirty="0">
              <a:latin typeface="Veteran Typewriter" panose="02000500000000000000" pitchFamily="2" charset="0"/>
            </a:rPr>
            <a:t>The Senate</a:t>
          </a:r>
        </a:p>
      </dgm:t>
    </dgm:pt>
    <dgm:pt modelId="{5348BD69-39D5-441B-9FE3-02C95FFF7F8F}" type="parTrans" cxnId="{36A663E3-4E89-4D07-A7B8-09D832ECAE83}">
      <dgm:prSet/>
      <dgm:spPr/>
      <dgm:t>
        <a:bodyPr/>
        <a:lstStyle/>
        <a:p>
          <a:endParaRPr lang="en-US"/>
        </a:p>
      </dgm:t>
    </dgm:pt>
    <dgm:pt modelId="{E8ED1979-BF43-4302-BC1B-077E34418C3D}" type="sibTrans" cxnId="{36A663E3-4E89-4D07-A7B8-09D832ECAE83}">
      <dgm:prSet/>
      <dgm:spPr/>
      <dgm:t>
        <a:bodyPr/>
        <a:lstStyle/>
        <a:p>
          <a:endParaRPr lang="en-US" dirty="0"/>
        </a:p>
      </dgm:t>
    </dgm:pt>
    <dgm:pt modelId="{8D5E9754-8F85-4409-9EAC-FE6AC23E9C35}">
      <dgm:prSet phldrT="[Text]"/>
      <dgm:spPr>
        <a:solidFill>
          <a:schemeClr val="accent1">
            <a:lumMod val="50000"/>
          </a:schemeClr>
        </a:solidFill>
      </dgm:spPr>
      <dgm:t>
        <a:bodyPr/>
        <a:lstStyle/>
        <a:p>
          <a:r>
            <a:rPr lang="en-US" b="1" dirty="0">
              <a:latin typeface="Veteran Typewriter" panose="02000500000000000000" pitchFamily="2" charset="0"/>
            </a:rPr>
            <a:t>Royal Assent</a:t>
          </a:r>
        </a:p>
      </dgm:t>
    </dgm:pt>
    <dgm:pt modelId="{D0A3C05B-74A3-4D5D-9FE7-2ED33E2FB2EF}" type="parTrans" cxnId="{C796C1E6-8B71-425D-BC94-8C6097BCEDDE}">
      <dgm:prSet/>
      <dgm:spPr/>
      <dgm:t>
        <a:bodyPr/>
        <a:lstStyle/>
        <a:p>
          <a:endParaRPr lang="en-US"/>
        </a:p>
      </dgm:t>
    </dgm:pt>
    <dgm:pt modelId="{8C81F89E-A073-4AD1-9530-ABF708D8AE3B}" type="sibTrans" cxnId="{C796C1E6-8B71-425D-BC94-8C6097BCEDDE}">
      <dgm:prSet/>
      <dgm:spPr/>
      <dgm:t>
        <a:bodyPr/>
        <a:lstStyle/>
        <a:p>
          <a:endParaRPr lang="en-US"/>
        </a:p>
      </dgm:t>
    </dgm:pt>
    <dgm:pt modelId="{41D88915-189B-4840-8AD3-C4201CA1CA6B}" type="pres">
      <dgm:prSet presAssocID="{460ACACD-711F-4949-9AD5-8D40D3CD7633}" presName="Name0" presStyleCnt="0">
        <dgm:presLayoutVars>
          <dgm:dir/>
          <dgm:resizeHandles val="exact"/>
        </dgm:presLayoutVars>
      </dgm:prSet>
      <dgm:spPr/>
    </dgm:pt>
    <dgm:pt modelId="{6083748D-768F-42F4-AFFF-961EC62B8485}" type="pres">
      <dgm:prSet presAssocID="{62C907E1-AC09-45D9-ADB9-A580F4ECA77F}" presName="node" presStyleLbl="node1" presStyleIdx="0" presStyleCnt="3">
        <dgm:presLayoutVars>
          <dgm:bulletEnabled val="1"/>
        </dgm:presLayoutVars>
      </dgm:prSet>
      <dgm:spPr/>
    </dgm:pt>
    <dgm:pt modelId="{42078828-8A54-4881-B460-3642D2062ABA}" type="pres">
      <dgm:prSet presAssocID="{C360AFA1-4A85-45BB-862D-B752419A94EC}" presName="sibTrans" presStyleLbl="sibTrans2D1" presStyleIdx="0" presStyleCnt="2"/>
      <dgm:spPr/>
    </dgm:pt>
    <dgm:pt modelId="{C77CD729-6DD5-477E-AEA7-BAE4365CF584}" type="pres">
      <dgm:prSet presAssocID="{C360AFA1-4A85-45BB-862D-B752419A94EC}" presName="connectorText" presStyleLbl="sibTrans2D1" presStyleIdx="0" presStyleCnt="2"/>
      <dgm:spPr/>
    </dgm:pt>
    <dgm:pt modelId="{05D04583-62C9-41D2-8AFE-150A2683C6D9}" type="pres">
      <dgm:prSet presAssocID="{046DBBDF-BF7A-44E1-AEE6-8FA7C94AAEAC}" presName="node" presStyleLbl="node1" presStyleIdx="1" presStyleCnt="3">
        <dgm:presLayoutVars>
          <dgm:bulletEnabled val="1"/>
        </dgm:presLayoutVars>
      </dgm:prSet>
      <dgm:spPr/>
    </dgm:pt>
    <dgm:pt modelId="{8F8C7FDC-27F6-4C91-8725-792B8FB01C8C}" type="pres">
      <dgm:prSet presAssocID="{E8ED1979-BF43-4302-BC1B-077E34418C3D}" presName="sibTrans" presStyleLbl="sibTrans2D1" presStyleIdx="1" presStyleCnt="2"/>
      <dgm:spPr/>
    </dgm:pt>
    <dgm:pt modelId="{5BEB3D20-1FE5-4EEB-91DF-D7E1463186F9}" type="pres">
      <dgm:prSet presAssocID="{E8ED1979-BF43-4302-BC1B-077E34418C3D}" presName="connectorText" presStyleLbl="sibTrans2D1" presStyleIdx="1" presStyleCnt="2"/>
      <dgm:spPr/>
    </dgm:pt>
    <dgm:pt modelId="{7DF413E3-635F-4570-840A-CCFCF90345F4}" type="pres">
      <dgm:prSet presAssocID="{8D5E9754-8F85-4409-9EAC-FE6AC23E9C35}" presName="node" presStyleLbl="node1" presStyleIdx="2" presStyleCnt="3">
        <dgm:presLayoutVars>
          <dgm:bulletEnabled val="1"/>
        </dgm:presLayoutVars>
      </dgm:prSet>
      <dgm:spPr/>
    </dgm:pt>
  </dgm:ptLst>
  <dgm:cxnLst>
    <dgm:cxn modelId="{B7288E17-5B7D-4D29-B3B4-33B17B81A96E}" type="presOf" srcId="{C360AFA1-4A85-45BB-862D-B752419A94EC}" destId="{42078828-8A54-4881-B460-3642D2062ABA}" srcOrd="0" destOrd="0" presId="urn:microsoft.com/office/officeart/2005/8/layout/process1"/>
    <dgm:cxn modelId="{6C294C39-7E9C-43F5-A3B6-F392DE9F697E}" type="presOf" srcId="{8D5E9754-8F85-4409-9EAC-FE6AC23E9C35}" destId="{7DF413E3-635F-4570-840A-CCFCF90345F4}" srcOrd="0" destOrd="0" presId="urn:microsoft.com/office/officeart/2005/8/layout/process1"/>
    <dgm:cxn modelId="{A2CB143F-9783-41F2-8FF8-141E93D51CBA}" type="presOf" srcId="{E8ED1979-BF43-4302-BC1B-077E34418C3D}" destId="{5BEB3D20-1FE5-4EEB-91DF-D7E1463186F9}" srcOrd="1" destOrd="0" presId="urn:microsoft.com/office/officeart/2005/8/layout/process1"/>
    <dgm:cxn modelId="{96D1765C-C22C-4572-BA4D-1D6CF44F6D75}" type="presOf" srcId="{E8ED1979-BF43-4302-BC1B-077E34418C3D}" destId="{8F8C7FDC-27F6-4C91-8725-792B8FB01C8C}" srcOrd="0" destOrd="0" presId="urn:microsoft.com/office/officeart/2005/8/layout/process1"/>
    <dgm:cxn modelId="{B1395462-4FF6-4A79-BCF2-D22DB595B54A}" type="presOf" srcId="{62C907E1-AC09-45D9-ADB9-A580F4ECA77F}" destId="{6083748D-768F-42F4-AFFF-961EC62B8485}" srcOrd="0" destOrd="0" presId="urn:microsoft.com/office/officeart/2005/8/layout/process1"/>
    <dgm:cxn modelId="{17257347-AF1A-4F61-AE37-7F10605B7226}" srcId="{460ACACD-711F-4949-9AD5-8D40D3CD7633}" destId="{62C907E1-AC09-45D9-ADB9-A580F4ECA77F}" srcOrd="0" destOrd="0" parTransId="{E4A03320-2ED0-4C0B-A3DA-0981E5DEB2A6}" sibTransId="{C360AFA1-4A85-45BB-862D-B752419A94EC}"/>
    <dgm:cxn modelId="{7FACC36C-8CAE-4F62-B66A-1364ABC82192}" type="presOf" srcId="{046DBBDF-BF7A-44E1-AEE6-8FA7C94AAEAC}" destId="{05D04583-62C9-41D2-8AFE-150A2683C6D9}" srcOrd="0" destOrd="0" presId="urn:microsoft.com/office/officeart/2005/8/layout/process1"/>
    <dgm:cxn modelId="{7911326F-27B4-4922-8715-5139175B5AC2}" type="presOf" srcId="{460ACACD-711F-4949-9AD5-8D40D3CD7633}" destId="{41D88915-189B-4840-8AD3-C4201CA1CA6B}" srcOrd="0" destOrd="0" presId="urn:microsoft.com/office/officeart/2005/8/layout/process1"/>
    <dgm:cxn modelId="{40175F91-FF9B-4D8A-A46C-FA98FCC4848C}" type="presOf" srcId="{C360AFA1-4A85-45BB-862D-B752419A94EC}" destId="{C77CD729-6DD5-477E-AEA7-BAE4365CF584}" srcOrd="1" destOrd="0" presId="urn:microsoft.com/office/officeart/2005/8/layout/process1"/>
    <dgm:cxn modelId="{36A663E3-4E89-4D07-A7B8-09D832ECAE83}" srcId="{460ACACD-711F-4949-9AD5-8D40D3CD7633}" destId="{046DBBDF-BF7A-44E1-AEE6-8FA7C94AAEAC}" srcOrd="1" destOrd="0" parTransId="{5348BD69-39D5-441B-9FE3-02C95FFF7F8F}" sibTransId="{E8ED1979-BF43-4302-BC1B-077E34418C3D}"/>
    <dgm:cxn modelId="{C796C1E6-8B71-425D-BC94-8C6097BCEDDE}" srcId="{460ACACD-711F-4949-9AD5-8D40D3CD7633}" destId="{8D5E9754-8F85-4409-9EAC-FE6AC23E9C35}" srcOrd="2" destOrd="0" parTransId="{D0A3C05B-74A3-4D5D-9FE7-2ED33E2FB2EF}" sibTransId="{8C81F89E-A073-4AD1-9530-ABF708D8AE3B}"/>
    <dgm:cxn modelId="{9735E42B-26DE-446C-8497-A0B72E4D9856}" type="presParOf" srcId="{41D88915-189B-4840-8AD3-C4201CA1CA6B}" destId="{6083748D-768F-42F4-AFFF-961EC62B8485}" srcOrd="0" destOrd="0" presId="urn:microsoft.com/office/officeart/2005/8/layout/process1"/>
    <dgm:cxn modelId="{AB20290B-15F0-4334-AE4C-4B8BC822EEDB}" type="presParOf" srcId="{41D88915-189B-4840-8AD3-C4201CA1CA6B}" destId="{42078828-8A54-4881-B460-3642D2062ABA}" srcOrd="1" destOrd="0" presId="urn:microsoft.com/office/officeart/2005/8/layout/process1"/>
    <dgm:cxn modelId="{14CE619F-6C07-47AE-B2DF-05E79213B803}" type="presParOf" srcId="{42078828-8A54-4881-B460-3642D2062ABA}" destId="{C77CD729-6DD5-477E-AEA7-BAE4365CF584}" srcOrd="0" destOrd="0" presId="urn:microsoft.com/office/officeart/2005/8/layout/process1"/>
    <dgm:cxn modelId="{1C890C4F-8402-4B1C-97F5-6122EDD419A1}" type="presParOf" srcId="{41D88915-189B-4840-8AD3-C4201CA1CA6B}" destId="{05D04583-62C9-41D2-8AFE-150A2683C6D9}" srcOrd="2" destOrd="0" presId="urn:microsoft.com/office/officeart/2005/8/layout/process1"/>
    <dgm:cxn modelId="{BB6ECCE6-32EE-4205-80EB-EB60FA4C11F6}" type="presParOf" srcId="{41D88915-189B-4840-8AD3-C4201CA1CA6B}" destId="{8F8C7FDC-27F6-4C91-8725-792B8FB01C8C}" srcOrd="3" destOrd="0" presId="urn:microsoft.com/office/officeart/2005/8/layout/process1"/>
    <dgm:cxn modelId="{932DEF7A-E8B4-452B-83CC-828EEF09F0D8}" type="presParOf" srcId="{8F8C7FDC-27F6-4C91-8725-792B8FB01C8C}" destId="{5BEB3D20-1FE5-4EEB-91DF-D7E1463186F9}" srcOrd="0" destOrd="0" presId="urn:microsoft.com/office/officeart/2005/8/layout/process1"/>
    <dgm:cxn modelId="{B86B73FF-9BC1-4B57-8D09-D4C8DE8645D2}" type="presParOf" srcId="{41D88915-189B-4840-8AD3-C4201CA1CA6B}" destId="{7DF413E3-635F-4570-840A-CCFCF90345F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0ACACD-711F-4949-9AD5-8D40D3CD7633}" type="doc">
      <dgm:prSet loTypeId="urn:microsoft.com/office/officeart/2005/8/layout/process1" loCatId="process" qsTypeId="urn:microsoft.com/office/officeart/2005/8/quickstyle/simple1#1" qsCatId="simple" csTypeId="urn:microsoft.com/office/officeart/2005/8/colors/accent1_2#1" csCatId="accent1" phldr="1"/>
      <dgm:spPr/>
    </dgm:pt>
    <dgm:pt modelId="{62C907E1-AC09-45D9-ADB9-A580F4ECA77F}">
      <dgm:prSet phldrT="[Text]"/>
      <dgm:spPr>
        <a:solidFill>
          <a:schemeClr val="accent3">
            <a:lumMod val="50000"/>
          </a:schemeClr>
        </a:solidFill>
      </dgm:spPr>
      <dgm:t>
        <a:bodyPr/>
        <a:lstStyle/>
        <a:p>
          <a:r>
            <a:rPr lang="en-US" b="1" dirty="0"/>
            <a:t>House of Commons</a:t>
          </a:r>
        </a:p>
      </dgm:t>
    </dgm:pt>
    <dgm:pt modelId="{E4A03320-2ED0-4C0B-A3DA-0981E5DEB2A6}" type="parTrans" cxnId="{17257347-AF1A-4F61-AE37-7F10605B7226}">
      <dgm:prSet/>
      <dgm:spPr/>
      <dgm:t>
        <a:bodyPr/>
        <a:lstStyle/>
        <a:p>
          <a:endParaRPr lang="en-US"/>
        </a:p>
      </dgm:t>
    </dgm:pt>
    <dgm:pt modelId="{C360AFA1-4A85-45BB-862D-B752419A94EC}" type="sibTrans" cxnId="{17257347-AF1A-4F61-AE37-7F10605B7226}">
      <dgm:prSet/>
      <dgm:spPr/>
      <dgm:t>
        <a:bodyPr/>
        <a:lstStyle/>
        <a:p>
          <a:endParaRPr lang="en-US" dirty="0"/>
        </a:p>
      </dgm:t>
    </dgm:pt>
    <dgm:pt modelId="{046DBBDF-BF7A-44E1-AEE6-8FA7C94AAEAC}">
      <dgm:prSet phldrT="[Text]"/>
      <dgm:spPr>
        <a:solidFill>
          <a:srgbClr val="C00000"/>
        </a:solidFill>
      </dgm:spPr>
      <dgm:t>
        <a:bodyPr/>
        <a:lstStyle/>
        <a:p>
          <a:r>
            <a:rPr lang="en-US" b="1" dirty="0"/>
            <a:t>The Senate</a:t>
          </a:r>
        </a:p>
      </dgm:t>
    </dgm:pt>
    <dgm:pt modelId="{5348BD69-39D5-441B-9FE3-02C95FFF7F8F}" type="parTrans" cxnId="{36A663E3-4E89-4D07-A7B8-09D832ECAE83}">
      <dgm:prSet/>
      <dgm:spPr/>
      <dgm:t>
        <a:bodyPr/>
        <a:lstStyle/>
        <a:p>
          <a:endParaRPr lang="en-US"/>
        </a:p>
      </dgm:t>
    </dgm:pt>
    <dgm:pt modelId="{E8ED1979-BF43-4302-BC1B-077E34418C3D}" type="sibTrans" cxnId="{36A663E3-4E89-4D07-A7B8-09D832ECAE83}">
      <dgm:prSet/>
      <dgm:spPr/>
      <dgm:t>
        <a:bodyPr/>
        <a:lstStyle/>
        <a:p>
          <a:endParaRPr lang="en-US" dirty="0"/>
        </a:p>
      </dgm:t>
    </dgm:pt>
    <dgm:pt modelId="{8D5E9754-8F85-4409-9EAC-FE6AC23E9C35}">
      <dgm:prSet phldrT="[Text]"/>
      <dgm:spPr>
        <a:solidFill>
          <a:schemeClr val="accent1">
            <a:lumMod val="50000"/>
          </a:schemeClr>
        </a:solidFill>
      </dgm:spPr>
      <dgm:t>
        <a:bodyPr/>
        <a:lstStyle/>
        <a:p>
          <a:r>
            <a:rPr lang="en-US" b="1" dirty="0"/>
            <a:t>Royal Assent</a:t>
          </a:r>
        </a:p>
      </dgm:t>
    </dgm:pt>
    <dgm:pt modelId="{D0A3C05B-74A3-4D5D-9FE7-2ED33E2FB2EF}" type="parTrans" cxnId="{C796C1E6-8B71-425D-BC94-8C6097BCEDDE}">
      <dgm:prSet/>
      <dgm:spPr/>
      <dgm:t>
        <a:bodyPr/>
        <a:lstStyle/>
        <a:p>
          <a:endParaRPr lang="en-US"/>
        </a:p>
      </dgm:t>
    </dgm:pt>
    <dgm:pt modelId="{8C81F89E-A073-4AD1-9530-ABF708D8AE3B}" type="sibTrans" cxnId="{C796C1E6-8B71-425D-BC94-8C6097BCEDDE}">
      <dgm:prSet/>
      <dgm:spPr/>
      <dgm:t>
        <a:bodyPr/>
        <a:lstStyle/>
        <a:p>
          <a:endParaRPr lang="en-US"/>
        </a:p>
      </dgm:t>
    </dgm:pt>
    <dgm:pt modelId="{41D88915-189B-4840-8AD3-C4201CA1CA6B}" type="pres">
      <dgm:prSet presAssocID="{460ACACD-711F-4949-9AD5-8D40D3CD7633}" presName="Name0" presStyleCnt="0">
        <dgm:presLayoutVars>
          <dgm:dir/>
          <dgm:resizeHandles val="exact"/>
        </dgm:presLayoutVars>
      </dgm:prSet>
      <dgm:spPr/>
    </dgm:pt>
    <dgm:pt modelId="{6083748D-768F-42F4-AFFF-961EC62B8485}" type="pres">
      <dgm:prSet presAssocID="{62C907E1-AC09-45D9-ADB9-A580F4ECA77F}" presName="node" presStyleLbl="node1" presStyleIdx="0" presStyleCnt="3">
        <dgm:presLayoutVars>
          <dgm:bulletEnabled val="1"/>
        </dgm:presLayoutVars>
      </dgm:prSet>
      <dgm:spPr/>
    </dgm:pt>
    <dgm:pt modelId="{42078828-8A54-4881-B460-3642D2062ABA}" type="pres">
      <dgm:prSet presAssocID="{C360AFA1-4A85-45BB-862D-B752419A94EC}" presName="sibTrans" presStyleLbl="sibTrans2D1" presStyleIdx="0" presStyleCnt="2"/>
      <dgm:spPr/>
    </dgm:pt>
    <dgm:pt modelId="{C77CD729-6DD5-477E-AEA7-BAE4365CF584}" type="pres">
      <dgm:prSet presAssocID="{C360AFA1-4A85-45BB-862D-B752419A94EC}" presName="connectorText" presStyleLbl="sibTrans2D1" presStyleIdx="0" presStyleCnt="2"/>
      <dgm:spPr/>
    </dgm:pt>
    <dgm:pt modelId="{05D04583-62C9-41D2-8AFE-150A2683C6D9}" type="pres">
      <dgm:prSet presAssocID="{046DBBDF-BF7A-44E1-AEE6-8FA7C94AAEAC}" presName="node" presStyleLbl="node1" presStyleIdx="1" presStyleCnt="3">
        <dgm:presLayoutVars>
          <dgm:bulletEnabled val="1"/>
        </dgm:presLayoutVars>
      </dgm:prSet>
      <dgm:spPr/>
    </dgm:pt>
    <dgm:pt modelId="{8F8C7FDC-27F6-4C91-8725-792B8FB01C8C}" type="pres">
      <dgm:prSet presAssocID="{E8ED1979-BF43-4302-BC1B-077E34418C3D}" presName="sibTrans" presStyleLbl="sibTrans2D1" presStyleIdx="1" presStyleCnt="2"/>
      <dgm:spPr/>
    </dgm:pt>
    <dgm:pt modelId="{5BEB3D20-1FE5-4EEB-91DF-D7E1463186F9}" type="pres">
      <dgm:prSet presAssocID="{E8ED1979-BF43-4302-BC1B-077E34418C3D}" presName="connectorText" presStyleLbl="sibTrans2D1" presStyleIdx="1" presStyleCnt="2"/>
      <dgm:spPr/>
    </dgm:pt>
    <dgm:pt modelId="{7DF413E3-635F-4570-840A-CCFCF90345F4}" type="pres">
      <dgm:prSet presAssocID="{8D5E9754-8F85-4409-9EAC-FE6AC23E9C35}" presName="node" presStyleLbl="node1" presStyleIdx="2" presStyleCnt="3">
        <dgm:presLayoutVars>
          <dgm:bulletEnabled val="1"/>
        </dgm:presLayoutVars>
      </dgm:prSet>
      <dgm:spPr/>
    </dgm:pt>
  </dgm:ptLst>
  <dgm:cxnLst>
    <dgm:cxn modelId="{B7288E17-5B7D-4D29-B3B4-33B17B81A96E}" type="presOf" srcId="{C360AFA1-4A85-45BB-862D-B752419A94EC}" destId="{42078828-8A54-4881-B460-3642D2062ABA}" srcOrd="0" destOrd="0" presId="urn:microsoft.com/office/officeart/2005/8/layout/process1"/>
    <dgm:cxn modelId="{6C294C39-7E9C-43F5-A3B6-F392DE9F697E}" type="presOf" srcId="{8D5E9754-8F85-4409-9EAC-FE6AC23E9C35}" destId="{7DF413E3-635F-4570-840A-CCFCF90345F4}" srcOrd="0" destOrd="0" presId="urn:microsoft.com/office/officeart/2005/8/layout/process1"/>
    <dgm:cxn modelId="{A2CB143F-9783-41F2-8FF8-141E93D51CBA}" type="presOf" srcId="{E8ED1979-BF43-4302-BC1B-077E34418C3D}" destId="{5BEB3D20-1FE5-4EEB-91DF-D7E1463186F9}" srcOrd="1" destOrd="0" presId="urn:microsoft.com/office/officeart/2005/8/layout/process1"/>
    <dgm:cxn modelId="{96D1765C-C22C-4572-BA4D-1D6CF44F6D75}" type="presOf" srcId="{E8ED1979-BF43-4302-BC1B-077E34418C3D}" destId="{8F8C7FDC-27F6-4C91-8725-792B8FB01C8C}" srcOrd="0" destOrd="0" presId="urn:microsoft.com/office/officeart/2005/8/layout/process1"/>
    <dgm:cxn modelId="{B1395462-4FF6-4A79-BCF2-D22DB595B54A}" type="presOf" srcId="{62C907E1-AC09-45D9-ADB9-A580F4ECA77F}" destId="{6083748D-768F-42F4-AFFF-961EC62B8485}" srcOrd="0" destOrd="0" presId="urn:microsoft.com/office/officeart/2005/8/layout/process1"/>
    <dgm:cxn modelId="{17257347-AF1A-4F61-AE37-7F10605B7226}" srcId="{460ACACD-711F-4949-9AD5-8D40D3CD7633}" destId="{62C907E1-AC09-45D9-ADB9-A580F4ECA77F}" srcOrd="0" destOrd="0" parTransId="{E4A03320-2ED0-4C0B-A3DA-0981E5DEB2A6}" sibTransId="{C360AFA1-4A85-45BB-862D-B752419A94EC}"/>
    <dgm:cxn modelId="{7FACC36C-8CAE-4F62-B66A-1364ABC82192}" type="presOf" srcId="{046DBBDF-BF7A-44E1-AEE6-8FA7C94AAEAC}" destId="{05D04583-62C9-41D2-8AFE-150A2683C6D9}" srcOrd="0" destOrd="0" presId="urn:microsoft.com/office/officeart/2005/8/layout/process1"/>
    <dgm:cxn modelId="{7911326F-27B4-4922-8715-5139175B5AC2}" type="presOf" srcId="{460ACACD-711F-4949-9AD5-8D40D3CD7633}" destId="{41D88915-189B-4840-8AD3-C4201CA1CA6B}" srcOrd="0" destOrd="0" presId="urn:microsoft.com/office/officeart/2005/8/layout/process1"/>
    <dgm:cxn modelId="{40175F91-FF9B-4D8A-A46C-FA98FCC4848C}" type="presOf" srcId="{C360AFA1-4A85-45BB-862D-B752419A94EC}" destId="{C77CD729-6DD5-477E-AEA7-BAE4365CF584}" srcOrd="1" destOrd="0" presId="urn:microsoft.com/office/officeart/2005/8/layout/process1"/>
    <dgm:cxn modelId="{36A663E3-4E89-4D07-A7B8-09D832ECAE83}" srcId="{460ACACD-711F-4949-9AD5-8D40D3CD7633}" destId="{046DBBDF-BF7A-44E1-AEE6-8FA7C94AAEAC}" srcOrd="1" destOrd="0" parTransId="{5348BD69-39D5-441B-9FE3-02C95FFF7F8F}" sibTransId="{E8ED1979-BF43-4302-BC1B-077E34418C3D}"/>
    <dgm:cxn modelId="{C796C1E6-8B71-425D-BC94-8C6097BCEDDE}" srcId="{460ACACD-711F-4949-9AD5-8D40D3CD7633}" destId="{8D5E9754-8F85-4409-9EAC-FE6AC23E9C35}" srcOrd="2" destOrd="0" parTransId="{D0A3C05B-74A3-4D5D-9FE7-2ED33E2FB2EF}" sibTransId="{8C81F89E-A073-4AD1-9530-ABF708D8AE3B}"/>
    <dgm:cxn modelId="{9735E42B-26DE-446C-8497-A0B72E4D9856}" type="presParOf" srcId="{41D88915-189B-4840-8AD3-C4201CA1CA6B}" destId="{6083748D-768F-42F4-AFFF-961EC62B8485}" srcOrd="0" destOrd="0" presId="urn:microsoft.com/office/officeart/2005/8/layout/process1"/>
    <dgm:cxn modelId="{AB20290B-15F0-4334-AE4C-4B8BC822EEDB}" type="presParOf" srcId="{41D88915-189B-4840-8AD3-C4201CA1CA6B}" destId="{42078828-8A54-4881-B460-3642D2062ABA}" srcOrd="1" destOrd="0" presId="urn:microsoft.com/office/officeart/2005/8/layout/process1"/>
    <dgm:cxn modelId="{14CE619F-6C07-47AE-B2DF-05E79213B803}" type="presParOf" srcId="{42078828-8A54-4881-B460-3642D2062ABA}" destId="{C77CD729-6DD5-477E-AEA7-BAE4365CF584}" srcOrd="0" destOrd="0" presId="urn:microsoft.com/office/officeart/2005/8/layout/process1"/>
    <dgm:cxn modelId="{1C890C4F-8402-4B1C-97F5-6122EDD419A1}" type="presParOf" srcId="{41D88915-189B-4840-8AD3-C4201CA1CA6B}" destId="{05D04583-62C9-41D2-8AFE-150A2683C6D9}" srcOrd="2" destOrd="0" presId="urn:microsoft.com/office/officeart/2005/8/layout/process1"/>
    <dgm:cxn modelId="{BB6ECCE6-32EE-4205-80EB-EB60FA4C11F6}" type="presParOf" srcId="{41D88915-189B-4840-8AD3-C4201CA1CA6B}" destId="{8F8C7FDC-27F6-4C91-8725-792B8FB01C8C}" srcOrd="3" destOrd="0" presId="urn:microsoft.com/office/officeart/2005/8/layout/process1"/>
    <dgm:cxn modelId="{932DEF7A-E8B4-452B-83CC-828EEF09F0D8}" type="presParOf" srcId="{8F8C7FDC-27F6-4C91-8725-792B8FB01C8C}" destId="{5BEB3D20-1FE5-4EEB-91DF-D7E1463186F9}" srcOrd="0" destOrd="0" presId="urn:microsoft.com/office/officeart/2005/8/layout/process1"/>
    <dgm:cxn modelId="{B86B73FF-9BC1-4B57-8D09-D4C8DE8645D2}" type="presParOf" srcId="{41D88915-189B-4840-8AD3-C4201CA1CA6B}" destId="{7DF413E3-635F-4570-840A-CCFCF90345F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0ACACD-711F-4949-9AD5-8D40D3CD7633}" type="doc">
      <dgm:prSet loTypeId="urn:microsoft.com/office/officeart/2005/8/layout/process1" loCatId="process" qsTypeId="urn:microsoft.com/office/officeart/2005/8/quickstyle/simple1#1" qsCatId="simple" csTypeId="urn:microsoft.com/office/officeart/2005/8/colors/accent1_2#1" csCatId="accent1" phldr="1"/>
      <dgm:spPr/>
    </dgm:pt>
    <dgm:pt modelId="{41D88915-189B-4840-8AD3-C4201CA1CA6B}" type="pres">
      <dgm:prSet presAssocID="{460ACACD-711F-4949-9AD5-8D40D3CD7633}" presName="Name0" presStyleCnt="0">
        <dgm:presLayoutVars>
          <dgm:dir/>
          <dgm:resizeHandles val="exact"/>
        </dgm:presLayoutVars>
      </dgm:prSet>
      <dgm:spPr/>
    </dgm:pt>
  </dgm:ptLst>
  <dgm:cxnLst>
    <dgm:cxn modelId="{7911326F-27B4-4922-8715-5139175B5AC2}" type="presOf" srcId="{460ACACD-711F-4949-9AD5-8D40D3CD7633}" destId="{41D88915-189B-4840-8AD3-C4201CA1CA6B}"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CB4442-42A3-4B21-B868-4F3FF3859D9C}" type="doc">
      <dgm:prSet loTypeId="urn:microsoft.com/office/officeart/2005/8/layout/process1" loCatId="process" qsTypeId="urn:microsoft.com/office/officeart/2005/8/quickstyle/simple4" qsCatId="simple" csTypeId="urn:microsoft.com/office/officeart/2005/8/colors/accent3_2" csCatId="accent3" phldr="1"/>
      <dgm:spPr/>
    </dgm:pt>
    <dgm:pt modelId="{0C2C1883-9D6C-4E2E-AE79-DE9069C7E5F5}">
      <dgm:prSet phldrT="[Text]"/>
      <dgm:spPr/>
      <dgm:t>
        <a:bodyPr/>
        <a:lstStyle/>
        <a:p>
          <a:r>
            <a:rPr lang="en-US" dirty="0">
              <a:latin typeface="Veteran Typewriter" panose="02000500000000000000" pitchFamily="2" charset="0"/>
            </a:rPr>
            <a:t>Introduction</a:t>
          </a:r>
        </a:p>
      </dgm:t>
    </dgm:pt>
    <dgm:pt modelId="{7F56731E-D75B-40C7-AAA1-88B41D1A5169}" type="parTrans" cxnId="{98A5E9DC-A256-45A3-AD9F-92FB690C2AFB}">
      <dgm:prSet/>
      <dgm:spPr/>
      <dgm:t>
        <a:bodyPr/>
        <a:lstStyle/>
        <a:p>
          <a:endParaRPr lang="en-US"/>
        </a:p>
      </dgm:t>
    </dgm:pt>
    <dgm:pt modelId="{3BBDE04C-9C39-4173-9ADC-FEAFB986AA0D}" type="sibTrans" cxnId="{98A5E9DC-A256-45A3-AD9F-92FB690C2AFB}">
      <dgm:prSet/>
      <dgm:spPr/>
      <dgm:t>
        <a:bodyPr/>
        <a:lstStyle/>
        <a:p>
          <a:endParaRPr lang="en-US" dirty="0"/>
        </a:p>
      </dgm:t>
    </dgm:pt>
    <dgm:pt modelId="{A28DDC70-9167-44BF-8BCA-38BA0FAEE0BC}">
      <dgm:prSet phldrT="[Text]"/>
      <dgm:spPr/>
      <dgm:t>
        <a:bodyPr/>
        <a:lstStyle/>
        <a:p>
          <a:r>
            <a:rPr lang="en-US" dirty="0">
              <a:latin typeface="Veteran Typewriter" panose="02000500000000000000" pitchFamily="2" charset="0"/>
            </a:rPr>
            <a:t>First Reading</a:t>
          </a:r>
        </a:p>
      </dgm:t>
    </dgm:pt>
    <dgm:pt modelId="{7A98E345-E8D1-4157-9AB2-265E0801C7C9}" type="parTrans" cxnId="{C83375FF-3194-4B16-8EAE-ABEEF85AA8CF}">
      <dgm:prSet/>
      <dgm:spPr/>
      <dgm:t>
        <a:bodyPr/>
        <a:lstStyle/>
        <a:p>
          <a:endParaRPr lang="en-US"/>
        </a:p>
      </dgm:t>
    </dgm:pt>
    <dgm:pt modelId="{375D6363-877D-4048-A060-A85DE42600B5}" type="sibTrans" cxnId="{C83375FF-3194-4B16-8EAE-ABEEF85AA8CF}">
      <dgm:prSet/>
      <dgm:spPr/>
      <dgm:t>
        <a:bodyPr/>
        <a:lstStyle/>
        <a:p>
          <a:endParaRPr lang="en-US" dirty="0"/>
        </a:p>
      </dgm:t>
    </dgm:pt>
    <dgm:pt modelId="{5EEC9BFB-E4EE-4000-BCD1-B0A6C2759E08}">
      <dgm:prSet phldrT="[Text]"/>
      <dgm:spPr/>
      <dgm:t>
        <a:bodyPr/>
        <a:lstStyle/>
        <a:p>
          <a:r>
            <a:rPr lang="en-US" dirty="0">
              <a:latin typeface="Veteran Typewriter" panose="02000500000000000000" pitchFamily="2" charset="0"/>
            </a:rPr>
            <a:t>Second Reading</a:t>
          </a:r>
        </a:p>
      </dgm:t>
    </dgm:pt>
    <dgm:pt modelId="{2670F2C2-506F-4240-ADFD-8720DBB6427D}" type="parTrans" cxnId="{92A8BC55-135B-4941-97D7-93C19DF66619}">
      <dgm:prSet/>
      <dgm:spPr/>
      <dgm:t>
        <a:bodyPr/>
        <a:lstStyle/>
        <a:p>
          <a:endParaRPr lang="en-US"/>
        </a:p>
      </dgm:t>
    </dgm:pt>
    <dgm:pt modelId="{4DF0C77E-A825-41B5-871D-7DAA0857A62E}" type="sibTrans" cxnId="{92A8BC55-135B-4941-97D7-93C19DF66619}">
      <dgm:prSet/>
      <dgm:spPr/>
      <dgm:t>
        <a:bodyPr/>
        <a:lstStyle/>
        <a:p>
          <a:endParaRPr lang="en-US" dirty="0"/>
        </a:p>
      </dgm:t>
    </dgm:pt>
    <dgm:pt modelId="{CCD33677-234B-4135-966F-DB2D7B984B19}">
      <dgm:prSet phldrT="[Text]"/>
      <dgm:spPr/>
      <dgm:t>
        <a:bodyPr/>
        <a:lstStyle/>
        <a:p>
          <a:r>
            <a:rPr lang="en-US" dirty="0"/>
            <a:t>Committee</a:t>
          </a:r>
        </a:p>
      </dgm:t>
    </dgm:pt>
    <dgm:pt modelId="{017D860F-A2E6-4CBB-A53F-6448BF0304E9}" type="parTrans" cxnId="{9AE5D821-DDBC-4454-B7EF-E09B28E9B65E}">
      <dgm:prSet/>
      <dgm:spPr/>
      <dgm:t>
        <a:bodyPr/>
        <a:lstStyle/>
        <a:p>
          <a:endParaRPr lang="en-US"/>
        </a:p>
      </dgm:t>
    </dgm:pt>
    <dgm:pt modelId="{EDC49DB6-ECD0-4340-914E-14CA73BB80E1}" type="sibTrans" cxnId="{9AE5D821-DDBC-4454-B7EF-E09B28E9B65E}">
      <dgm:prSet/>
      <dgm:spPr/>
      <dgm:t>
        <a:bodyPr/>
        <a:lstStyle/>
        <a:p>
          <a:endParaRPr lang="en-US" dirty="0"/>
        </a:p>
      </dgm:t>
    </dgm:pt>
    <dgm:pt modelId="{14DB25FA-9470-4819-B97C-7994EAE06B2D}">
      <dgm:prSet phldrT="[Text]"/>
      <dgm:spPr/>
      <dgm:t>
        <a:bodyPr/>
        <a:lstStyle/>
        <a:p>
          <a:r>
            <a:rPr lang="en-US" dirty="0"/>
            <a:t>Third Reading</a:t>
          </a:r>
        </a:p>
      </dgm:t>
    </dgm:pt>
    <dgm:pt modelId="{FBE7FF94-541D-4F10-A023-5572262CD397}" type="parTrans" cxnId="{390BBAD1-16EA-4AB6-B8FA-BD09847A0233}">
      <dgm:prSet/>
      <dgm:spPr/>
      <dgm:t>
        <a:bodyPr/>
        <a:lstStyle/>
        <a:p>
          <a:endParaRPr lang="en-US"/>
        </a:p>
      </dgm:t>
    </dgm:pt>
    <dgm:pt modelId="{EB76D545-E68B-42CC-99E4-08C2D1D89A4D}" type="sibTrans" cxnId="{390BBAD1-16EA-4AB6-B8FA-BD09847A0233}">
      <dgm:prSet/>
      <dgm:spPr/>
      <dgm:t>
        <a:bodyPr/>
        <a:lstStyle/>
        <a:p>
          <a:endParaRPr lang="en-US"/>
        </a:p>
      </dgm:t>
    </dgm:pt>
    <dgm:pt modelId="{A057D941-DE1F-49FF-A6C8-50907DE1B6D0}" type="pres">
      <dgm:prSet presAssocID="{ACCB4442-42A3-4B21-B868-4F3FF3859D9C}" presName="Name0" presStyleCnt="0">
        <dgm:presLayoutVars>
          <dgm:dir/>
          <dgm:resizeHandles val="exact"/>
        </dgm:presLayoutVars>
      </dgm:prSet>
      <dgm:spPr/>
    </dgm:pt>
    <dgm:pt modelId="{4879C571-E9CC-4D34-B470-0B7C60500C33}" type="pres">
      <dgm:prSet presAssocID="{0C2C1883-9D6C-4E2E-AE79-DE9069C7E5F5}" presName="node" presStyleLbl="node1" presStyleIdx="0" presStyleCnt="5">
        <dgm:presLayoutVars>
          <dgm:bulletEnabled val="1"/>
        </dgm:presLayoutVars>
      </dgm:prSet>
      <dgm:spPr/>
    </dgm:pt>
    <dgm:pt modelId="{4212676F-0082-45EC-8ED2-E420E7B11DCB}" type="pres">
      <dgm:prSet presAssocID="{3BBDE04C-9C39-4173-9ADC-FEAFB986AA0D}" presName="sibTrans" presStyleLbl="sibTrans2D1" presStyleIdx="0" presStyleCnt="4"/>
      <dgm:spPr/>
    </dgm:pt>
    <dgm:pt modelId="{D53BCD2E-1961-4CBD-839B-BB71A67E4F60}" type="pres">
      <dgm:prSet presAssocID="{3BBDE04C-9C39-4173-9ADC-FEAFB986AA0D}" presName="connectorText" presStyleLbl="sibTrans2D1" presStyleIdx="0" presStyleCnt="4"/>
      <dgm:spPr/>
    </dgm:pt>
    <dgm:pt modelId="{D94F93FA-862D-4E16-A54C-6716BCC7D7B0}" type="pres">
      <dgm:prSet presAssocID="{A28DDC70-9167-44BF-8BCA-38BA0FAEE0BC}" presName="node" presStyleLbl="node1" presStyleIdx="1" presStyleCnt="5">
        <dgm:presLayoutVars>
          <dgm:bulletEnabled val="1"/>
        </dgm:presLayoutVars>
      </dgm:prSet>
      <dgm:spPr/>
    </dgm:pt>
    <dgm:pt modelId="{0BA2DBC3-63BA-4104-9CB2-45DFA4CBB4EB}" type="pres">
      <dgm:prSet presAssocID="{375D6363-877D-4048-A060-A85DE42600B5}" presName="sibTrans" presStyleLbl="sibTrans2D1" presStyleIdx="1" presStyleCnt="4"/>
      <dgm:spPr/>
    </dgm:pt>
    <dgm:pt modelId="{5B9B806D-348C-4F67-89EA-DC9B16F92AB9}" type="pres">
      <dgm:prSet presAssocID="{375D6363-877D-4048-A060-A85DE42600B5}" presName="connectorText" presStyleLbl="sibTrans2D1" presStyleIdx="1" presStyleCnt="4"/>
      <dgm:spPr/>
    </dgm:pt>
    <dgm:pt modelId="{0BD6DCB3-A0C8-4907-921A-9BCDC647F93F}" type="pres">
      <dgm:prSet presAssocID="{5EEC9BFB-E4EE-4000-BCD1-B0A6C2759E08}" presName="node" presStyleLbl="node1" presStyleIdx="2" presStyleCnt="5">
        <dgm:presLayoutVars>
          <dgm:bulletEnabled val="1"/>
        </dgm:presLayoutVars>
      </dgm:prSet>
      <dgm:spPr/>
    </dgm:pt>
    <dgm:pt modelId="{C13B6007-0E7C-47C9-8B27-A155B7705586}" type="pres">
      <dgm:prSet presAssocID="{4DF0C77E-A825-41B5-871D-7DAA0857A62E}" presName="sibTrans" presStyleLbl="sibTrans2D1" presStyleIdx="2" presStyleCnt="4"/>
      <dgm:spPr/>
    </dgm:pt>
    <dgm:pt modelId="{B63AC445-F93B-46E3-8520-F0D12ABE6946}" type="pres">
      <dgm:prSet presAssocID="{4DF0C77E-A825-41B5-871D-7DAA0857A62E}" presName="connectorText" presStyleLbl="sibTrans2D1" presStyleIdx="2" presStyleCnt="4"/>
      <dgm:spPr/>
    </dgm:pt>
    <dgm:pt modelId="{08EA4F73-C621-4B95-BBEF-2E515FF4525F}" type="pres">
      <dgm:prSet presAssocID="{CCD33677-234B-4135-966F-DB2D7B984B19}" presName="node" presStyleLbl="node1" presStyleIdx="3" presStyleCnt="5">
        <dgm:presLayoutVars>
          <dgm:bulletEnabled val="1"/>
        </dgm:presLayoutVars>
      </dgm:prSet>
      <dgm:spPr/>
    </dgm:pt>
    <dgm:pt modelId="{D50FBB6D-2720-4125-AD4A-2532C9BEAD76}" type="pres">
      <dgm:prSet presAssocID="{EDC49DB6-ECD0-4340-914E-14CA73BB80E1}" presName="sibTrans" presStyleLbl="sibTrans2D1" presStyleIdx="3" presStyleCnt="4"/>
      <dgm:spPr/>
    </dgm:pt>
    <dgm:pt modelId="{94B6CCC2-64CE-48F1-82FC-37EBCB2A0181}" type="pres">
      <dgm:prSet presAssocID="{EDC49DB6-ECD0-4340-914E-14CA73BB80E1}" presName="connectorText" presStyleLbl="sibTrans2D1" presStyleIdx="3" presStyleCnt="4"/>
      <dgm:spPr/>
    </dgm:pt>
    <dgm:pt modelId="{6AB83A0E-706A-4D29-A506-3BB8BD71567E}" type="pres">
      <dgm:prSet presAssocID="{14DB25FA-9470-4819-B97C-7994EAE06B2D}" presName="node" presStyleLbl="node1" presStyleIdx="4" presStyleCnt="5">
        <dgm:presLayoutVars>
          <dgm:bulletEnabled val="1"/>
        </dgm:presLayoutVars>
      </dgm:prSet>
      <dgm:spPr/>
    </dgm:pt>
  </dgm:ptLst>
  <dgm:cxnLst>
    <dgm:cxn modelId="{CDED3008-BD8B-43FD-9AD7-095926205C28}" type="presOf" srcId="{3BBDE04C-9C39-4173-9ADC-FEAFB986AA0D}" destId="{D53BCD2E-1961-4CBD-839B-BB71A67E4F60}" srcOrd="1" destOrd="0" presId="urn:microsoft.com/office/officeart/2005/8/layout/process1"/>
    <dgm:cxn modelId="{5DF7D309-5A30-446D-98A5-B1AF56BFBC29}" type="presOf" srcId="{5EEC9BFB-E4EE-4000-BCD1-B0A6C2759E08}" destId="{0BD6DCB3-A0C8-4907-921A-9BCDC647F93F}" srcOrd="0" destOrd="0" presId="urn:microsoft.com/office/officeart/2005/8/layout/process1"/>
    <dgm:cxn modelId="{9AE5D821-DDBC-4454-B7EF-E09B28E9B65E}" srcId="{ACCB4442-42A3-4B21-B868-4F3FF3859D9C}" destId="{CCD33677-234B-4135-966F-DB2D7B984B19}" srcOrd="3" destOrd="0" parTransId="{017D860F-A2E6-4CBB-A53F-6448BF0304E9}" sibTransId="{EDC49DB6-ECD0-4340-914E-14CA73BB80E1}"/>
    <dgm:cxn modelId="{80386327-784E-435E-A207-0DB1641AABE1}" type="presOf" srcId="{375D6363-877D-4048-A060-A85DE42600B5}" destId="{5B9B806D-348C-4F67-89EA-DC9B16F92AB9}" srcOrd="1" destOrd="0" presId="urn:microsoft.com/office/officeart/2005/8/layout/process1"/>
    <dgm:cxn modelId="{3881142F-8925-401D-BE7A-09271C340414}" type="presOf" srcId="{4DF0C77E-A825-41B5-871D-7DAA0857A62E}" destId="{B63AC445-F93B-46E3-8520-F0D12ABE6946}" srcOrd="1" destOrd="0" presId="urn:microsoft.com/office/officeart/2005/8/layout/process1"/>
    <dgm:cxn modelId="{98DBAC37-BD5D-4F93-A865-72788810A784}" type="presOf" srcId="{EDC49DB6-ECD0-4340-914E-14CA73BB80E1}" destId="{94B6CCC2-64CE-48F1-82FC-37EBCB2A0181}" srcOrd="1" destOrd="0" presId="urn:microsoft.com/office/officeart/2005/8/layout/process1"/>
    <dgm:cxn modelId="{92A8BC55-135B-4941-97D7-93C19DF66619}" srcId="{ACCB4442-42A3-4B21-B868-4F3FF3859D9C}" destId="{5EEC9BFB-E4EE-4000-BCD1-B0A6C2759E08}" srcOrd="2" destOrd="0" parTransId="{2670F2C2-506F-4240-ADFD-8720DBB6427D}" sibTransId="{4DF0C77E-A825-41B5-871D-7DAA0857A62E}"/>
    <dgm:cxn modelId="{B69DD08E-44DC-46DD-9B8A-0612DD7E8CB1}" type="presOf" srcId="{A28DDC70-9167-44BF-8BCA-38BA0FAEE0BC}" destId="{D94F93FA-862D-4E16-A54C-6716BCC7D7B0}" srcOrd="0" destOrd="0" presId="urn:microsoft.com/office/officeart/2005/8/layout/process1"/>
    <dgm:cxn modelId="{8E413998-9D99-43FE-A9E8-ED04F6CA71E9}" type="presOf" srcId="{0C2C1883-9D6C-4E2E-AE79-DE9069C7E5F5}" destId="{4879C571-E9CC-4D34-B470-0B7C60500C33}" srcOrd="0" destOrd="0" presId="urn:microsoft.com/office/officeart/2005/8/layout/process1"/>
    <dgm:cxn modelId="{1A49829B-B3F6-4FAE-8BA3-8297780D03C3}" type="presOf" srcId="{4DF0C77E-A825-41B5-871D-7DAA0857A62E}" destId="{C13B6007-0E7C-47C9-8B27-A155B7705586}" srcOrd="0" destOrd="0" presId="urn:microsoft.com/office/officeart/2005/8/layout/process1"/>
    <dgm:cxn modelId="{F09042A7-A593-487D-8CEB-EFA856EF2648}" type="presOf" srcId="{ACCB4442-42A3-4B21-B868-4F3FF3859D9C}" destId="{A057D941-DE1F-49FF-A6C8-50907DE1B6D0}" srcOrd="0" destOrd="0" presId="urn:microsoft.com/office/officeart/2005/8/layout/process1"/>
    <dgm:cxn modelId="{30AFE3B6-A84F-4A2C-B5D5-7B664F8E7B44}" type="presOf" srcId="{3BBDE04C-9C39-4173-9ADC-FEAFB986AA0D}" destId="{4212676F-0082-45EC-8ED2-E420E7B11DCB}" srcOrd="0" destOrd="0" presId="urn:microsoft.com/office/officeart/2005/8/layout/process1"/>
    <dgm:cxn modelId="{390BBAD1-16EA-4AB6-B8FA-BD09847A0233}" srcId="{ACCB4442-42A3-4B21-B868-4F3FF3859D9C}" destId="{14DB25FA-9470-4819-B97C-7994EAE06B2D}" srcOrd="4" destOrd="0" parTransId="{FBE7FF94-541D-4F10-A023-5572262CD397}" sibTransId="{EB76D545-E68B-42CC-99E4-08C2D1D89A4D}"/>
    <dgm:cxn modelId="{98A5E9DC-A256-45A3-AD9F-92FB690C2AFB}" srcId="{ACCB4442-42A3-4B21-B868-4F3FF3859D9C}" destId="{0C2C1883-9D6C-4E2E-AE79-DE9069C7E5F5}" srcOrd="0" destOrd="0" parTransId="{7F56731E-D75B-40C7-AAA1-88B41D1A5169}" sibTransId="{3BBDE04C-9C39-4173-9ADC-FEAFB986AA0D}"/>
    <dgm:cxn modelId="{F811DEDD-A5F0-42A5-A514-3DF6C7EAD306}" type="presOf" srcId="{CCD33677-234B-4135-966F-DB2D7B984B19}" destId="{08EA4F73-C621-4B95-BBEF-2E515FF4525F}" srcOrd="0" destOrd="0" presId="urn:microsoft.com/office/officeart/2005/8/layout/process1"/>
    <dgm:cxn modelId="{B61C40E0-796D-44F5-8E97-B99089FDE004}" type="presOf" srcId="{14DB25FA-9470-4819-B97C-7994EAE06B2D}" destId="{6AB83A0E-706A-4D29-A506-3BB8BD71567E}" srcOrd="0" destOrd="0" presId="urn:microsoft.com/office/officeart/2005/8/layout/process1"/>
    <dgm:cxn modelId="{277E82E4-4369-4D85-9B6E-3E30CA317C9E}" type="presOf" srcId="{375D6363-877D-4048-A060-A85DE42600B5}" destId="{0BA2DBC3-63BA-4104-9CB2-45DFA4CBB4EB}" srcOrd="0" destOrd="0" presId="urn:microsoft.com/office/officeart/2005/8/layout/process1"/>
    <dgm:cxn modelId="{3CA292E7-BA0F-4834-864C-CD4186A8C6F9}" type="presOf" srcId="{EDC49DB6-ECD0-4340-914E-14CA73BB80E1}" destId="{D50FBB6D-2720-4125-AD4A-2532C9BEAD76}" srcOrd="0" destOrd="0" presId="urn:microsoft.com/office/officeart/2005/8/layout/process1"/>
    <dgm:cxn modelId="{C83375FF-3194-4B16-8EAE-ABEEF85AA8CF}" srcId="{ACCB4442-42A3-4B21-B868-4F3FF3859D9C}" destId="{A28DDC70-9167-44BF-8BCA-38BA0FAEE0BC}" srcOrd="1" destOrd="0" parTransId="{7A98E345-E8D1-4157-9AB2-265E0801C7C9}" sibTransId="{375D6363-877D-4048-A060-A85DE42600B5}"/>
    <dgm:cxn modelId="{3DD7C4A3-153B-417A-BC69-62894EE612F1}" type="presParOf" srcId="{A057D941-DE1F-49FF-A6C8-50907DE1B6D0}" destId="{4879C571-E9CC-4D34-B470-0B7C60500C33}" srcOrd="0" destOrd="0" presId="urn:microsoft.com/office/officeart/2005/8/layout/process1"/>
    <dgm:cxn modelId="{C7FEF454-3EF8-4A80-B78B-691E83C3B25A}" type="presParOf" srcId="{A057D941-DE1F-49FF-A6C8-50907DE1B6D0}" destId="{4212676F-0082-45EC-8ED2-E420E7B11DCB}" srcOrd="1" destOrd="0" presId="urn:microsoft.com/office/officeart/2005/8/layout/process1"/>
    <dgm:cxn modelId="{A7E73FDD-EE00-4120-9601-12659A1F9D05}" type="presParOf" srcId="{4212676F-0082-45EC-8ED2-E420E7B11DCB}" destId="{D53BCD2E-1961-4CBD-839B-BB71A67E4F60}" srcOrd="0" destOrd="0" presId="urn:microsoft.com/office/officeart/2005/8/layout/process1"/>
    <dgm:cxn modelId="{274EE1E7-C9F4-4FCB-B11C-EAE856465EAE}" type="presParOf" srcId="{A057D941-DE1F-49FF-A6C8-50907DE1B6D0}" destId="{D94F93FA-862D-4E16-A54C-6716BCC7D7B0}" srcOrd="2" destOrd="0" presId="urn:microsoft.com/office/officeart/2005/8/layout/process1"/>
    <dgm:cxn modelId="{B24FEE5C-7F5A-4E73-93D3-665689FA24AB}" type="presParOf" srcId="{A057D941-DE1F-49FF-A6C8-50907DE1B6D0}" destId="{0BA2DBC3-63BA-4104-9CB2-45DFA4CBB4EB}" srcOrd="3" destOrd="0" presId="urn:microsoft.com/office/officeart/2005/8/layout/process1"/>
    <dgm:cxn modelId="{F8265655-040D-426B-829A-6D164DF9D377}" type="presParOf" srcId="{0BA2DBC3-63BA-4104-9CB2-45DFA4CBB4EB}" destId="{5B9B806D-348C-4F67-89EA-DC9B16F92AB9}" srcOrd="0" destOrd="0" presId="urn:microsoft.com/office/officeart/2005/8/layout/process1"/>
    <dgm:cxn modelId="{57E17CD9-A693-41B0-88AF-4136C2042BE7}" type="presParOf" srcId="{A057D941-DE1F-49FF-A6C8-50907DE1B6D0}" destId="{0BD6DCB3-A0C8-4907-921A-9BCDC647F93F}" srcOrd="4" destOrd="0" presId="urn:microsoft.com/office/officeart/2005/8/layout/process1"/>
    <dgm:cxn modelId="{9DC6BB7E-6DD0-4F2A-B940-CEE1E0B664D4}" type="presParOf" srcId="{A057D941-DE1F-49FF-A6C8-50907DE1B6D0}" destId="{C13B6007-0E7C-47C9-8B27-A155B7705586}" srcOrd="5" destOrd="0" presId="urn:microsoft.com/office/officeart/2005/8/layout/process1"/>
    <dgm:cxn modelId="{1E7B0286-011F-4B9B-8213-4D03C84DFE69}" type="presParOf" srcId="{C13B6007-0E7C-47C9-8B27-A155B7705586}" destId="{B63AC445-F93B-46E3-8520-F0D12ABE6946}" srcOrd="0" destOrd="0" presId="urn:microsoft.com/office/officeart/2005/8/layout/process1"/>
    <dgm:cxn modelId="{F9F78015-9FE3-4511-AEB8-18C1CCF14C73}" type="presParOf" srcId="{A057D941-DE1F-49FF-A6C8-50907DE1B6D0}" destId="{08EA4F73-C621-4B95-BBEF-2E515FF4525F}" srcOrd="6" destOrd="0" presId="urn:microsoft.com/office/officeart/2005/8/layout/process1"/>
    <dgm:cxn modelId="{EEEEEA5D-2940-4A91-8F9C-8138AB5A1EAC}" type="presParOf" srcId="{A057D941-DE1F-49FF-A6C8-50907DE1B6D0}" destId="{D50FBB6D-2720-4125-AD4A-2532C9BEAD76}" srcOrd="7" destOrd="0" presId="urn:microsoft.com/office/officeart/2005/8/layout/process1"/>
    <dgm:cxn modelId="{4C855B66-B6D8-4BE5-ACEF-4847E9E975B2}" type="presParOf" srcId="{D50FBB6D-2720-4125-AD4A-2532C9BEAD76}" destId="{94B6CCC2-64CE-48F1-82FC-37EBCB2A0181}" srcOrd="0" destOrd="0" presId="urn:microsoft.com/office/officeart/2005/8/layout/process1"/>
    <dgm:cxn modelId="{E6F167BE-2FB9-4B68-AC09-37767BA12EB9}" type="presParOf" srcId="{A057D941-DE1F-49FF-A6C8-50907DE1B6D0}" destId="{6AB83A0E-706A-4D29-A506-3BB8BD71567E}" srcOrd="8"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0ACACD-711F-4949-9AD5-8D40D3CD7633}" type="doc">
      <dgm:prSet loTypeId="urn:microsoft.com/office/officeart/2005/8/layout/process1" loCatId="process" qsTypeId="urn:microsoft.com/office/officeart/2005/8/quickstyle/simple1#1" qsCatId="simple" csTypeId="urn:microsoft.com/office/officeart/2005/8/colors/accent1_2#1" csCatId="accent1" phldr="1"/>
      <dgm:spPr/>
    </dgm:pt>
    <dgm:pt modelId="{41D88915-189B-4840-8AD3-C4201CA1CA6B}" type="pres">
      <dgm:prSet presAssocID="{460ACACD-711F-4949-9AD5-8D40D3CD7633}" presName="Name0" presStyleCnt="0">
        <dgm:presLayoutVars>
          <dgm:dir/>
          <dgm:resizeHandles val="exact"/>
        </dgm:presLayoutVars>
      </dgm:prSet>
      <dgm:spPr/>
    </dgm:pt>
  </dgm:ptLst>
  <dgm:cxnLst>
    <dgm:cxn modelId="{7911326F-27B4-4922-8715-5139175B5AC2}" type="presOf" srcId="{460ACACD-711F-4949-9AD5-8D40D3CD7633}" destId="{41D88915-189B-4840-8AD3-C4201CA1CA6B}"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CB4442-42A3-4B21-B868-4F3FF3859D9C}" type="doc">
      <dgm:prSet loTypeId="urn:microsoft.com/office/officeart/2005/8/layout/process1" loCatId="process" qsTypeId="urn:microsoft.com/office/officeart/2005/8/quickstyle/simple4" qsCatId="simple" csTypeId="urn:microsoft.com/office/officeart/2005/8/colors/accent3_2" csCatId="accent3" phldr="1"/>
      <dgm:spPr/>
    </dgm:pt>
    <dgm:pt modelId="{0C2C1883-9D6C-4E2E-AE79-DE9069C7E5F5}">
      <dgm:prSet phldrT="[Text]"/>
      <dgm:spPr/>
      <dgm:t>
        <a:bodyPr/>
        <a:lstStyle/>
        <a:p>
          <a:r>
            <a:rPr lang="en-US" dirty="0">
              <a:latin typeface="Veteran Typewriter" panose="02000500000000000000" pitchFamily="2" charset="0"/>
            </a:rPr>
            <a:t>Introduction</a:t>
          </a:r>
        </a:p>
      </dgm:t>
    </dgm:pt>
    <dgm:pt modelId="{7F56731E-D75B-40C7-AAA1-88B41D1A5169}" type="parTrans" cxnId="{98A5E9DC-A256-45A3-AD9F-92FB690C2AFB}">
      <dgm:prSet/>
      <dgm:spPr/>
      <dgm:t>
        <a:bodyPr/>
        <a:lstStyle/>
        <a:p>
          <a:endParaRPr lang="en-US"/>
        </a:p>
      </dgm:t>
    </dgm:pt>
    <dgm:pt modelId="{3BBDE04C-9C39-4173-9ADC-FEAFB986AA0D}" type="sibTrans" cxnId="{98A5E9DC-A256-45A3-AD9F-92FB690C2AFB}">
      <dgm:prSet/>
      <dgm:spPr/>
      <dgm:t>
        <a:bodyPr/>
        <a:lstStyle/>
        <a:p>
          <a:endParaRPr lang="en-US" dirty="0"/>
        </a:p>
      </dgm:t>
    </dgm:pt>
    <dgm:pt modelId="{A28DDC70-9167-44BF-8BCA-38BA0FAEE0BC}">
      <dgm:prSet phldrT="[Text]"/>
      <dgm:spPr/>
      <dgm:t>
        <a:bodyPr/>
        <a:lstStyle/>
        <a:p>
          <a:r>
            <a:rPr lang="en-US" dirty="0">
              <a:latin typeface="Veteran Typewriter" panose="02000500000000000000" pitchFamily="2" charset="0"/>
            </a:rPr>
            <a:t>First Reading</a:t>
          </a:r>
        </a:p>
      </dgm:t>
    </dgm:pt>
    <dgm:pt modelId="{7A98E345-E8D1-4157-9AB2-265E0801C7C9}" type="parTrans" cxnId="{C83375FF-3194-4B16-8EAE-ABEEF85AA8CF}">
      <dgm:prSet/>
      <dgm:spPr/>
      <dgm:t>
        <a:bodyPr/>
        <a:lstStyle/>
        <a:p>
          <a:endParaRPr lang="en-US"/>
        </a:p>
      </dgm:t>
    </dgm:pt>
    <dgm:pt modelId="{375D6363-877D-4048-A060-A85DE42600B5}" type="sibTrans" cxnId="{C83375FF-3194-4B16-8EAE-ABEEF85AA8CF}">
      <dgm:prSet/>
      <dgm:spPr/>
      <dgm:t>
        <a:bodyPr/>
        <a:lstStyle/>
        <a:p>
          <a:endParaRPr lang="en-US" dirty="0"/>
        </a:p>
      </dgm:t>
    </dgm:pt>
    <dgm:pt modelId="{5EEC9BFB-E4EE-4000-BCD1-B0A6C2759E08}">
      <dgm:prSet phldrT="[Text]"/>
      <dgm:spPr/>
      <dgm:t>
        <a:bodyPr/>
        <a:lstStyle/>
        <a:p>
          <a:r>
            <a:rPr lang="en-US" dirty="0">
              <a:latin typeface="Veteran Typewriter" panose="02000500000000000000" pitchFamily="2" charset="0"/>
            </a:rPr>
            <a:t>Second Reading</a:t>
          </a:r>
        </a:p>
      </dgm:t>
    </dgm:pt>
    <dgm:pt modelId="{2670F2C2-506F-4240-ADFD-8720DBB6427D}" type="parTrans" cxnId="{92A8BC55-135B-4941-97D7-93C19DF66619}">
      <dgm:prSet/>
      <dgm:spPr/>
      <dgm:t>
        <a:bodyPr/>
        <a:lstStyle/>
        <a:p>
          <a:endParaRPr lang="en-US"/>
        </a:p>
      </dgm:t>
    </dgm:pt>
    <dgm:pt modelId="{4DF0C77E-A825-41B5-871D-7DAA0857A62E}" type="sibTrans" cxnId="{92A8BC55-135B-4941-97D7-93C19DF66619}">
      <dgm:prSet/>
      <dgm:spPr/>
      <dgm:t>
        <a:bodyPr/>
        <a:lstStyle/>
        <a:p>
          <a:endParaRPr lang="en-US" dirty="0"/>
        </a:p>
      </dgm:t>
    </dgm:pt>
    <dgm:pt modelId="{CCD33677-234B-4135-966F-DB2D7B984B19}">
      <dgm:prSet phldrT="[Text]"/>
      <dgm:spPr/>
      <dgm:t>
        <a:bodyPr/>
        <a:lstStyle/>
        <a:p>
          <a:r>
            <a:rPr lang="en-US" dirty="0"/>
            <a:t>Committee</a:t>
          </a:r>
        </a:p>
      </dgm:t>
    </dgm:pt>
    <dgm:pt modelId="{017D860F-A2E6-4CBB-A53F-6448BF0304E9}" type="parTrans" cxnId="{9AE5D821-DDBC-4454-B7EF-E09B28E9B65E}">
      <dgm:prSet/>
      <dgm:spPr/>
      <dgm:t>
        <a:bodyPr/>
        <a:lstStyle/>
        <a:p>
          <a:endParaRPr lang="en-US"/>
        </a:p>
      </dgm:t>
    </dgm:pt>
    <dgm:pt modelId="{EDC49DB6-ECD0-4340-914E-14CA73BB80E1}" type="sibTrans" cxnId="{9AE5D821-DDBC-4454-B7EF-E09B28E9B65E}">
      <dgm:prSet/>
      <dgm:spPr/>
      <dgm:t>
        <a:bodyPr/>
        <a:lstStyle/>
        <a:p>
          <a:endParaRPr lang="en-US" dirty="0"/>
        </a:p>
      </dgm:t>
    </dgm:pt>
    <dgm:pt modelId="{14DB25FA-9470-4819-B97C-7994EAE06B2D}">
      <dgm:prSet phldrT="[Text]"/>
      <dgm:spPr/>
      <dgm:t>
        <a:bodyPr/>
        <a:lstStyle/>
        <a:p>
          <a:r>
            <a:rPr lang="en-US" dirty="0"/>
            <a:t>Third Reading</a:t>
          </a:r>
        </a:p>
      </dgm:t>
    </dgm:pt>
    <dgm:pt modelId="{FBE7FF94-541D-4F10-A023-5572262CD397}" type="parTrans" cxnId="{390BBAD1-16EA-4AB6-B8FA-BD09847A0233}">
      <dgm:prSet/>
      <dgm:spPr/>
      <dgm:t>
        <a:bodyPr/>
        <a:lstStyle/>
        <a:p>
          <a:endParaRPr lang="en-US"/>
        </a:p>
      </dgm:t>
    </dgm:pt>
    <dgm:pt modelId="{EB76D545-E68B-42CC-99E4-08C2D1D89A4D}" type="sibTrans" cxnId="{390BBAD1-16EA-4AB6-B8FA-BD09847A0233}">
      <dgm:prSet/>
      <dgm:spPr/>
      <dgm:t>
        <a:bodyPr/>
        <a:lstStyle/>
        <a:p>
          <a:endParaRPr lang="en-US"/>
        </a:p>
      </dgm:t>
    </dgm:pt>
    <dgm:pt modelId="{A057D941-DE1F-49FF-A6C8-50907DE1B6D0}" type="pres">
      <dgm:prSet presAssocID="{ACCB4442-42A3-4B21-B868-4F3FF3859D9C}" presName="Name0" presStyleCnt="0">
        <dgm:presLayoutVars>
          <dgm:dir/>
          <dgm:resizeHandles val="exact"/>
        </dgm:presLayoutVars>
      </dgm:prSet>
      <dgm:spPr/>
    </dgm:pt>
    <dgm:pt modelId="{4879C571-E9CC-4D34-B470-0B7C60500C33}" type="pres">
      <dgm:prSet presAssocID="{0C2C1883-9D6C-4E2E-AE79-DE9069C7E5F5}" presName="node" presStyleLbl="node1" presStyleIdx="0" presStyleCnt="5">
        <dgm:presLayoutVars>
          <dgm:bulletEnabled val="1"/>
        </dgm:presLayoutVars>
      </dgm:prSet>
      <dgm:spPr/>
    </dgm:pt>
    <dgm:pt modelId="{4212676F-0082-45EC-8ED2-E420E7B11DCB}" type="pres">
      <dgm:prSet presAssocID="{3BBDE04C-9C39-4173-9ADC-FEAFB986AA0D}" presName="sibTrans" presStyleLbl="sibTrans2D1" presStyleIdx="0" presStyleCnt="4"/>
      <dgm:spPr/>
    </dgm:pt>
    <dgm:pt modelId="{D53BCD2E-1961-4CBD-839B-BB71A67E4F60}" type="pres">
      <dgm:prSet presAssocID="{3BBDE04C-9C39-4173-9ADC-FEAFB986AA0D}" presName="connectorText" presStyleLbl="sibTrans2D1" presStyleIdx="0" presStyleCnt="4"/>
      <dgm:spPr/>
    </dgm:pt>
    <dgm:pt modelId="{D94F93FA-862D-4E16-A54C-6716BCC7D7B0}" type="pres">
      <dgm:prSet presAssocID="{A28DDC70-9167-44BF-8BCA-38BA0FAEE0BC}" presName="node" presStyleLbl="node1" presStyleIdx="1" presStyleCnt="5">
        <dgm:presLayoutVars>
          <dgm:bulletEnabled val="1"/>
        </dgm:presLayoutVars>
      </dgm:prSet>
      <dgm:spPr/>
    </dgm:pt>
    <dgm:pt modelId="{0BA2DBC3-63BA-4104-9CB2-45DFA4CBB4EB}" type="pres">
      <dgm:prSet presAssocID="{375D6363-877D-4048-A060-A85DE42600B5}" presName="sibTrans" presStyleLbl="sibTrans2D1" presStyleIdx="1" presStyleCnt="4"/>
      <dgm:spPr/>
    </dgm:pt>
    <dgm:pt modelId="{5B9B806D-348C-4F67-89EA-DC9B16F92AB9}" type="pres">
      <dgm:prSet presAssocID="{375D6363-877D-4048-A060-A85DE42600B5}" presName="connectorText" presStyleLbl="sibTrans2D1" presStyleIdx="1" presStyleCnt="4"/>
      <dgm:spPr/>
    </dgm:pt>
    <dgm:pt modelId="{0BD6DCB3-A0C8-4907-921A-9BCDC647F93F}" type="pres">
      <dgm:prSet presAssocID="{5EEC9BFB-E4EE-4000-BCD1-B0A6C2759E08}" presName="node" presStyleLbl="node1" presStyleIdx="2" presStyleCnt="5">
        <dgm:presLayoutVars>
          <dgm:bulletEnabled val="1"/>
        </dgm:presLayoutVars>
      </dgm:prSet>
      <dgm:spPr/>
    </dgm:pt>
    <dgm:pt modelId="{C13B6007-0E7C-47C9-8B27-A155B7705586}" type="pres">
      <dgm:prSet presAssocID="{4DF0C77E-A825-41B5-871D-7DAA0857A62E}" presName="sibTrans" presStyleLbl="sibTrans2D1" presStyleIdx="2" presStyleCnt="4"/>
      <dgm:spPr/>
    </dgm:pt>
    <dgm:pt modelId="{B63AC445-F93B-46E3-8520-F0D12ABE6946}" type="pres">
      <dgm:prSet presAssocID="{4DF0C77E-A825-41B5-871D-7DAA0857A62E}" presName="connectorText" presStyleLbl="sibTrans2D1" presStyleIdx="2" presStyleCnt="4"/>
      <dgm:spPr/>
    </dgm:pt>
    <dgm:pt modelId="{08EA4F73-C621-4B95-BBEF-2E515FF4525F}" type="pres">
      <dgm:prSet presAssocID="{CCD33677-234B-4135-966F-DB2D7B984B19}" presName="node" presStyleLbl="node1" presStyleIdx="3" presStyleCnt="5">
        <dgm:presLayoutVars>
          <dgm:bulletEnabled val="1"/>
        </dgm:presLayoutVars>
      </dgm:prSet>
      <dgm:spPr/>
    </dgm:pt>
    <dgm:pt modelId="{D50FBB6D-2720-4125-AD4A-2532C9BEAD76}" type="pres">
      <dgm:prSet presAssocID="{EDC49DB6-ECD0-4340-914E-14CA73BB80E1}" presName="sibTrans" presStyleLbl="sibTrans2D1" presStyleIdx="3" presStyleCnt="4"/>
      <dgm:spPr/>
    </dgm:pt>
    <dgm:pt modelId="{94B6CCC2-64CE-48F1-82FC-37EBCB2A0181}" type="pres">
      <dgm:prSet presAssocID="{EDC49DB6-ECD0-4340-914E-14CA73BB80E1}" presName="connectorText" presStyleLbl="sibTrans2D1" presStyleIdx="3" presStyleCnt="4"/>
      <dgm:spPr/>
    </dgm:pt>
    <dgm:pt modelId="{6AB83A0E-706A-4D29-A506-3BB8BD71567E}" type="pres">
      <dgm:prSet presAssocID="{14DB25FA-9470-4819-B97C-7994EAE06B2D}" presName="node" presStyleLbl="node1" presStyleIdx="4" presStyleCnt="5">
        <dgm:presLayoutVars>
          <dgm:bulletEnabled val="1"/>
        </dgm:presLayoutVars>
      </dgm:prSet>
      <dgm:spPr/>
    </dgm:pt>
  </dgm:ptLst>
  <dgm:cxnLst>
    <dgm:cxn modelId="{CDED3008-BD8B-43FD-9AD7-095926205C28}" type="presOf" srcId="{3BBDE04C-9C39-4173-9ADC-FEAFB986AA0D}" destId="{D53BCD2E-1961-4CBD-839B-BB71A67E4F60}" srcOrd="1" destOrd="0" presId="urn:microsoft.com/office/officeart/2005/8/layout/process1"/>
    <dgm:cxn modelId="{5DF7D309-5A30-446D-98A5-B1AF56BFBC29}" type="presOf" srcId="{5EEC9BFB-E4EE-4000-BCD1-B0A6C2759E08}" destId="{0BD6DCB3-A0C8-4907-921A-9BCDC647F93F}" srcOrd="0" destOrd="0" presId="urn:microsoft.com/office/officeart/2005/8/layout/process1"/>
    <dgm:cxn modelId="{9AE5D821-DDBC-4454-B7EF-E09B28E9B65E}" srcId="{ACCB4442-42A3-4B21-B868-4F3FF3859D9C}" destId="{CCD33677-234B-4135-966F-DB2D7B984B19}" srcOrd="3" destOrd="0" parTransId="{017D860F-A2E6-4CBB-A53F-6448BF0304E9}" sibTransId="{EDC49DB6-ECD0-4340-914E-14CA73BB80E1}"/>
    <dgm:cxn modelId="{80386327-784E-435E-A207-0DB1641AABE1}" type="presOf" srcId="{375D6363-877D-4048-A060-A85DE42600B5}" destId="{5B9B806D-348C-4F67-89EA-DC9B16F92AB9}" srcOrd="1" destOrd="0" presId="urn:microsoft.com/office/officeart/2005/8/layout/process1"/>
    <dgm:cxn modelId="{3881142F-8925-401D-BE7A-09271C340414}" type="presOf" srcId="{4DF0C77E-A825-41B5-871D-7DAA0857A62E}" destId="{B63AC445-F93B-46E3-8520-F0D12ABE6946}" srcOrd="1" destOrd="0" presId="urn:microsoft.com/office/officeart/2005/8/layout/process1"/>
    <dgm:cxn modelId="{98DBAC37-BD5D-4F93-A865-72788810A784}" type="presOf" srcId="{EDC49DB6-ECD0-4340-914E-14CA73BB80E1}" destId="{94B6CCC2-64CE-48F1-82FC-37EBCB2A0181}" srcOrd="1" destOrd="0" presId="urn:microsoft.com/office/officeart/2005/8/layout/process1"/>
    <dgm:cxn modelId="{92A8BC55-135B-4941-97D7-93C19DF66619}" srcId="{ACCB4442-42A3-4B21-B868-4F3FF3859D9C}" destId="{5EEC9BFB-E4EE-4000-BCD1-B0A6C2759E08}" srcOrd="2" destOrd="0" parTransId="{2670F2C2-506F-4240-ADFD-8720DBB6427D}" sibTransId="{4DF0C77E-A825-41B5-871D-7DAA0857A62E}"/>
    <dgm:cxn modelId="{B69DD08E-44DC-46DD-9B8A-0612DD7E8CB1}" type="presOf" srcId="{A28DDC70-9167-44BF-8BCA-38BA0FAEE0BC}" destId="{D94F93FA-862D-4E16-A54C-6716BCC7D7B0}" srcOrd="0" destOrd="0" presId="urn:microsoft.com/office/officeart/2005/8/layout/process1"/>
    <dgm:cxn modelId="{8E413998-9D99-43FE-A9E8-ED04F6CA71E9}" type="presOf" srcId="{0C2C1883-9D6C-4E2E-AE79-DE9069C7E5F5}" destId="{4879C571-E9CC-4D34-B470-0B7C60500C33}" srcOrd="0" destOrd="0" presId="urn:microsoft.com/office/officeart/2005/8/layout/process1"/>
    <dgm:cxn modelId="{1A49829B-B3F6-4FAE-8BA3-8297780D03C3}" type="presOf" srcId="{4DF0C77E-A825-41B5-871D-7DAA0857A62E}" destId="{C13B6007-0E7C-47C9-8B27-A155B7705586}" srcOrd="0" destOrd="0" presId="urn:microsoft.com/office/officeart/2005/8/layout/process1"/>
    <dgm:cxn modelId="{F09042A7-A593-487D-8CEB-EFA856EF2648}" type="presOf" srcId="{ACCB4442-42A3-4B21-B868-4F3FF3859D9C}" destId="{A057D941-DE1F-49FF-A6C8-50907DE1B6D0}" srcOrd="0" destOrd="0" presId="urn:microsoft.com/office/officeart/2005/8/layout/process1"/>
    <dgm:cxn modelId="{30AFE3B6-A84F-4A2C-B5D5-7B664F8E7B44}" type="presOf" srcId="{3BBDE04C-9C39-4173-9ADC-FEAFB986AA0D}" destId="{4212676F-0082-45EC-8ED2-E420E7B11DCB}" srcOrd="0" destOrd="0" presId="urn:microsoft.com/office/officeart/2005/8/layout/process1"/>
    <dgm:cxn modelId="{390BBAD1-16EA-4AB6-B8FA-BD09847A0233}" srcId="{ACCB4442-42A3-4B21-B868-4F3FF3859D9C}" destId="{14DB25FA-9470-4819-B97C-7994EAE06B2D}" srcOrd="4" destOrd="0" parTransId="{FBE7FF94-541D-4F10-A023-5572262CD397}" sibTransId="{EB76D545-E68B-42CC-99E4-08C2D1D89A4D}"/>
    <dgm:cxn modelId="{98A5E9DC-A256-45A3-AD9F-92FB690C2AFB}" srcId="{ACCB4442-42A3-4B21-B868-4F3FF3859D9C}" destId="{0C2C1883-9D6C-4E2E-AE79-DE9069C7E5F5}" srcOrd="0" destOrd="0" parTransId="{7F56731E-D75B-40C7-AAA1-88B41D1A5169}" sibTransId="{3BBDE04C-9C39-4173-9ADC-FEAFB986AA0D}"/>
    <dgm:cxn modelId="{F811DEDD-A5F0-42A5-A514-3DF6C7EAD306}" type="presOf" srcId="{CCD33677-234B-4135-966F-DB2D7B984B19}" destId="{08EA4F73-C621-4B95-BBEF-2E515FF4525F}" srcOrd="0" destOrd="0" presId="urn:microsoft.com/office/officeart/2005/8/layout/process1"/>
    <dgm:cxn modelId="{B61C40E0-796D-44F5-8E97-B99089FDE004}" type="presOf" srcId="{14DB25FA-9470-4819-B97C-7994EAE06B2D}" destId="{6AB83A0E-706A-4D29-A506-3BB8BD71567E}" srcOrd="0" destOrd="0" presId="urn:microsoft.com/office/officeart/2005/8/layout/process1"/>
    <dgm:cxn modelId="{277E82E4-4369-4D85-9B6E-3E30CA317C9E}" type="presOf" srcId="{375D6363-877D-4048-A060-A85DE42600B5}" destId="{0BA2DBC3-63BA-4104-9CB2-45DFA4CBB4EB}" srcOrd="0" destOrd="0" presId="urn:microsoft.com/office/officeart/2005/8/layout/process1"/>
    <dgm:cxn modelId="{3CA292E7-BA0F-4834-864C-CD4186A8C6F9}" type="presOf" srcId="{EDC49DB6-ECD0-4340-914E-14CA73BB80E1}" destId="{D50FBB6D-2720-4125-AD4A-2532C9BEAD76}" srcOrd="0" destOrd="0" presId="urn:microsoft.com/office/officeart/2005/8/layout/process1"/>
    <dgm:cxn modelId="{C83375FF-3194-4B16-8EAE-ABEEF85AA8CF}" srcId="{ACCB4442-42A3-4B21-B868-4F3FF3859D9C}" destId="{A28DDC70-9167-44BF-8BCA-38BA0FAEE0BC}" srcOrd="1" destOrd="0" parTransId="{7A98E345-E8D1-4157-9AB2-265E0801C7C9}" sibTransId="{375D6363-877D-4048-A060-A85DE42600B5}"/>
    <dgm:cxn modelId="{3DD7C4A3-153B-417A-BC69-62894EE612F1}" type="presParOf" srcId="{A057D941-DE1F-49FF-A6C8-50907DE1B6D0}" destId="{4879C571-E9CC-4D34-B470-0B7C60500C33}" srcOrd="0" destOrd="0" presId="urn:microsoft.com/office/officeart/2005/8/layout/process1"/>
    <dgm:cxn modelId="{C7FEF454-3EF8-4A80-B78B-691E83C3B25A}" type="presParOf" srcId="{A057D941-DE1F-49FF-A6C8-50907DE1B6D0}" destId="{4212676F-0082-45EC-8ED2-E420E7B11DCB}" srcOrd="1" destOrd="0" presId="urn:microsoft.com/office/officeart/2005/8/layout/process1"/>
    <dgm:cxn modelId="{A7E73FDD-EE00-4120-9601-12659A1F9D05}" type="presParOf" srcId="{4212676F-0082-45EC-8ED2-E420E7B11DCB}" destId="{D53BCD2E-1961-4CBD-839B-BB71A67E4F60}" srcOrd="0" destOrd="0" presId="urn:microsoft.com/office/officeart/2005/8/layout/process1"/>
    <dgm:cxn modelId="{274EE1E7-C9F4-4FCB-B11C-EAE856465EAE}" type="presParOf" srcId="{A057D941-DE1F-49FF-A6C8-50907DE1B6D0}" destId="{D94F93FA-862D-4E16-A54C-6716BCC7D7B0}" srcOrd="2" destOrd="0" presId="urn:microsoft.com/office/officeart/2005/8/layout/process1"/>
    <dgm:cxn modelId="{B24FEE5C-7F5A-4E73-93D3-665689FA24AB}" type="presParOf" srcId="{A057D941-DE1F-49FF-A6C8-50907DE1B6D0}" destId="{0BA2DBC3-63BA-4104-9CB2-45DFA4CBB4EB}" srcOrd="3" destOrd="0" presId="urn:microsoft.com/office/officeart/2005/8/layout/process1"/>
    <dgm:cxn modelId="{F8265655-040D-426B-829A-6D164DF9D377}" type="presParOf" srcId="{0BA2DBC3-63BA-4104-9CB2-45DFA4CBB4EB}" destId="{5B9B806D-348C-4F67-89EA-DC9B16F92AB9}" srcOrd="0" destOrd="0" presId="urn:microsoft.com/office/officeart/2005/8/layout/process1"/>
    <dgm:cxn modelId="{57E17CD9-A693-41B0-88AF-4136C2042BE7}" type="presParOf" srcId="{A057D941-DE1F-49FF-A6C8-50907DE1B6D0}" destId="{0BD6DCB3-A0C8-4907-921A-9BCDC647F93F}" srcOrd="4" destOrd="0" presId="urn:microsoft.com/office/officeart/2005/8/layout/process1"/>
    <dgm:cxn modelId="{9DC6BB7E-6DD0-4F2A-B940-CEE1E0B664D4}" type="presParOf" srcId="{A057D941-DE1F-49FF-A6C8-50907DE1B6D0}" destId="{C13B6007-0E7C-47C9-8B27-A155B7705586}" srcOrd="5" destOrd="0" presId="urn:microsoft.com/office/officeart/2005/8/layout/process1"/>
    <dgm:cxn modelId="{1E7B0286-011F-4B9B-8213-4D03C84DFE69}" type="presParOf" srcId="{C13B6007-0E7C-47C9-8B27-A155B7705586}" destId="{B63AC445-F93B-46E3-8520-F0D12ABE6946}" srcOrd="0" destOrd="0" presId="urn:microsoft.com/office/officeart/2005/8/layout/process1"/>
    <dgm:cxn modelId="{F9F78015-9FE3-4511-AEB8-18C1CCF14C73}" type="presParOf" srcId="{A057D941-DE1F-49FF-A6C8-50907DE1B6D0}" destId="{08EA4F73-C621-4B95-BBEF-2E515FF4525F}" srcOrd="6" destOrd="0" presId="urn:microsoft.com/office/officeart/2005/8/layout/process1"/>
    <dgm:cxn modelId="{EEEEEA5D-2940-4A91-8F9C-8138AB5A1EAC}" type="presParOf" srcId="{A057D941-DE1F-49FF-A6C8-50907DE1B6D0}" destId="{D50FBB6D-2720-4125-AD4A-2532C9BEAD76}" srcOrd="7" destOrd="0" presId="urn:microsoft.com/office/officeart/2005/8/layout/process1"/>
    <dgm:cxn modelId="{4C855B66-B6D8-4BE5-ACEF-4847E9E975B2}" type="presParOf" srcId="{D50FBB6D-2720-4125-AD4A-2532C9BEAD76}" destId="{94B6CCC2-64CE-48F1-82FC-37EBCB2A0181}" srcOrd="0" destOrd="0" presId="urn:microsoft.com/office/officeart/2005/8/layout/process1"/>
    <dgm:cxn modelId="{E6F167BE-2FB9-4B68-AC09-37767BA12EB9}" type="presParOf" srcId="{A057D941-DE1F-49FF-A6C8-50907DE1B6D0}" destId="{6AB83A0E-706A-4D29-A506-3BB8BD71567E}" srcOrd="8"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3748D-768F-42F4-AFFF-961EC62B8485}">
      <dsp:nvSpPr>
        <dsp:cNvPr id="0" name=""/>
        <dsp:cNvSpPr/>
      </dsp:nvSpPr>
      <dsp:spPr>
        <a:xfrm>
          <a:off x="5357" y="1551582"/>
          <a:ext cx="1601390" cy="960834"/>
        </a:xfrm>
        <a:prstGeom prst="roundRect">
          <a:avLst>
            <a:gd name="adj" fmla="val 1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latin typeface="Veteran Typewriter" panose="02000500000000000000" pitchFamily="2" charset="0"/>
            </a:rPr>
            <a:t>House of Commons</a:t>
          </a:r>
        </a:p>
      </dsp:txBody>
      <dsp:txXfrm>
        <a:off x="33499" y="1579724"/>
        <a:ext cx="1545106" cy="904550"/>
      </dsp:txXfrm>
    </dsp:sp>
    <dsp:sp modelId="{42078828-8A54-4881-B460-3642D2062ABA}">
      <dsp:nvSpPr>
        <dsp:cNvPr id="0" name=""/>
        <dsp:cNvSpPr/>
      </dsp:nvSpPr>
      <dsp:spPr>
        <a:xfrm>
          <a:off x="1766887"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1766887" y="1912856"/>
        <a:ext cx="237646" cy="238286"/>
      </dsp:txXfrm>
    </dsp:sp>
    <dsp:sp modelId="{05D04583-62C9-41D2-8AFE-150A2683C6D9}">
      <dsp:nvSpPr>
        <dsp:cNvPr id="0" name=""/>
        <dsp:cNvSpPr/>
      </dsp:nvSpPr>
      <dsp:spPr>
        <a:xfrm>
          <a:off x="2247304" y="1551582"/>
          <a:ext cx="1601390" cy="960834"/>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latin typeface="Veteran Typewriter" panose="02000500000000000000" pitchFamily="2" charset="0"/>
            </a:rPr>
            <a:t>The Senate</a:t>
          </a:r>
        </a:p>
      </dsp:txBody>
      <dsp:txXfrm>
        <a:off x="2275446" y="1579724"/>
        <a:ext cx="1545106" cy="904550"/>
      </dsp:txXfrm>
    </dsp:sp>
    <dsp:sp modelId="{8F8C7FDC-27F6-4C91-8725-792B8FB01C8C}">
      <dsp:nvSpPr>
        <dsp:cNvPr id="0" name=""/>
        <dsp:cNvSpPr/>
      </dsp:nvSpPr>
      <dsp:spPr>
        <a:xfrm>
          <a:off x="4008834"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4008834" y="1912856"/>
        <a:ext cx="237646" cy="238286"/>
      </dsp:txXfrm>
    </dsp:sp>
    <dsp:sp modelId="{7DF413E3-635F-4570-840A-CCFCF90345F4}">
      <dsp:nvSpPr>
        <dsp:cNvPr id="0" name=""/>
        <dsp:cNvSpPr/>
      </dsp:nvSpPr>
      <dsp:spPr>
        <a:xfrm>
          <a:off x="4489251" y="1551582"/>
          <a:ext cx="1601390" cy="960834"/>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latin typeface="Veteran Typewriter" panose="02000500000000000000" pitchFamily="2" charset="0"/>
            </a:rPr>
            <a:t>Royal Assent</a:t>
          </a:r>
        </a:p>
      </dsp:txBody>
      <dsp:txXfrm>
        <a:off x="4517393" y="1579724"/>
        <a:ext cx="1545106" cy="904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3748D-768F-42F4-AFFF-961EC62B8485}">
      <dsp:nvSpPr>
        <dsp:cNvPr id="0" name=""/>
        <dsp:cNvSpPr/>
      </dsp:nvSpPr>
      <dsp:spPr>
        <a:xfrm>
          <a:off x="5357" y="1551582"/>
          <a:ext cx="1601390" cy="960834"/>
        </a:xfrm>
        <a:prstGeom prst="roundRect">
          <a:avLst>
            <a:gd name="adj" fmla="val 1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House of Commons</a:t>
          </a:r>
        </a:p>
      </dsp:txBody>
      <dsp:txXfrm>
        <a:off x="33499" y="1579724"/>
        <a:ext cx="1545106" cy="904550"/>
      </dsp:txXfrm>
    </dsp:sp>
    <dsp:sp modelId="{42078828-8A54-4881-B460-3642D2062ABA}">
      <dsp:nvSpPr>
        <dsp:cNvPr id="0" name=""/>
        <dsp:cNvSpPr/>
      </dsp:nvSpPr>
      <dsp:spPr>
        <a:xfrm>
          <a:off x="1766887"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1766887" y="1912856"/>
        <a:ext cx="237646" cy="238286"/>
      </dsp:txXfrm>
    </dsp:sp>
    <dsp:sp modelId="{05D04583-62C9-41D2-8AFE-150A2683C6D9}">
      <dsp:nvSpPr>
        <dsp:cNvPr id="0" name=""/>
        <dsp:cNvSpPr/>
      </dsp:nvSpPr>
      <dsp:spPr>
        <a:xfrm>
          <a:off x="2247304" y="1551582"/>
          <a:ext cx="1601390" cy="960834"/>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The Senate</a:t>
          </a:r>
        </a:p>
      </dsp:txBody>
      <dsp:txXfrm>
        <a:off x="2275446" y="1579724"/>
        <a:ext cx="1545106" cy="904550"/>
      </dsp:txXfrm>
    </dsp:sp>
    <dsp:sp modelId="{8F8C7FDC-27F6-4C91-8725-792B8FB01C8C}">
      <dsp:nvSpPr>
        <dsp:cNvPr id="0" name=""/>
        <dsp:cNvSpPr/>
      </dsp:nvSpPr>
      <dsp:spPr>
        <a:xfrm>
          <a:off x="4008834"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4008834" y="1912856"/>
        <a:ext cx="237646" cy="238286"/>
      </dsp:txXfrm>
    </dsp:sp>
    <dsp:sp modelId="{7DF413E3-635F-4570-840A-CCFCF90345F4}">
      <dsp:nvSpPr>
        <dsp:cNvPr id="0" name=""/>
        <dsp:cNvSpPr/>
      </dsp:nvSpPr>
      <dsp:spPr>
        <a:xfrm>
          <a:off x="4489251" y="1551582"/>
          <a:ext cx="1601390" cy="960834"/>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Royal Assent</a:t>
          </a:r>
        </a:p>
      </dsp:txBody>
      <dsp:txXfrm>
        <a:off x="4517393" y="1579724"/>
        <a:ext cx="1545106" cy="904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9C571-E9CC-4D34-B470-0B7C60500C33}">
      <dsp:nvSpPr>
        <dsp:cNvPr id="0" name=""/>
        <dsp:cNvSpPr/>
      </dsp:nvSpPr>
      <dsp:spPr>
        <a:xfrm>
          <a:off x="4018" y="235892"/>
          <a:ext cx="1245691" cy="74741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Veteran Typewriter" panose="02000500000000000000" pitchFamily="2" charset="0"/>
            </a:rPr>
            <a:t>Introduction</a:t>
          </a:r>
        </a:p>
      </dsp:txBody>
      <dsp:txXfrm>
        <a:off x="25909" y="257783"/>
        <a:ext cx="1201909" cy="703632"/>
      </dsp:txXfrm>
    </dsp:sp>
    <dsp:sp modelId="{4212676F-0082-45EC-8ED2-E420E7B11DCB}">
      <dsp:nvSpPr>
        <dsp:cNvPr id="0" name=""/>
        <dsp:cNvSpPr/>
      </dsp:nvSpPr>
      <dsp:spPr>
        <a:xfrm>
          <a:off x="1374278" y="455134"/>
          <a:ext cx="264086" cy="308931"/>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1374278" y="516920"/>
        <a:ext cx="184860" cy="185359"/>
      </dsp:txXfrm>
    </dsp:sp>
    <dsp:sp modelId="{D94F93FA-862D-4E16-A54C-6716BCC7D7B0}">
      <dsp:nvSpPr>
        <dsp:cNvPr id="0" name=""/>
        <dsp:cNvSpPr/>
      </dsp:nvSpPr>
      <dsp:spPr>
        <a:xfrm>
          <a:off x="1747986" y="235892"/>
          <a:ext cx="1245691" cy="74741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Veteran Typewriter" panose="02000500000000000000" pitchFamily="2" charset="0"/>
            </a:rPr>
            <a:t>First Reading</a:t>
          </a:r>
        </a:p>
      </dsp:txBody>
      <dsp:txXfrm>
        <a:off x="1769877" y="257783"/>
        <a:ext cx="1201909" cy="703632"/>
      </dsp:txXfrm>
    </dsp:sp>
    <dsp:sp modelId="{0BA2DBC3-63BA-4104-9CB2-45DFA4CBB4EB}">
      <dsp:nvSpPr>
        <dsp:cNvPr id="0" name=""/>
        <dsp:cNvSpPr/>
      </dsp:nvSpPr>
      <dsp:spPr>
        <a:xfrm>
          <a:off x="3118246" y="455134"/>
          <a:ext cx="264086" cy="308931"/>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3118246" y="516920"/>
        <a:ext cx="184860" cy="185359"/>
      </dsp:txXfrm>
    </dsp:sp>
    <dsp:sp modelId="{0BD6DCB3-A0C8-4907-921A-9BCDC647F93F}">
      <dsp:nvSpPr>
        <dsp:cNvPr id="0" name=""/>
        <dsp:cNvSpPr/>
      </dsp:nvSpPr>
      <dsp:spPr>
        <a:xfrm>
          <a:off x="3491954" y="235892"/>
          <a:ext cx="1245691" cy="74741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Veteran Typewriter" panose="02000500000000000000" pitchFamily="2" charset="0"/>
            </a:rPr>
            <a:t>Second Reading</a:t>
          </a:r>
        </a:p>
      </dsp:txBody>
      <dsp:txXfrm>
        <a:off x="3513845" y="257783"/>
        <a:ext cx="1201909" cy="703632"/>
      </dsp:txXfrm>
    </dsp:sp>
    <dsp:sp modelId="{C13B6007-0E7C-47C9-8B27-A155B7705586}">
      <dsp:nvSpPr>
        <dsp:cNvPr id="0" name=""/>
        <dsp:cNvSpPr/>
      </dsp:nvSpPr>
      <dsp:spPr>
        <a:xfrm>
          <a:off x="4862214" y="455134"/>
          <a:ext cx="264086" cy="308931"/>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4862214" y="516920"/>
        <a:ext cx="184860" cy="185359"/>
      </dsp:txXfrm>
    </dsp:sp>
    <dsp:sp modelId="{08EA4F73-C621-4B95-BBEF-2E515FF4525F}">
      <dsp:nvSpPr>
        <dsp:cNvPr id="0" name=""/>
        <dsp:cNvSpPr/>
      </dsp:nvSpPr>
      <dsp:spPr>
        <a:xfrm>
          <a:off x="5235922" y="235892"/>
          <a:ext cx="1245691" cy="74741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Committee</a:t>
          </a:r>
        </a:p>
      </dsp:txBody>
      <dsp:txXfrm>
        <a:off x="5257813" y="257783"/>
        <a:ext cx="1201909" cy="703632"/>
      </dsp:txXfrm>
    </dsp:sp>
    <dsp:sp modelId="{D50FBB6D-2720-4125-AD4A-2532C9BEAD76}">
      <dsp:nvSpPr>
        <dsp:cNvPr id="0" name=""/>
        <dsp:cNvSpPr/>
      </dsp:nvSpPr>
      <dsp:spPr>
        <a:xfrm>
          <a:off x="6606182" y="455134"/>
          <a:ext cx="264086" cy="308931"/>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6606182" y="516920"/>
        <a:ext cx="184860" cy="185359"/>
      </dsp:txXfrm>
    </dsp:sp>
    <dsp:sp modelId="{6AB83A0E-706A-4D29-A506-3BB8BD71567E}">
      <dsp:nvSpPr>
        <dsp:cNvPr id="0" name=""/>
        <dsp:cNvSpPr/>
      </dsp:nvSpPr>
      <dsp:spPr>
        <a:xfrm>
          <a:off x="6979890" y="235892"/>
          <a:ext cx="1245691" cy="74741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Third Reading</a:t>
          </a:r>
        </a:p>
      </dsp:txBody>
      <dsp:txXfrm>
        <a:off x="7001781" y="257783"/>
        <a:ext cx="1201909" cy="7036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9C571-E9CC-4D34-B470-0B7C60500C33}">
      <dsp:nvSpPr>
        <dsp:cNvPr id="0" name=""/>
        <dsp:cNvSpPr/>
      </dsp:nvSpPr>
      <dsp:spPr>
        <a:xfrm>
          <a:off x="4018" y="235892"/>
          <a:ext cx="1245691" cy="74741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Veteran Typewriter" panose="02000500000000000000" pitchFamily="2" charset="0"/>
            </a:rPr>
            <a:t>Introduction</a:t>
          </a:r>
        </a:p>
      </dsp:txBody>
      <dsp:txXfrm>
        <a:off x="25909" y="257783"/>
        <a:ext cx="1201909" cy="703632"/>
      </dsp:txXfrm>
    </dsp:sp>
    <dsp:sp modelId="{4212676F-0082-45EC-8ED2-E420E7B11DCB}">
      <dsp:nvSpPr>
        <dsp:cNvPr id="0" name=""/>
        <dsp:cNvSpPr/>
      </dsp:nvSpPr>
      <dsp:spPr>
        <a:xfrm>
          <a:off x="1374278" y="455134"/>
          <a:ext cx="264086" cy="308931"/>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1374278" y="516920"/>
        <a:ext cx="184860" cy="185359"/>
      </dsp:txXfrm>
    </dsp:sp>
    <dsp:sp modelId="{D94F93FA-862D-4E16-A54C-6716BCC7D7B0}">
      <dsp:nvSpPr>
        <dsp:cNvPr id="0" name=""/>
        <dsp:cNvSpPr/>
      </dsp:nvSpPr>
      <dsp:spPr>
        <a:xfrm>
          <a:off x="1747986" y="235892"/>
          <a:ext cx="1245691" cy="74741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Veteran Typewriter" panose="02000500000000000000" pitchFamily="2" charset="0"/>
            </a:rPr>
            <a:t>First Reading</a:t>
          </a:r>
        </a:p>
      </dsp:txBody>
      <dsp:txXfrm>
        <a:off x="1769877" y="257783"/>
        <a:ext cx="1201909" cy="703632"/>
      </dsp:txXfrm>
    </dsp:sp>
    <dsp:sp modelId="{0BA2DBC3-63BA-4104-9CB2-45DFA4CBB4EB}">
      <dsp:nvSpPr>
        <dsp:cNvPr id="0" name=""/>
        <dsp:cNvSpPr/>
      </dsp:nvSpPr>
      <dsp:spPr>
        <a:xfrm>
          <a:off x="3118246" y="455134"/>
          <a:ext cx="264086" cy="308931"/>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3118246" y="516920"/>
        <a:ext cx="184860" cy="185359"/>
      </dsp:txXfrm>
    </dsp:sp>
    <dsp:sp modelId="{0BD6DCB3-A0C8-4907-921A-9BCDC647F93F}">
      <dsp:nvSpPr>
        <dsp:cNvPr id="0" name=""/>
        <dsp:cNvSpPr/>
      </dsp:nvSpPr>
      <dsp:spPr>
        <a:xfrm>
          <a:off x="3491954" y="235892"/>
          <a:ext cx="1245691" cy="74741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Veteran Typewriter" panose="02000500000000000000" pitchFamily="2" charset="0"/>
            </a:rPr>
            <a:t>Second Reading</a:t>
          </a:r>
        </a:p>
      </dsp:txBody>
      <dsp:txXfrm>
        <a:off x="3513845" y="257783"/>
        <a:ext cx="1201909" cy="703632"/>
      </dsp:txXfrm>
    </dsp:sp>
    <dsp:sp modelId="{C13B6007-0E7C-47C9-8B27-A155B7705586}">
      <dsp:nvSpPr>
        <dsp:cNvPr id="0" name=""/>
        <dsp:cNvSpPr/>
      </dsp:nvSpPr>
      <dsp:spPr>
        <a:xfrm>
          <a:off x="4862214" y="455134"/>
          <a:ext cx="264086" cy="308931"/>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4862214" y="516920"/>
        <a:ext cx="184860" cy="185359"/>
      </dsp:txXfrm>
    </dsp:sp>
    <dsp:sp modelId="{08EA4F73-C621-4B95-BBEF-2E515FF4525F}">
      <dsp:nvSpPr>
        <dsp:cNvPr id="0" name=""/>
        <dsp:cNvSpPr/>
      </dsp:nvSpPr>
      <dsp:spPr>
        <a:xfrm>
          <a:off x="5235922" y="235892"/>
          <a:ext cx="1245691" cy="74741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Committee</a:t>
          </a:r>
        </a:p>
      </dsp:txBody>
      <dsp:txXfrm>
        <a:off x="5257813" y="257783"/>
        <a:ext cx="1201909" cy="703632"/>
      </dsp:txXfrm>
    </dsp:sp>
    <dsp:sp modelId="{D50FBB6D-2720-4125-AD4A-2532C9BEAD76}">
      <dsp:nvSpPr>
        <dsp:cNvPr id="0" name=""/>
        <dsp:cNvSpPr/>
      </dsp:nvSpPr>
      <dsp:spPr>
        <a:xfrm>
          <a:off x="6606182" y="455134"/>
          <a:ext cx="264086" cy="308931"/>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6606182" y="516920"/>
        <a:ext cx="184860" cy="185359"/>
      </dsp:txXfrm>
    </dsp:sp>
    <dsp:sp modelId="{6AB83A0E-706A-4D29-A506-3BB8BD71567E}">
      <dsp:nvSpPr>
        <dsp:cNvPr id="0" name=""/>
        <dsp:cNvSpPr/>
      </dsp:nvSpPr>
      <dsp:spPr>
        <a:xfrm>
          <a:off x="6979890" y="235892"/>
          <a:ext cx="1245691" cy="74741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Third Reading</a:t>
          </a:r>
        </a:p>
      </dsp:txBody>
      <dsp:txXfrm>
        <a:off x="7001781" y="257783"/>
        <a:ext cx="1201909" cy="70363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E401736-51FD-4E2F-90D3-DB0932224A7A}" type="datetimeFigureOut">
              <a:rPr lang="en-US"/>
              <a:pPr>
                <a:defRPr/>
              </a:pPr>
              <a:t>4/11/2023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63E71BC-A047-400E-B24A-466C11B80C98}" type="slidenum">
              <a:rPr lang="en-US"/>
              <a:pPr>
                <a:defRPr/>
              </a:pPr>
              <a:t>‹#›</a:t>
            </a:fld>
            <a:endParaRPr lang="en-US" dirty="0"/>
          </a:p>
        </p:txBody>
      </p:sp>
    </p:spTree>
    <p:extLst>
      <p:ext uri="{BB962C8B-B14F-4D97-AF65-F5344CB8AC3E}">
        <p14:creationId xmlns:p14="http://schemas.microsoft.com/office/powerpoint/2010/main" val="36002982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Prime Minister Trudeau is a polarizing figure, who was Canada’s elected Premier during times of protest and division between the Western provinces and the rest of Canada as well as the COVID-19 Pandemic. </a:t>
            </a:r>
            <a:br>
              <a:rPr lang="en-CA" dirty="0"/>
            </a:br>
            <a:r>
              <a:rPr lang="en-CA" dirty="0"/>
              <a:t>Your class (or you) might have strong opinions on Mr. Trudeau. </a:t>
            </a:r>
            <a:br>
              <a:rPr lang="en-CA" dirty="0"/>
            </a:br>
            <a:br>
              <a:rPr lang="en-CA" dirty="0"/>
            </a:br>
            <a:r>
              <a:rPr lang="en-CA" dirty="0"/>
              <a:t>This slide is presented with full neutrality to teach students who the Prime </a:t>
            </a:r>
            <a:r>
              <a:rPr lang="en-CA" dirty="0" err="1"/>
              <a:t>Minsiter</a:t>
            </a:r>
            <a:r>
              <a:rPr lang="en-CA" dirty="0"/>
              <a:t> is. Class discussions can and should happen about the impact of said leader, as they should for all elected representatives.</a:t>
            </a:r>
          </a:p>
          <a:p>
            <a:endParaRPr lang="en-CA" dirty="0"/>
          </a:p>
          <a:p>
            <a:r>
              <a:rPr lang="en-CA" dirty="0"/>
              <a:t>Trudeau is given his honorific title as a member of the Privy Council, The Right Honourable, as is the custom for Canadian government. Trudeau will retain the title of Right Honourable for life, as a Prime Minister of Canada</a:t>
            </a:r>
          </a:p>
        </p:txBody>
      </p:sp>
      <p:sp>
        <p:nvSpPr>
          <p:cNvPr id="4" name="Slide Number Placeholder 3"/>
          <p:cNvSpPr>
            <a:spLocks noGrp="1"/>
          </p:cNvSpPr>
          <p:nvPr>
            <p:ph type="sldNum" sz="quarter" idx="5"/>
          </p:nvPr>
        </p:nvSpPr>
        <p:spPr/>
        <p:txBody>
          <a:bodyPr/>
          <a:lstStyle/>
          <a:p>
            <a:pPr>
              <a:defRPr/>
            </a:pPr>
            <a:fld id="{263E71BC-A047-400E-B24A-466C11B80C98}" type="slidenum">
              <a:rPr lang="en-US" smtClean="0"/>
              <a:pPr>
                <a:defRPr/>
              </a:pPr>
              <a:t>4</a:t>
            </a:fld>
            <a:endParaRPr lang="en-US" dirty="0"/>
          </a:p>
        </p:txBody>
      </p:sp>
    </p:spTree>
    <p:extLst>
      <p:ext uri="{BB962C8B-B14F-4D97-AF65-F5344CB8AC3E}">
        <p14:creationId xmlns:p14="http://schemas.microsoft.com/office/powerpoint/2010/main" val="1171901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roboto"/>
              </a:rPr>
              <a:t>The head of the Senate Mace is divided into four panels, the first of which shows the French fleur-de-lis, the second showing the Irish harp, the third showing an English rose and Scottish thistle, and the fourth showing the Great Seal of Lower Canada. In the centre of the Crown is the coat of arms of the United Kingdom. </a:t>
            </a:r>
            <a:br>
              <a:rPr lang="en-US" b="0" i="0" dirty="0">
                <a:solidFill>
                  <a:srgbClr val="000000"/>
                </a:solidFill>
                <a:effectLst/>
                <a:latin typeface="roboto"/>
              </a:rPr>
            </a:br>
            <a:br>
              <a:rPr lang="en-US" b="0" i="0" dirty="0">
                <a:solidFill>
                  <a:srgbClr val="000000"/>
                </a:solidFill>
                <a:effectLst/>
                <a:latin typeface="roboto"/>
              </a:rPr>
            </a:br>
            <a:r>
              <a:rPr lang="en-US" b="0" i="0" dirty="0">
                <a:solidFill>
                  <a:srgbClr val="000000"/>
                </a:solidFill>
                <a:effectLst/>
                <a:latin typeface="roboto"/>
              </a:rPr>
              <a:t>After the Mace Bearer carries it into the Red Chamber, he or she places it on a red cushion on the Clerk’s Table with the crown facing the Speaker. </a:t>
            </a:r>
            <a:br>
              <a:rPr lang="en-US" b="0" i="0" dirty="0">
                <a:solidFill>
                  <a:srgbClr val="000000"/>
                </a:solidFill>
                <a:effectLst/>
                <a:latin typeface="roboto"/>
              </a:rPr>
            </a:br>
            <a:r>
              <a:rPr lang="en-US" b="0" i="0" dirty="0">
                <a:solidFill>
                  <a:srgbClr val="000000"/>
                </a:solidFill>
                <a:effectLst/>
                <a:latin typeface="roboto"/>
              </a:rPr>
              <a:t>The mace must be present on the table for the Senate to conduct its business, and stays in its place until the end of each sitting. </a:t>
            </a:r>
            <a:br>
              <a:rPr lang="en-US" b="0" i="0" dirty="0">
                <a:solidFill>
                  <a:srgbClr val="000000"/>
                </a:solidFill>
                <a:effectLst/>
                <a:latin typeface="roboto"/>
              </a:rPr>
            </a:br>
            <a:r>
              <a:rPr lang="en-US" b="0" i="0" dirty="0">
                <a:solidFill>
                  <a:srgbClr val="000000"/>
                </a:solidFill>
                <a:effectLst/>
                <a:latin typeface="roboto"/>
              </a:rPr>
              <a:t>During meetings of the Committee of the Whole, the mace is placed under the table. </a:t>
            </a:r>
            <a:br>
              <a:rPr lang="en-US" b="0" i="0" dirty="0">
                <a:solidFill>
                  <a:srgbClr val="000000"/>
                </a:solidFill>
                <a:effectLst/>
                <a:latin typeface="roboto"/>
              </a:rPr>
            </a:br>
            <a:endParaRPr lang="en-US" b="0" i="0" dirty="0">
              <a:solidFill>
                <a:srgbClr val="000000"/>
              </a:solidFill>
              <a:effectLst/>
              <a:latin typeface="roboto"/>
            </a:endParaRPr>
          </a:p>
          <a:p>
            <a:pPr algn="l"/>
            <a:r>
              <a:rPr lang="en-US" b="0" i="0" dirty="0">
                <a:solidFill>
                  <a:srgbClr val="000000"/>
                </a:solidFill>
                <a:effectLst/>
                <a:latin typeface="roboto"/>
              </a:rPr>
              <a:t>During ceremonies of state when the Governor General is present in the Senate Chamber, the mace is held upright by the Mace Bearer near the thrones. </a:t>
            </a:r>
            <a:br>
              <a:rPr lang="en-US" b="0" i="0" dirty="0">
                <a:solidFill>
                  <a:srgbClr val="000000"/>
                </a:solidFill>
                <a:effectLst/>
                <a:latin typeface="roboto"/>
              </a:rPr>
            </a:br>
            <a:r>
              <a:rPr lang="en-US" b="0" i="0" dirty="0">
                <a:solidFill>
                  <a:srgbClr val="000000"/>
                </a:solidFill>
                <a:effectLst/>
                <a:latin typeface="roboto"/>
              </a:rPr>
              <a:t>When the monarch is in the Senate Chamber, the mace is covered with a cloth, since it is unnecessary to symbolize the monarch when he or she is present. </a:t>
            </a:r>
            <a:br>
              <a:rPr lang="en-US" b="0" i="0" dirty="0">
                <a:solidFill>
                  <a:srgbClr val="000000"/>
                </a:solidFill>
                <a:effectLst/>
                <a:latin typeface="roboto"/>
              </a:rPr>
            </a:br>
            <a:r>
              <a:rPr lang="en-US" b="0" i="0" dirty="0">
                <a:solidFill>
                  <a:srgbClr val="000000"/>
                </a:solidFill>
                <a:effectLst/>
                <a:latin typeface="roboto"/>
              </a:rPr>
              <a:t>When the mace is not in use for Senate proceedings, it is stored in a cabinet in the Speaker's office.</a:t>
            </a:r>
            <a:br>
              <a:rPr lang="en-US" b="0" i="0" dirty="0">
                <a:solidFill>
                  <a:srgbClr val="000000"/>
                </a:solidFill>
                <a:effectLst/>
                <a:latin typeface="roboto"/>
              </a:rPr>
            </a:br>
            <a:br>
              <a:rPr lang="en-US" b="0" i="0" dirty="0">
                <a:solidFill>
                  <a:srgbClr val="000000"/>
                </a:solidFill>
                <a:effectLst/>
                <a:latin typeface="roboto"/>
              </a:rPr>
            </a:br>
            <a:r>
              <a:rPr lang="en-US" b="0" i="0" dirty="0">
                <a:solidFill>
                  <a:srgbClr val="000000"/>
                </a:solidFill>
                <a:effectLst/>
                <a:latin typeface="roboto"/>
              </a:rPr>
              <a:t>Pictured is Kevin Vickers who protected MPPs during the Parliament Hill Shootings of October 22, 2014. Vickers used his handgun not the mace.</a:t>
            </a:r>
          </a:p>
        </p:txBody>
      </p:sp>
      <p:sp>
        <p:nvSpPr>
          <p:cNvPr id="4" name="Slide Number Placeholder 3"/>
          <p:cNvSpPr>
            <a:spLocks noGrp="1"/>
          </p:cNvSpPr>
          <p:nvPr>
            <p:ph type="sldNum" sz="quarter" idx="5"/>
          </p:nvPr>
        </p:nvSpPr>
        <p:spPr/>
        <p:txBody>
          <a:bodyPr/>
          <a:lstStyle/>
          <a:p>
            <a:pPr>
              <a:defRPr/>
            </a:pPr>
            <a:fld id="{263E71BC-A047-400E-B24A-466C11B80C98}" type="slidenum">
              <a:rPr lang="en-US" smtClean="0"/>
              <a:pPr>
                <a:defRPr/>
              </a:pPr>
              <a:t>8</a:t>
            </a:fld>
            <a:endParaRPr lang="en-US" dirty="0"/>
          </a:p>
        </p:txBody>
      </p:sp>
    </p:spTree>
    <p:extLst>
      <p:ext uri="{BB962C8B-B14F-4D97-AF65-F5344CB8AC3E}">
        <p14:creationId xmlns:p14="http://schemas.microsoft.com/office/powerpoint/2010/main" val="1216159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Ottawa-Vanier MP Mauril Belanger used a text-to-speech program on his tablet to kick off second reading debate on his private member's bill to make O Canada use gender neutral language. This is Bill C-210</a:t>
            </a:r>
            <a:endParaRPr lang="en-CA" dirty="0"/>
          </a:p>
        </p:txBody>
      </p:sp>
      <p:sp>
        <p:nvSpPr>
          <p:cNvPr id="4" name="Slide Number Placeholder 3"/>
          <p:cNvSpPr>
            <a:spLocks noGrp="1"/>
          </p:cNvSpPr>
          <p:nvPr>
            <p:ph type="sldNum" sz="quarter" idx="5"/>
          </p:nvPr>
        </p:nvSpPr>
        <p:spPr/>
        <p:txBody>
          <a:bodyPr/>
          <a:lstStyle/>
          <a:p>
            <a:pPr>
              <a:defRPr/>
            </a:pPr>
            <a:fld id="{263E71BC-A047-400E-B24A-466C11B80C98}" type="slidenum">
              <a:rPr lang="en-US" smtClean="0"/>
              <a:pPr>
                <a:defRPr/>
              </a:pPr>
              <a:t>14</a:t>
            </a:fld>
            <a:endParaRPr lang="en-US" dirty="0"/>
          </a:p>
        </p:txBody>
      </p:sp>
    </p:spTree>
    <p:extLst>
      <p:ext uri="{BB962C8B-B14F-4D97-AF65-F5344CB8AC3E}">
        <p14:creationId xmlns:p14="http://schemas.microsoft.com/office/powerpoint/2010/main" val="3528894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A15523-F44A-4E1A-A386-00A3BAA7F022}" type="slidenum">
              <a:rPr lang="en-US">
                <a:cs typeface="Arial" charset="0"/>
              </a:rPr>
              <a:pPr fontAlgn="base">
                <a:spcBef>
                  <a:spcPct val="0"/>
                </a:spcBef>
                <a:spcAft>
                  <a:spcPct val="0"/>
                </a:spcAft>
              </a:pPr>
              <a:t>15</a:t>
            </a:fld>
            <a:endParaRPr lang="en-US" dirty="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DB1F50-9884-44B4-BA9C-E1A23247D202}" type="slidenum">
              <a:rPr lang="en-US">
                <a:cs typeface="Arial" charset="0"/>
              </a:rPr>
              <a:pPr fontAlgn="base">
                <a:spcBef>
                  <a:spcPct val="0"/>
                </a:spcBef>
                <a:spcAft>
                  <a:spcPct val="0"/>
                </a:spcAft>
              </a:pPr>
              <a:t>16</a:t>
            </a:fld>
            <a:endParaRPr lang="en-US" dirty="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88D090-5CD6-45A2-95DD-4549D97B050E}" type="slidenum">
              <a:rPr lang="en-US">
                <a:cs typeface="Arial" charset="0"/>
              </a:rPr>
              <a:pPr fontAlgn="base">
                <a:spcBef>
                  <a:spcPct val="0"/>
                </a:spcBef>
                <a:spcAft>
                  <a:spcPct val="0"/>
                </a:spcAft>
              </a:pPr>
              <a:t>17</a:t>
            </a:fld>
            <a:endParaRPr lang="en-US" dirty="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829928-054F-4C46-9938-1CD402BAF0B0}" type="slidenum">
              <a:rPr lang="en-US">
                <a:cs typeface="Arial" charset="0"/>
              </a:rPr>
              <a:pPr fontAlgn="base">
                <a:spcBef>
                  <a:spcPct val="0"/>
                </a:spcBef>
                <a:spcAft>
                  <a:spcPct val="0"/>
                </a:spcAft>
              </a:pPr>
              <a:t>18</a:t>
            </a:fld>
            <a:endParaRPr lang="en-US" dirty="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263E71BC-A047-400E-B24A-466C11B80C98}" type="slidenum">
              <a:rPr lang="en-US" smtClean="0"/>
              <a:pPr>
                <a:defRPr/>
              </a:pPr>
              <a:t>22</a:t>
            </a:fld>
            <a:endParaRPr lang="en-US" dirty="0"/>
          </a:p>
        </p:txBody>
      </p:sp>
    </p:spTree>
    <p:extLst>
      <p:ext uri="{BB962C8B-B14F-4D97-AF65-F5344CB8AC3E}">
        <p14:creationId xmlns:p14="http://schemas.microsoft.com/office/powerpoint/2010/main" val="1954309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2EAA8F1-74AB-4B15-9E5D-8478AE8F7153}" type="datetimeFigureOut">
              <a:rPr lang="en-US"/>
              <a:pPr>
                <a:defRPr/>
              </a:pPr>
              <a:t>4/11/2023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2188685-413D-4486-840F-03A3EB3A1F3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FD3D57-9228-40D5-958C-148A726839D6}" type="datetimeFigureOut">
              <a:rPr lang="en-US"/>
              <a:pPr>
                <a:defRPr/>
              </a:pPr>
              <a:t>4/11/2023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4D2C366-0FB3-4E3E-9762-A6E379259CC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6C648A4-6410-42EE-BF44-BAFC82378FE4}" type="datetimeFigureOut">
              <a:rPr lang="en-US"/>
              <a:pPr>
                <a:defRPr/>
              </a:pPr>
              <a:t>4/11/2023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CE68F38-A795-4E16-B492-BE783DD9ED5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31853F4-3DB6-4567-BFF7-961F66039788}" type="datetimeFigureOut">
              <a:rPr lang="en-US"/>
              <a:pPr>
                <a:defRPr/>
              </a:pPr>
              <a:t>4/11/2023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1CEA74D-8679-48DC-856B-3DC0CE114D6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1552550-B3D4-49E3-A909-350D089EF603}" type="datetimeFigureOut">
              <a:rPr lang="en-US"/>
              <a:pPr>
                <a:defRPr/>
              </a:pPr>
              <a:t>4/11/2023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3AB28DA-2523-4A1A-BC58-D3A60342039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713971D-82F4-43FB-A629-84CA70A00683}" type="datetimeFigureOut">
              <a:rPr lang="en-US"/>
              <a:pPr>
                <a:defRPr/>
              </a:pPr>
              <a:t>4/11/2023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753370D-F976-4D97-A59F-4AD7783E30D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7FD5C77-42FC-4E44-87CE-85A983E576B4}" type="datetimeFigureOut">
              <a:rPr lang="en-US"/>
              <a:pPr>
                <a:defRPr/>
              </a:pPr>
              <a:t>4/11/2023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62108A4-2C9C-4838-9C05-9811F1811F3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D8C919A-C4D7-48F3-9421-87ABE5ED1845}" type="datetimeFigureOut">
              <a:rPr lang="en-US"/>
              <a:pPr>
                <a:defRPr/>
              </a:pPr>
              <a:t>4/11/2023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9A4A61E-29D6-44FD-9FDB-BBC9AC3FB30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85E0FF-C3DC-4CEE-B216-1D486B2DA017}" type="datetimeFigureOut">
              <a:rPr lang="en-US"/>
              <a:pPr>
                <a:defRPr/>
              </a:pPr>
              <a:t>4/11/2023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610A724-6760-40DB-A136-6818D4DC425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4461CBD-AC56-4FC1-B396-B278B89C28B0}" type="datetimeFigureOut">
              <a:rPr lang="en-US"/>
              <a:pPr>
                <a:defRPr/>
              </a:pPr>
              <a:t>4/11/2023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7548918-74BD-4A7B-9ADE-FA6D5D4EE77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D08C0A8-D5C1-4590-B435-1D9C1D4746B0}" type="datetimeFigureOut">
              <a:rPr lang="en-US"/>
              <a:pPr>
                <a:defRPr/>
              </a:pPr>
              <a:t>4/11/2023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ED1767F-FA66-4C46-A035-E3D8274BE25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26D4233-4FD5-49B6-9EBA-5375BAB6AE01}" type="datetimeFigureOut">
              <a:rPr lang="en-US"/>
              <a:pPr>
                <a:defRPr/>
              </a:pPr>
              <a:t>4/11/2023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A9E74F9-0A14-49F0-BCDB-8FD689C9913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9" name="TextBox 6"/>
          <p:cNvSpPr txBox="1">
            <a:spLocks noChangeArrowheads="1"/>
          </p:cNvSpPr>
          <p:nvPr/>
        </p:nvSpPr>
        <p:spPr bwMode="auto">
          <a:xfrm>
            <a:off x="269363" y="265609"/>
            <a:ext cx="5410200" cy="1644592"/>
          </a:xfrm>
          <a:prstGeom prst="rect">
            <a:avLst/>
          </a:prstGeom>
        </p:spPr>
        <p:txBody>
          <a:bodyPr vert="horz" lIns="91440" tIns="45720" rIns="91440" bIns="45720" rtlCol="0" anchor="t">
            <a:noAutofit/>
          </a:bodyPr>
          <a:lstStyle/>
          <a:p>
            <a:pPr>
              <a:lnSpc>
                <a:spcPct val="90000"/>
              </a:lnSpc>
              <a:spcAft>
                <a:spcPts val="600"/>
              </a:spcAft>
            </a:pPr>
            <a:r>
              <a:rPr lang="en-US" sz="5000" b="1" dirty="0">
                <a:solidFill>
                  <a:schemeClr val="tx2"/>
                </a:solidFill>
                <a:latin typeface="Veteran Typewriter" panose="02000500000000000000" pitchFamily="2" charset="0"/>
                <a:ea typeface="+mj-ea"/>
                <a:cs typeface="+mj-cs"/>
              </a:rPr>
              <a:t>Canada’s Federal Government Structure and Passing a Bill</a:t>
            </a:r>
          </a:p>
        </p:txBody>
      </p:sp>
      <p:pic>
        <p:nvPicPr>
          <p:cNvPr id="14338" name="Picture 5"/>
          <p:cNvPicPr>
            <a:picLocks noChangeAspect="1"/>
          </p:cNvPicPr>
          <p:nvPr/>
        </p:nvPicPr>
        <p:blipFill rotWithShape="1">
          <a:blip r:embed="rId2">
            <a:alphaModFix/>
          </a:blip>
          <a:srcRect l="17041" r="13641"/>
          <a:stretch/>
        </p:blipFill>
        <p:spPr bwMode="auto">
          <a:xfrm>
            <a:off x="5853325" y="10"/>
            <a:ext cx="6338370" cy="6857989"/>
          </a:xfrm>
          <a:prstGeom prst="rect">
            <a:avLst/>
          </a:prstGeom>
          <a:noFill/>
        </p:spPr>
      </p:pic>
      <p:grpSp>
        <p:nvGrpSpPr>
          <p:cNvPr id="74" name="Group 73">
            <a:extLst>
              <a:ext uri="{FF2B5EF4-FFF2-40B4-BE49-F238E27FC236}">
                <a16:creationId xmlns:a16="http://schemas.microsoft.com/office/drawing/2014/main" id="{3DFB5C00-6040-4666-9765-4391ECB26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70456" y="-1"/>
            <a:ext cx="6421545" cy="6858001"/>
            <a:chOff x="5770456" y="-12663"/>
            <a:chExt cx="6421545" cy="6858001"/>
          </a:xfrm>
        </p:grpSpPr>
        <p:sp>
          <p:nvSpPr>
            <p:cNvPr id="75" name="Freeform: Shape 74">
              <a:extLst>
                <a:ext uri="{FF2B5EF4-FFF2-40B4-BE49-F238E27FC236}">
                  <a16:creationId xmlns:a16="http://schemas.microsoft.com/office/drawing/2014/main" id="{F5AF136B-F25D-4A62-92D1-409DE6B3A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6158" y="12665"/>
              <a:ext cx="6015842" cy="6832673"/>
            </a:xfrm>
            <a:custGeom>
              <a:avLst/>
              <a:gdLst>
                <a:gd name="connsiteX0" fmla="*/ 6015842 w 6015842"/>
                <a:gd name="connsiteY0" fmla="*/ 6607627 h 6832673"/>
                <a:gd name="connsiteX1" fmla="*/ 6015842 w 6015842"/>
                <a:gd name="connsiteY1" fmla="*/ 6832673 h 6832673"/>
                <a:gd name="connsiteX2" fmla="*/ 5735634 w 6015842"/>
                <a:gd name="connsiteY2" fmla="*/ 6832673 h 6832673"/>
                <a:gd name="connsiteX3" fmla="*/ 5818530 w 6015842"/>
                <a:gd name="connsiteY3" fmla="*/ 6767255 h 6832673"/>
                <a:gd name="connsiteX4" fmla="*/ 4633062 w 6015842"/>
                <a:gd name="connsiteY4" fmla="*/ 499 h 6832673"/>
                <a:gd name="connsiteX5" fmla="*/ 4830740 w 6015842"/>
                <a:gd name="connsiteY5" fmla="*/ 7861 h 6832673"/>
                <a:gd name="connsiteX6" fmla="*/ 5614049 w 6015842"/>
                <a:gd name="connsiteY6" fmla="*/ 130835 h 6832673"/>
                <a:gd name="connsiteX7" fmla="*/ 5900717 w 6015842"/>
                <a:gd name="connsiteY7" fmla="*/ 218147 h 6832673"/>
                <a:gd name="connsiteX8" fmla="*/ 6015842 w 6015842"/>
                <a:gd name="connsiteY8" fmla="*/ 264101 h 6832673"/>
                <a:gd name="connsiteX9" fmla="*/ 6015842 w 6015842"/>
                <a:gd name="connsiteY9" fmla="*/ 662291 h 6832673"/>
                <a:gd name="connsiteX10" fmla="*/ 5865183 w 6015842"/>
                <a:gd name="connsiteY10" fmla="*/ 601873 h 6832673"/>
                <a:gd name="connsiteX11" fmla="*/ 5522516 w 6015842"/>
                <a:gd name="connsiteY11" fmla="*/ 496937 h 6832673"/>
                <a:gd name="connsiteX12" fmla="*/ 4809762 w 6015842"/>
                <a:gd name="connsiteY12" fmla="*/ 394287 h 6832673"/>
                <a:gd name="connsiteX13" fmla="*/ 4087181 w 6015842"/>
                <a:gd name="connsiteY13" fmla="*/ 420838 h 6832673"/>
                <a:gd name="connsiteX14" fmla="*/ 3378242 w 6015842"/>
                <a:gd name="connsiteY14" fmla="*/ 571551 h 6832673"/>
                <a:gd name="connsiteX15" fmla="*/ 1488325 w 6015842"/>
                <a:gd name="connsiteY15" fmla="*/ 1639596 h 6832673"/>
                <a:gd name="connsiteX16" fmla="*/ 993256 w 6015842"/>
                <a:gd name="connsiteY16" fmla="*/ 2176884 h 6832673"/>
                <a:gd name="connsiteX17" fmla="*/ 601602 w 6015842"/>
                <a:gd name="connsiteY17" fmla="*/ 2794422 h 6832673"/>
                <a:gd name="connsiteX18" fmla="*/ 335805 w 6015842"/>
                <a:gd name="connsiteY18" fmla="*/ 3476785 h 6832673"/>
                <a:gd name="connsiteX19" fmla="*/ 238991 w 6015842"/>
                <a:gd name="connsiteY19" fmla="*/ 4205577 h 6832673"/>
                <a:gd name="connsiteX20" fmla="*/ 279770 w 6015842"/>
                <a:gd name="connsiteY20" fmla="*/ 4561593 h 6832673"/>
                <a:gd name="connsiteX21" fmla="*/ 400346 w 6015842"/>
                <a:gd name="connsiteY21" fmla="*/ 4894912 h 6832673"/>
                <a:gd name="connsiteX22" fmla="*/ 484398 w 6015842"/>
                <a:gd name="connsiteY22" fmla="*/ 5051706 h 6832673"/>
                <a:gd name="connsiteX23" fmla="*/ 580920 w 6015842"/>
                <a:gd name="connsiteY23" fmla="*/ 5203606 h 6832673"/>
                <a:gd name="connsiteX24" fmla="*/ 803883 w 6015842"/>
                <a:gd name="connsiteY24" fmla="*/ 5497171 h 6832673"/>
                <a:gd name="connsiteX25" fmla="*/ 1045184 w 6015842"/>
                <a:gd name="connsiteY25" fmla="*/ 5792959 h 6832673"/>
                <a:gd name="connsiteX26" fmla="*/ 1165173 w 6015842"/>
                <a:gd name="connsiteY26" fmla="*/ 5947381 h 6832673"/>
                <a:gd name="connsiteX27" fmla="*/ 1222822 w 6015842"/>
                <a:gd name="connsiteY27" fmla="*/ 6023035 h 6832673"/>
                <a:gd name="connsiteX28" fmla="*/ 1279296 w 6015842"/>
                <a:gd name="connsiteY28" fmla="*/ 6095720 h 6832673"/>
                <a:gd name="connsiteX29" fmla="*/ 1764538 w 6015842"/>
                <a:gd name="connsiteY29" fmla="*/ 6631821 h 6832673"/>
                <a:gd name="connsiteX30" fmla="*/ 1979400 w 6015842"/>
                <a:gd name="connsiteY30" fmla="*/ 6832673 h 6832673"/>
                <a:gd name="connsiteX31" fmla="*/ 1213789 w 6015842"/>
                <a:gd name="connsiteY31" fmla="*/ 6832673 h 6832673"/>
                <a:gd name="connsiteX32" fmla="*/ 1117208 w 6015842"/>
                <a:gd name="connsiteY32" fmla="*/ 6706732 h 6832673"/>
                <a:gd name="connsiteX33" fmla="*/ 894535 w 6015842"/>
                <a:gd name="connsiteY33" fmla="*/ 6375343 h 6832673"/>
                <a:gd name="connsiteX34" fmla="*/ 842461 w 6015842"/>
                <a:gd name="connsiteY34" fmla="*/ 6291085 h 6832673"/>
                <a:gd name="connsiteX35" fmla="*/ 792736 w 6015842"/>
                <a:gd name="connsiteY35" fmla="*/ 6209052 h 6832673"/>
                <a:gd name="connsiteX36" fmla="*/ 694454 w 6015842"/>
                <a:gd name="connsiteY36" fmla="*/ 6050330 h 6832673"/>
                <a:gd name="connsiteX37" fmla="*/ 490706 w 6015842"/>
                <a:gd name="connsiteY37" fmla="*/ 5724130 h 6832673"/>
                <a:gd name="connsiteX38" fmla="*/ 292239 w 6015842"/>
                <a:gd name="connsiteY38" fmla="*/ 5381020 h 6832673"/>
                <a:gd name="connsiteX39" fmla="*/ 202759 w 6015842"/>
                <a:gd name="connsiteY39" fmla="*/ 5199305 h 6832673"/>
                <a:gd name="connsiteX40" fmla="*/ 126628 w 6015842"/>
                <a:gd name="connsiteY40" fmla="*/ 5010171 h 6832673"/>
                <a:gd name="connsiteX41" fmla="*/ 67953 w 6015842"/>
                <a:gd name="connsiteY41" fmla="*/ 4812881 h 6832673"/>
                <a:gd name="connsiteX42" fmla="*/ 46243 w 6015842"/>
                <a:gd name="connsiteY42" fmla="*/ 4712306 h 6832673"/>
                <a:gd name="connsiteX43" fmla="*/ 36709 w 6015842"/>
                <a:gd name="connsiteY43" fmla="*/ 4661870 h 6832673"/>
                <a:gd name="connsiteX44" fmla="*/ 28789 w 6015842"/>
                <a:gd name="connsiteY44" fmla="*/ 4611286 h 6832673"/>
                <a:gd name="connsiteX45" fmla="*/ 38 w 6015842"/>
                <a:gd name="connsiteY45" fmla="*/ 4205577 h 6832673"/>
                <a:gd name="connsiteX46" fmla="*/ 81448 w 6015842"/>
                <a:gd name="connsiteY46" fmla="*/ 3416115 h 6832673"/>
                <a:gd name="connsiteX47" fmla="*/ 326122 w 6015842"/>
                <a:gd name="connsiteY47" fmla="*/ 2659581 h 6832673"/>
                <a:gd name="connsiteX48" fmla="*/ 1243505 w 6015842"/>
                <a:gd name="connsiteY48" fmla="*/ 1374811 h 6832673"/>
                <a:gd name="connsiteX49" fmla="*/ 1851817 w 6015842"/>
                <a:gd name="connsiteY49" fmla="*/ 871494 h 6832673"/>
                <a:gd name="connsiteX50" fmla="*/ 4040976 w 6015842"/>
                <a:gd name="connsiteY50" fmla="*/ 31151 h 6832673"/>
                <a:gd name="connsiteX51" fmla="*/ 4633062 w 6015842"/>
                <a:gd name="connsiteY51" fmla="*/ 499 h 683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15842" h="6832673">
                  <a:moveTo>
                    <a:pt x="6015842" y="6607627"/>
                  </a:moveTo>
                  <a:lnTo>
                    <a:pt x="6015842" y="6832673"/>
                  </a:lnTo>
                  <a:lnTo>
                    <a:pt x="5735634" y="6832673"/>
                  </a:lnTo>
                  <a:lnTo>
                    <a:pt x="5818530" y="6767255"/>
                  </a:lnTo>
                  <a:close/>
                  <a:moveTo>
                    <a:pt x="4633062" y="499"/>
                  </a:moveTo>
                  <a:cubicBezTo>
                    <a:pt x="4698976" y="1486"/>
                    <a:pt x="4764884" y="3940"/>
                    <a:pt x="4830740" y="7861"/>
                  </a:cubicBezTo>
                  <a:cubicBezTo>
                    <a:pt x="5095128" y="23382"/>
                    <a:pt x="5357448" y="64564"/>
                    <a:pt x="5614049" y="130835"/>
                  </a:cubicBezTo>
                  <a:cubicBezTo>
                    <a:pt x="5710834" y="155913"/>
                    <a:pt x="5806471" y="185048"/>
                    <a:pt x="5900717" y="218147"/>
                  </a:cubicBezTo>
                  <a:lnTo>
                    <a:pt x="6015842" y="264101"/>
                  </a:lnTo>
                  <a:lnTo>
                    <a:pt x="6015842" y="662291"/>
                  </a:lnTo>
                  <a:lnTo>
                    <a:pt x="5865183" y="601873"/>
                  </a:lnTo>
                  <a:cubicBezTo>
                    <a:pt x="5753061" y="560521"/>
                    <a:pt x="5638663" y="525479"/>
                    <a:pt x="5522516" y="496937"/>
                  </a:cubicBezTo>
                  <a:cubicBezTo>
                    <a:pt x="5288740" y="439663"/>
                    <a:pt x="5050052" y="405286"/>
                    <a:pt x="4809762" y="394287"/>
                  </a:cubicBezTo>
                  <a:cubicBezTo>
                    <a:pt x="4568594" y="381810"/>
                    <a:pt x="4326810" y="390696"/>
                    <a:pt x="4087181" y="420838"/>
                  </a:cubicBezTo>
                  <a:cubicBezTo>
                    <a:pt x="3847216" y="451509"/>
                    <a:pt x="3610112" y="501913"/>
                    <a:pt x="3378242" y="571551"/>
                  </a:cubicBezTo>
                  <a:cubicBezTo>
                    <a:pt x="2679220" y="784970"/>
                    <a:pt x="2034383" y="1149380"/>
                    <a:pt x="1488325" y="1639596"/>
                  </a:cubicBezTo>
                  <a:cubicBezTo>
                    <a:pt x="1308517" y="1804150"/>
                    <a:pt x="1142887" y="1983894"/>
                    <a:pt x="993256" y="2176884"/>
                  </a:cubicBezTo>
                  <a:cubicBezTo>
                    <a:pt x="843445" y="2369563"/>
                    <a:pt x="712290" y="2576362"/>
                    <a:pt x="601602" y="2794422"/>
                  </a:cubicBezTo>
                  <a:cubicBezTo>
                    <a:pt x="489834" y="3011933"/>
                    <a:pt x="400757" y="3240628"/>
                    <a:pt x="335805" y="3476785"/>
                  </a:cubicBezTo>
                  <a:cubicBezTo>
                    <a:pt x="271624" y="3714276"/>
                    <a:pt x="239065" y="3959377"/>
                    <a:pt x="238991" y="4205577"/>
                  </a:cubicBezTo>
                  <a:cubicBezTo>
                    <a:pt x="239262" y="4325420"/>
                    <a:pt x="252943" y="4444849"/>
                    <a:pt x="279770" y="4561593"/>
                  </a:cubicBezTo>
                  <a:cubicBezTo>
                    <a:pt x="307988" y="4676763"/>
                    <a:pt x="348413" y="4788524"/>
                    <a:pt x="400346" y="4894912"/>
                  </a:cubicBezTo>
                  <a:cubicBezTo>
                    <a:pt x="426018" y="4948165"/>
                    <a:pt x="454327" y="5000381"/>
                    <a:pt x="484398" y="5051706"/>
                  </a:cubicBezTo>
                  <a:cubicBezTo>
                    <a:pt x="514468" y="5103033"/>
                    <a:pt x="547181" y="5153617"/>
                    <a:pt x="580920" y="5203606"/>
                  </a:cubicBezTo>
                  <a:cubicBezTo>
                    <a:pt x="649275" y="5303291"/>
                    <a:pt x="725259" y="5400008"/>
                    <a:pt x="803883" y="5497171"/>
                  </a:cubicBezTo>
                  <a:cubicBezTo>
                    <a:pt x="882508" y="5594333"/>
                    <a:pt x="965240" y="5691644"/>
                    <a:pt x="1045184" y="5792959"/>
                  </a:cubicBezTo>
                  <a:cubicBezTo>
                    <a:pt x="1085571" y="5843395"/>
                    <a:pt x="1125568" y="5894870"/>
                    <a:pt x="1165173" y="5947381"/>
                  </a:cubicBezTo>
                  <a:lnTo>
                    <a:pt x="1222822" y="6023035"/>
                  </a:lnTo>
                  <a:cubicBezTo>
                    <a:pt x="1241744" y="6047215"/>
                    <a:pt x="1259787" y="6072135"/>
                    <a:pt x="1279296" y="6095720"/>
                  </a:cubicBezTo>
                  <a:cubicBezTo>
                    <a:pt x="1430649" y="6283772"/>
                    <a:pt x="1592663" y="6462773"/>
                    <a:pt x="1764538" y="6631821"/>
                  </a:cubicBezTo>
                  <a:lnTo>
                    <a:pt x="1979400" y="6832673"/>
                  </a:lnTo>
                  <a:lnTo>
                    <a:pt x="1213789" y="6832673"/>
                  </a:lnTo>
                  <a:lnTo>
                    <a:pt x="1117208" y="6706732"/>
                  </a:lnTo>
                  <a:cubicBezTo>
                    <a:pt x="1038730" y="6598297"/>
                    <a:pt x="964066" y="6487930"/>
                    <a:pt x="894535" y="6375343"/>
                  </a:cubicBezTo>
                  <a:cubicBezTo>
                    <a:pt x="876640" y="6347454"/>
                    <a:pt x="859771" y="6319121"/>
                    <a:pt x="842461" y="6291085"/>
                  </a:cubicBezTo>
                  <a:lnTo>
                    <a:pt x="792736" y="6209052"/>
                  </a:lnTo>
                  <a:cubicBezTo>
                    <a:pt x="760903" y="6156245"/>
                    <a:pt x="727753" y="6103584"/>
                    <a:pt x="694454" y="6050330"/>
                  </a:cubicBezTo>
                  <a:lnTo>
                    <a:pt x="490706" y="5724130"/>
                  </a:lnTo>
                  <a:cubicBezTo>
                    <a:pt x="422643" y="5613617"/>
                    <a:pt x="355167" y="5499692"/>
                    <a:pt x="292239" y="5381020"/>
                  </a:cubicBezTo>
                  <a:cubicBezTo>
                    <a:pt x="260847" y="5321686"/>
                    <a:pt x="230631" y="5261310"/>
                    <a:pt x="202759" y="5199305"/>
                  </a:cubicBezTo>
                  <a:cubicBezTo>
                    <a:pt x="174889" y="5137299"/>
                    <a:pt x="149511" y="5074254"/>
                    <a:pt x="126628" y="5010171"/>
                  </a:cubicBezTo>
                  <a:cubicBezTo>
                    <a:pt x="103745" y="4946089"/>
                    <a:pt x="84529" y="4879485"/>
                    <a:pt x="67953" y="4812881"/>
                  </a:cubicBezTo>
                  <a:cubicBezTo>
                    <a:pt x="60179" y="4779355"/>
                    <a:pt x="52551" y="4745979"/>
                    <a:pt x="46243" y="4712306"/>
                  </a:cubicBezTo>
                  <a:lnTo>
                    <a:pt x="36709" y="4661870"/>
                  </a:lnTo>
                  <a:lnTo>
                    <a:pt x="28789" y="4611286"/>
                  </a:lnTo>
                  <a:cubicBezTo>
                    <a:pt x="8927" y="4476995"/>
                    <a:pt x="-684" y="4341352"/>
                    <a:pt x="38" y="4205577"/>
                  </a:cubicBezTo>
                  <a:cubicBezTo>
                    <a:pt x="735" y="3940316"/>
                    <a:pt x="28012" y="3675812"/>
                    <a:pt x="81448" y="3416115"/>
                  </a:cubicBezTo>
                  <a:cubicBezTo>
                    <a:pt x="134458" y="3155392"/>
                    <a:pt x="216542" y="2901597"/>
                    <a:pt x="326122" y="2659581"/>
                  </a:cubicBezTo>
                  <a:cubicBezTo>
                    <a:pt x="546153" y="2175993"/>
                    <a:pt x="866666" y="1743286"/>
                    <a:pt x="1243505" y="1374811"/>
                  </a:cubicBezTo>
                  <a:cubicBezTo>
                    <a:pt x="1432510" y="1190706"/>
                    <a:pt x="1635952" y="1022387"/>
                    <a:pt x="1851817" y="871494"/>
                  </a:cubicBezTo>
                  <a:cubicBezTo>
                    <a:pt x="2502124" y="413640"/>
                    <a:pt x="3254043" y="125004"/>
                    <a:pt x="4040976" y="31151"/>
                  </a:cubicBezTo>
                  <a:cubicBezTo>
                    <a:pt x="4237529" y="7767"/>
                    <a:pt x="4435320" y="-2463"/>
                    <a:pt x="4633062" y="499"/>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4A545AB-98A3-4EA5-8D41-F52106038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97958" y="32887"/>
              <a:ext cx="5994043" cy="6812451"/>
            </a:xfrm>
            <a:custGeom>
              <a:avLst/>
              <a:gdLst>
                <a:gd name="connsiteX0" fmla="*/ 5994043 w 5994043"/>
                <a:gd name="connsiteY0" fmla="*/ 6088971 h 6812451"/>
                <a:gd name="connsiteX1" fmla="*/ 5994043 w 5994043"/>
                <a:gd name="connsiteY1" fmla="*/ 6812451 h 6812451"/>
                <a:gd name="connsiteX2" fmla="*/ 4989355 w 5994043"/>
                <a:gd name="connsiteY2" fmla="*/ 6812451 h 6812451"/>
                <a:gd name="connsiteX3" fmla="*/ 5129829 w 5994043"/>
                <a:gd name="connsiteY3" fmla="*/ 6731039 h 6812451"/>
                <a:gd name="connsiteX4" fmla="*/ 5840791 w 5994043"/>
                <a:gd name="connsiteY4" fmla="*/ 6209052 h 6812451"/>
                <a:gd name="connsiteX5" fmla="*/ 4646021 w 5994043"/>
                <a:gd name="connsiteY5" fmla="*/ 0 h 6812451"/>
                <a:gd name="connsiteX6" fmla="*/ 5834943 w 5994043"/>
                <a:gd name="connsiteY6" fmla="*/ 187955 h 6812451"/>
                <a:gd name="connsiteX7" fmla="*/ 5994043 w 5994043"/>
                <a:gd name="connsiteY7" fmla="*/ 246737 h 6812451"/>
                <a:gd name="connsiteX8" fmla="*/ 5994043 w 5994043"/>
                <a:gd name="connsiteY8" fmla="*/ 1234190 h 6812451"/>
                <a:gd name="connsiteX9" fmla="*/ 5813213 w 5994043"/>
                <a:gd name="connsiteY9" fmla="*/ 1136134 h 6812451"/>
                <a:gd name="connsiteX10" fmla="*/ 4645435 w 5994043"/>
                <a:gd name="connsiteY10" fmla="*/ 890335 h 6812451"/>
                <a:gd name="connsiteX11" fmla="*/ 3262616 w 5994043"/>
                <a:gd name="connsiteY11" fmla="*/ 1158830 h 6812451"/>
                <a:gd name="connsiteX12" fmla="*/ 2030445 w 5994043"/>
                <a:gd name="connsiteY12" fmla="*/ 1900528 h 6812451"/>
                <a:gd name="connsiteX13" fmla="*/ 1183473 w 5994043"/>
                <a:gd name="connsiteY13" fmla="*/ 2961898 h 6812451"/>
                <a:gd name="connsiteX14" fmla="*/ 880124 w 5994043"/>
                <a:gd name="connsiteY14" fmla="*/ 4180805 h 6812451"/>
                <a:gd name="connsiteX15" fmla="*/ 1381647 w 5994043"/>
                <a:gd name="connsiteY15" fmla="*/ 5288309 h 6812451"/>
                <a:gd name="connsiteX16" fmla="*/ 1651257 w 5994043"/>
                <a:gd name="connsiteY16" fmla="*/ 5671767 h 6812451"/>
                <a:gd name="connsiteX17" fmla="*/ 2679827 w 5994043"/>
                <a:gd name="connsiteY17" fmla="*/ 6733581 h 6812451"/>
                <a:gd name="connsiteX18" fmla="*/ 2818128 w 5994043"/>
                <a:gd name="connsiteY18" fmla="*/ 6812451 h 6812451"/>
                <a:gd name="connsiteX19" fmla="*/ 1420330 w 5994043"/>
                <a:gd name="connsiteY19" fmla="*/ 6812451 h 6812451"/>
                <a:gd name="connsiteX20" fmla="*/ 1286880 w 5994043"/>
                <a:gd name="connsiteY20" fmla="*/ 6661555 h 6812451"/>
                <a:gd name="connsiteX21" fmla="*/ 922515 w 5994043"/>
                <a:gd name="connsiteY21" fmla="*/ 6171671 h 6812451"/>
                <a:gd name="connsiteX22" fmla="*/ 0 w 5994043"/>
                <a:gd name="connsiteY22" fmla="*/ 4180805 h 6812451"/>
                <a:gd name="connsiteX23" fmla="*/ 4645435 w 5994043"/>
                <a:gd name="connsiteY23" fmla="*/ 298 h 681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94043" h="6812451">
                  <a:moveTo>
                    <a:pt x="5994043" y="6088971"/>
                  </a:moveTo>
                  <a:lnTo>
                    <a:pt x="5994043" y="6812451"/>
                  </a:lnTo>
                  <a:lnTo>
                    <a:pt x="4989355" y="6812451"/>
                  </a:lnTo>
                  <a:lnTo>
                    <a:pt x="5129829" y="6731039"/>
                  </a:lnTo>
                  <a:cubicBezTo>
                    <a:pt x="5358317" y="6586623"/>
                    <a:pt x="5590395" y="6406975"/>
                    <a:pt x="5840791" y="6209052"/>
                  </a:cubicBezTo>
                  <a:close/>
                  <a:moveTo>
                    <a:pt x="4646021" y="0"/>
                  </a:moveTo>
                  <a:cubicBezTo>
                    <a:pt x="5075935" y="0"/>
                    <a:pt x="5473199" y="65804"/>
                    <a:pt x="5834943" y="187955"/>
                  </a:cubicBezTo>
                  <a:lnTo>
                    <a:pt x="5994043" y="246737"/>
                  </a:lnTo>
                  <a:lnTo>
                    <a:pt x="5994043" y="1234190"/>
                  </a:lnTo>
                  <a:lnTo>
                    <a:pt x="5813213" y="1136134"/>
                  </a:lnTo>
                  <a:cubicBezTo>
                    <a:pt x="5466151" y="973109"/>
                    <a:pt x="5073323" y="890335"/>
                    <a:pt x="4645435" y="890335"/>
                  </a:cubicBezTo>
                  <a:cubicBezTo>
                    <a:pt x="4193787" y="890335"/>
                    <a:pt x="3715146" y="983493"/>
                    <a:pt x="3262616" y="1158830"/>
                  </a:cubicBezTo>
                  <a:cubicBezTo>
                    <a:pt x="2813519" y="1334122"/>
                    <a:pt x="2396942" y="1584891"/>
                    <a:pt x="2030445" y="1900528"/>
                  </a:cubicBezTo>
                  <a:cubicBezTo>
                    <a:pt x="1672528" y="2210706"/>
                    <a:pt x="1379593" y="2577698"/>
                    <a:pt x="1183473" y="2961898"/>
                  </a:cubicBezTo>
                  <a:cubicBezTo>
                    <a:pt x="982804" y="3356334"/>
                    <a:pt x="880124" y="3766345"/>
                    <a:pt x="880124" y="4180805"/>
                  </a:cubicBezTo>
                  <a:cubicBezTo>
                    <a:pt x="880124" y="4577020"/>
                    <a:pt x="1033705" y="4806798"/>
                    <a:pt x="1381647" y="5288309"/>
                  </a:cubicBezTo>
                  <a:cubicBezTo>
                    <a:pt x="1468632" y="5408909"/>
                    <a:pt x="1558551" y="5533662"/>
                    <a:pt x="1651257" y="5671767"/>
                  </a:cubicBezTo>
                  <a:cubicBezTo>
                    <a:pt x="1979104" y="6160396"/>
                    <a:pt x="2315457" y="6507809"/>
                    <a:pt x="2679827" y="6733581"/>
                  </a:cubicBezTo>
                  <a:lnTo>
                    <a:pt x="2818128" y="6812451"/>
                  </a:lnTo>
                  <a:lnTo>
                    <a:pt x="1420330" y="6812451"/>
                  </a:lnTo>
                  <a:lnTo>
                    <a:pt x="1286880" y="6661555"/>
                  </a:lnTo>
                  <a:cubicBezTo>
                    <a:pt x="1160113" y="6509154"/>
                    <a:pt x="1039064" y="6345506"/>
                    <a:pt x="922515" y="6171671"/>
                  </a:cubicBezTo>
                  <a:cubicBezTo>
                    <a:pt x="474827" y="5504440"/>
                    <a:pt x="0" y="5046663"/>
                    <a:pt x="0" y="4180805"/>
                  </a:cubicBezTo>
                  <a:cubicBezTo>
                    <a:pt x="0" y="1872047"/>
                    <a:pt x="2339074" y="298"/>
                    <a:pt x="4645435" y="29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D85B985B-4E1C-4D7F-A82E-CE87F95EF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8976" y="32887"/>
              <a:ext cx="6013025" cy="6812451"/>
            </a:xfrm>
            <a:custGeom>
              <a:avLst/>
              <a:gdLst>
                <a:gd name="connsiteX0" fmla="*/ 6013025 w 6013025"/>
                <a:gd name="connsiteY0" fmla="*/ 6261711 h 6812451"/>
                <a:gd name="connsiteX1" fmla="*/ 6013025 w 6013025"/>
                <a:gd name="connsiteY1" fmla="*/ 6812451 h 6812451"/>
                <a:gd name="connsiteX2" fmla="*/ 5273640 w 6013025"/>
                <a:gd name="connsiteY2" fmla="*/ 6812451 h 6812451"/>
                <a:gd name="connsiteX3" fmla="*/ 5321464 w 6013025"/>
                <a:gd name="connsiteY3" fmla="*/ 6781445 h 6812451"/>
                <a:gd name="connsiteX4" fmla="*/ 5931296 w 6013025"/>
                <a:gd name="connsiteY4" fmla="*/ 6325796 h 6812451"/>
                <a:gd name="connsiteX5" fmla="*/ 4646022 w 6013025"/>
                <a:gd name="connsiteY5" fmla="*/ 0 h 6812451"/>
                <a:gd name="connsiteX6" fmla="*/ 6012842 w 6013025"/>
                <a:gd name="connsiteY6" fmla="*/ 253682 h 6812451"/>
                <a:gd name="connsiteX7" fmla="*/ 6013025 w 6013025"/>
                <a:gd name="connsiteY7" fmla="*/ 253762 h 6812451"/>
                <a:gd name="connsiteX8" fmla="*/ 6013025 w 6013025"/>
                <a:gd name="connsiteY8" fmla="*/ 1076411 h 6812451"/>
                <a:gd name="connsiteX9" fmla="*/ 5874968 w 6013025"/>
                <a:gd name="connsiteY9" fmla="*/ 1001590 h 6812451"/>
                <a:gd name="connsiteX10" fmla="*/ 4645435 w 6013025"/>
                <a:gd name="connsiteY10" fmla="*/ 741995 h 6812451"/>
                <a:gd name="connsiteX11" fmla="*/ 3209956 w 6013025"/>
                <a:gd name="connsiteY11" fmla="*/ 1021170 h 6812451"/>
                <a:gd name="connsiteX12" fmla="*/ 1935097 w 6013025"/>
                <a:gd name="connsiteY12" fmla="*/ 1787938 h 6812451"/>
                <a:gd name="connsiteX13" fmla="*/ 1053214 w 6013025"/>
                <a:gd name="connsiteY13" fmla="*/ 2893811 h 6812451"/>
                <a:gd name="connsiteX14" fmla="*/ 733436 w 6013025"/>
                <a:gd name="connsiteY14" fmla="*/ 4180805 h 6812451"/>
                <a:gd name="connsiteX15" fmla="*/ 1262683 w 6013025"/>
                <a:gd name="connsiteY15" fmla="*/ 5375977 h 6812451"/>
                <a:gd name="connsiteX16" fmla="*/ 1529361 w 6013025"/>
                <a:gd name="connsiteY16" fmla="*/ 5755283 h 6812451"/>
                <a:gd name="connsiteX17" fmla="*/ 2477042 w 6013025"/>
                <a:gd name="connsiteY17" fmla="*/ 6776885 h 6812451"/>
                <a:gd name="connsiteX18" fmla="*/ 2533056 w 6013025"/>
                <a:gd name="connsiteY18" fmla="*/ 6812451 h 6812451"/>
                <a:gd name="connsiteX19" fmla="*/ 1420329 w 6013025"/>
                <a:gd name="connsiteY19" fmla="*/ 6812451 h 6812451"/>
                <a:gd name="connsiteX20" fmla="*/ 1286880 w 6013025"/>
                <a:gd name="connsiteY20" fmla="*/ 6661555 h 6812451"/>
                <a:gd name="connsiteX21" fmla="*/ 922515 w 6013025"/>
                <a:gd name="connsiteY21" fmla="*/ 6171671 h 6812451"/>
                <a:gd name="connsiteX22" fmla="*/ 0 w 6013025"/>
                <a:gd name="connsiteY22" fmla="*/ 4180805 h 6812451"/>
                <a:gd name="connsiteX23" fmla="*/ 4645435 w 6013025"/>
                <a:gd name="connsiteY23" fmla="*/ 298 h 681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13025" h="6812451">
                  <a:moveTo>
                    <a:pt x="6013025" y="6261711"/>
                  </a:moveTo>
                  <a:lnTo>
                    <a:pt x="6013025" y="6812451"/>
                  </a:lnTo>
                  <a:lnTo>
                    <a:pt x="5273640" y="6812451"/>
                  </a:lnTo>
                  <a:lnTo>
                    <a:pt x="5321464" y="6781445"/>
                  </a:lnTo>
                  <a:cubicBezTo>
                    <a:pt x="5513938" y="6651587"/>
                    <a:pt x="5713420" y="6497963"/>
                    <a:pt x="5931296" y="6325796"/>
                  </a:cubicBezTo>
                  <a:close/>
                  <a:moveTo>
                    <a:pt x="4646022" y="0"/>
                  </a:moveTo>
                  <a:cubicBezTo>
                    <a:pt x="5147587" y="0"/>
                    <a:pt x="5604713" y="89566"/>
                    <a:pt x="6012842" y="253682"/>
                  </a:cubicBezTo>
                  <a:lnTo>
                    <a:pt x="6013025" y="253762"/>
                  </a:lnTo>
                  <a:lnTo>
                    <a:pt x="6013025" y="1076411"/>
                  </a:lnTo>
                  <a:lnTo>
                    <a:pt x="5874968" y="1001590"/>
                  </a:lnTo>
                  <a:cubicBezTo>
                    <a:pt x="5508543" y="829367"/>
                    <a:pt x="5094739" y="741995"/>
                    <a:pt x="4645435" y="741995"/>
                  </a:cubicBezTo>
                  <a:cubicBezTo>
                    <a:pt x="4168703" y="741995"/>
                    <a:pt x="3685809" y="835895"/>
                    <a:pt x="3209956" y="1021170"/>
                  </a:cubicBezTo>
                  <a:cubicBezTo>
                    <a:pt x="2745309" y="1202264"/>
                    <a:pt x="2314283" y="1461517"/>
                    <a:pt x="1935097" y="1787938"/>
                  </a:cubicBezTo>
                  <a:cubicBezTo>
                    <a:pt x="1557525" y="2115028"/>
                    <a:pt x="1260777" y="2487212"/>
                    <a:pt x="1053214" y="2893811"/>
                  </a:cubicBezTo>
                  <a:cubicBezTo>
                    <a:pt x="840958" y="3309458"/>
                    <a:pt x="733436" y="3742460"/>
                    <a:pt x="733436" y="4180805"/>
                  </a:cubicBezTo>
                  <a:cubicBezTo>
                    <a:pt x="733436" y="4622561"/>
                    <a:pt x="905208" y="4880374"/>
                    <a:pt x="1262683" y="5375977"/>
                  </a:cubicBezTo>
                  <a:cubicBezTo>
                    <a:pt x="1348936" y="5495539"/>
                    <a:pt x="1438122" y="5619106"/>
                    <a:pt x="1529361" y="5755283"/>
                  </a:cubicBezTo>
                  <a:cubicBezTo>
                    <a:pt x="1828942" y="6201779"/>
                    <a:pt x="2138082" y="6538284"/>
                    <a:pt x="2477042" y="6776885"/>
                  </a:cubicBezTo>
                  <a:lnTo>
                    <a:pt x="2533056" y="6812451"/>
                  </a:lnTo>
                  <a:lnTo>
                    <a:pt x="1420329" y="6812451"/>
                  </a:lnTo>
                  <a:lnTo>
                    <a:pt x="1286880" y="6661555"/>
                  </a:lnTo>
                  <a:cubicBezTo>
                    <a:pt x="1160113" y="6509154"/>
                    <a:pt x="1039064" y="6345506"/>
                    <a:pt x="922515" y="6171671"/>
                  </a:cubicBezTo>
                  <a:cubicBezTo>
                    <a:pt x="474827" y="5504440"/>
                    <a:pt x="0" y="5046663"/>
                    <a:pt x="0" y="4180805"/>
                  </a:cubicBezTo>
                  <a:cubicBezTo>
                    <a:pt x="0" y="1872047"/>
                    <a:pt x="2339075" y="298"/>
                    <a:pt x="4645435" y="29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78" name="Freeform: Shape 77">
              <a:extLst>
                <a:ext uri="{FF2B5EF4-FFF2-40B4-BE49-F238E27FC236}">
                  <a16:creationId xmlns:a16="http://schemas.microsoft.com/office/drawing/2014/main" id="{A13BF9A0-E8BD-4AE9-9312-413ACFE3A1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5112" y="-12663"/>
              <a:ext cx="6156889" cy="6858000"/>
            </a:xfrm>
            <a:custGeom>
              <a:avLst/>
              <a:gdLst>
                <a:gd name="connsiteX0" fmla="*/ 2697511 w 6156889"/>
                <a:gd name="connsiteY0" fmla="*/ 0 h 6858000"/>
                <a:gd name="connsiteX1" fmla="*/ 6012777 w 6156889"/>
                <a:gd name="connsiteY1" fmla="*/ 0 h 6858000"/>
                <a:gd name="connsiteX2" fmla="*/ 6130331 w 6156889"/>
                <a:gd name="connsiteY2" fmla="*/ 54136 h 6858000"/>
                <a:gd name="connsiteX3" fmla="*/ 6156889 w 6156889"/>
                <a:gd name="connsiteY3" fmla="*/ 68258 h 6858000"/>
                <a:gd name="connsiteX4" fmla="*/ 6156889 w 6156889"/>
                <a:gd name="connsiteY4" fmla="*/ 430986 h 6858000"/>
                <a:gd name="connsiteX5" fmla="*/ 5996798 w 6156889"/>
                <a:gd name="connsiteY5" fmla="*/ 361212 h 6858000"/>
                <a:gd name="connsiteX6" fmla="*/ 5637513 w 6156889"/>
                <a:gd name="connsiteY6" fmla="*/ 243549 h 6858000"/>
                <a:gd name="connsiteX7" fmla="*/ 5269544 w 6156889"/>
                <a:gd name="connsiteY7" fmla="*/ 169380 h 6858000"/>
                <a:gd name="connsiteX8" fmla="*/ 4898545 w 6156889"/>
                <a:gd name="connsiteY8" fmla="*/ 136002 h 6858000"/>
                <a:gd name="connsiteX9" fmla="*/ 4736575 w 6156889"/>
                <a:gd name="connsiteY9" fmla="*/ 132591 h 6858000"/>
                <a:gd name="connsiteX10" fmla="*/ 4152501 w 6156889"/>
                <a:gd name="connsiteY10" fmla="*/ 177093 h 6858000"/>
                <a:gd name="connsiteX11" fmla="*/ 3785688 w 6156889"/>
                <a:gd name="connsiteY11" fmla="*/ 251263 h 6858000"/>
                <a:gd name="connsiteX12" fmla="*/ 3424793 w 6156889"/>
                <a:gd name="connsiteY12" fmla="*/ 356583 h 6858000"/>
                <a:gd name="connsiteX13" fmla="*/ 3073425 w 6156889"/>
                <a:gd name="connsiteY13" fmla="*/ 490979 h 6858000"/>
                <a:gd name="connsiteX14" fmla="*/ 2732162 w 6156889"/>
                <a:gd name="connsiteY14" fmla="*/ 653411 h 6858000"/>
                <a:gd name="connsiteX15" fmla="*/ 2083562 w 6156889"/>
                <a:gd name="connsiteY15" fmla="*/ 1054373 h 6858000"/>
                <a:gd name="connsiteX16" fmla="*/ 1930543 w 6156889"/>
                <a:gd name="connsiteY16" fmla="*/ 1169336 h 6858000"/>
                <a:gd name="connsiteX17" fmla="*/ 1867890 w 6156889"/>
                <a:gd name="connsiteY17" fmla="*/ 1218733 h 6858000"/>
                <a:gd name="connsiteX18" fmla="*/ 1855187 w 6156889"/>
                <a:gd name="connsiteY18" fmla="*/ 1228968 h 6858000"/>
                <a:gd name="connsiteX19" fmla="*/ 1781565 w 6156889"/>
                <a:gd name="connsiteY19" fmla="*/ 1289343 h 6858000"/>
                <a:gd name="connsiteX20" fmla="*/ 1495015 w 6156889"/>
                <a:gd name="connsiteY20" fmla="*/ 1547751 h 6858000"/>
                <a:gd name="connsiteX21" fmla="*/ 984708 w 6156889"/>
                <a:gd name="connsiteY21" fmla="*/ 2132951 h 6858000"/>
                <a:gd name="connsiteX22" fmla="*/ 767305 w 6156889"/>
                <a:gd name="connsiteY22" fmla="*/ 2459299 h 6858000"/>
                <a:gd name="connsiteX23" fmla="*/ 582382 w 6156889"/>
                <a:gd name="connsiteY23" fmla="*/ 2806859 h 6858000"/>
                <a:gd name="connsiteX24" fmla="*/ 541818 w 6156889"/>
                <a:gd name="connsiteY24" fmla="*/ 2895863 h 6858000"/>
                <a:gd name="connsiteX25" fmla="*/ 521896 w 6156889"/>
                <a:gd name="connsiteY25" fmla="*/ 2940364 h 6858000"/>
                <a:gd name="connsiteX26" fmla="*/ 503130 w 6156889"/>
                <a:gd name="connsiteY26" fmla="*/ 2985756 h 6858000"/>
                <a:gd name="connsiteX27" fmla="*/ 500243 w 6156889"/>
                <a:gd name="connsiteY27" fmla="*/ 2992728 h 6858000"/>
                <a:gd name="connsiteX28" fmla="*/ 467329 w 6156889"/>
                <a:gd name="connsiteY28" fmla="*/ 3077133 h 6858000"/>
                <a:gd name="connsiteX29" fmla="*/ 454626 w 6156889"/>
                <a:gd name="connsiteY29" fmla="*/ 3111399 h 6858000"/>
                <a:gd name="connsiteX30" fmla="*/ 433548 w 6156889"/>
                <a:gd name="connsiteY30" fmla="*/ 3170735 h 6858000"/>
                <a:gd name="connsiteX31" fmla="*/ 433548 w 6156889"/>
                <a:gd name="connsiteY31" fmla="*/ 3171477 h 6858000"/>
                <a:gd name="connsiteX32" fmla="*/ 323692 w 6156889"/>
                <a:gd name="connsiteY32" fmla="*/ 3552414 h 6858000"/>
                <a:gd name="connsiteX33" fmla="*/ 234768 w 6156889"/>
                <a:gd name="connsiteY33" fmla="*/ 4341877 h 6858000"/>
                <a:gd name="connsiteX34" fmla="*/ 273600 w 6156889"/>
                <a:gd name="connsiteY34" fmla="*/ 4733940 h 6858000"/>
                <a:gd name="connsiteX35" fmla="*/ 386489 w 6156889"/>
                <a:gd name="connsiteY35" fmla="*/ 5105974 h 6858000"/>
                <a:gd name="connsiteX36" fmla="*/ 413628 w 6156889"/>
                <a:gd name="connsiteY36" fmla="*/ 5168870 h 6858000"/>
                <a:gd name="connsiteX37" fmla="*/ 425176 w 6156889"/>
                <a:gd name="connsiteY37" fmla="*/ 5194384 h 6858000"/>
                <a:gd name="connsiteX38" fmla="*/ 435570 w 6156889"/>
                <a:gd name="connsiteY38" fmla="*/ 5215745 h 6858000"/>
                <a:gd name="connsiteX39" fmla="*/ 468194 w 6156889"/>
                <a:gd name="connsiteY39" fmla="*/ 5280867 h 6858000"/>
                <a:gd name="connsiteX40" fmla="*/ 564915 w 6156889"/>
                <a:gd name="connsiteY40" fmla="*/ 5450715 h 6858000"/>
                <a:gd name="connsiteX41" fmla="*/ 672174 w 6156889"/>
                <a:gd name="connsiteY41" fmla="*/ 5615521 h 6858000"/>
                <a:gd name="connsiteX42" fmla="*/ 787660 w 6156889"/>
                <a:gd name="connsiteY42" fmla="*/ 5777360 h 6858000"/>
                <a:gd name="connsiteX43" fmla="*/ 933894 w 6156889"/>
                <a:gd name="connsiteY43" fmla="*/ 5971536 h 6858000"/>
                <a:gd name="connsiteX44" fmla="*/ 1030614 w 6156889"/>
                <a:gd name="connsiteY44" fmla="*/ 6098961 h 6858000"/>
                <a:gd name="connsiteX45" fmla="*/ 1152885 w 6156889"/>
                <a:gd name="connsiteY45" fmla="*/ 6263172 h 6858000"/>
                <a:gd name="connsiteX46" fmla="*/ 1215248 w 6156889"/>
                <a:gd name="connsiteY46" fmla="*/ 6350397 h 6858000"/>
                <a:gd name="connsiteX47" fmla="*/ 1271259 w 6156889"/>
                <a:gd name="connsiteY47" fmla="*/ 6428720 h 6858000"/>
                <a:gd name="connsiteX48" fmla="*/ 1369279 w 6156889"/>
                <a:gd name="connsiteY48" fmla="*/ 6561483 h 6858000"/>
                <a:gd name="connsiteX49" fmla="*/ 1388190 w 6156889"/>
                <a:gd name="connsiteY49" fmla="*/ 6586701 h 6858000"/>
                <a:gd name="connsiteX50" fmla="*/ 1397717 w 6156889"/>
                <a:gd name="connsiteY50" fmla="*/ 6598865 h 6858000"/>
                <a:gd name="connsiteX51" fmla="*/ 1510605 w 6156889"/>
                <a:gd name="connsiteY51" fmla="*/ 6739342 h 6858000"/>
                <a:gd name="connsiteX52" fmla="*/ 1613307 w 6156889"/>
                <a:gd name="connsiteY52" fmla="*/ 6858000 h 6858000"/>
                <a:gd name="connsiteX53" fmla="*/ 916995 w 6156889"/>
                <a:gd name="connsiteY53" fmla="*/ 6858000 h 6858000"/>
                <a:gd name="connsiteX54" fmla="*/ 818055 w 6156889"/>
                <a:gd name="connsiteY54" fmla="*/ 6724213 h 6858000"/>
                <a:gd name="connsiteX55" fmla="*/ 590467 w 6156889"/>
                <a:gd name="connsiteY55" fmla="*/ 6365824 h 6858000"/>
                <a:gd name="connsiteX56" fmla="*/ 1 w 6156889"/>
                <a:gd name="connsiteY56" fmla="*/ 4123180 h 6858000"/>
                <a:gd name="connsiteX57" fmla="*/ 2644788 w 6156889"/>
                <a:gd name="connsiteY57" fmla="*/ 213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156889" h="6858000">
                  <a:moveTo>
                    <a:pt x="2697511" y="0"/>
                  </a:moveTo>
                  <a:lnTo>
                    <a:pt x="6012777" y="0"/>
                  </a:lnTo>
                  <a:lnTo>
                    <a:pt x="6130331" y="54136"/>
                  </a:lnTo>
                  <a:lnTo>
                    <a:pt x="6156889" y="68258"/>
                  </a:lnTo>
                  <a:lnTo>
                    <a:pt x="6156889" y="430986"/>
                  </a:lnTo>
                  <a:lnTo>
                    <a:pt x="5996798" y="361212"/>
                  </a:lnTo>
                  <a:cubicBezTo>
                    <a:pt x="5879619" y="314469"/>
                    <a:pt x="5759632" y="275159"/>
                    <a:pt x="5637513" y="243549"/>
                  </a:cubicBezTo>
                  <a:cubicBezTo>
                    <a:pt x="5516267" y="211953"/>
                    <a:pt x="5393420" y="187194"/>
                    <a:pt x="5269544" y="169380"/>
                  </a:cubicBezTo>
                  <a:cubicBezTo>
                    <a:pt x="5146509" y="151850"/>
                    <a:pt x="5022677" y="140710"/>
                    <a:pt x="4898545" y="136002"/>
                  </a:cubicBezTo>
                  <a:cubicBezTo>
                    <a:pt x="4844843" y="133778"/>
                    <a:pt x="4790421" y="132591"/>
                    <a:pt x="4736575" y="132591"/>
                  </a:cubicBezTo>
                  <a:cubicBezTo>
                    <a:pt x="4541085" y="132750"/>
                    <a:pt x="4345869" y="147625"/>
                    <a:pt x="4152501" y="177093"/>
                  </a:cubicBezTo>
                  <a:cubicBezTo>
                    <a:pt x="4025611" y="197711"/>
                    <a:pt x="3902184" y="222484"/>
                    <a:pt x="3785688" y="251263"/>
                  </a:cubicBezTo>
                  <a:cubicBezTo>
                    <a:pt x="3659662" y="282414"/>
                    <a:pt x="3538548" y="318163"/>
                    <a:pt x="3424793" y="356583"/>
                  </a:cubicBezTo>
                  <a:cubicBezTo>
                    <a:pt x="3306130" y="396636"/>
                    <a:pt x="3188333" y="441582"/>
                    <a:pt x="3073425" y="490979"/>
                  </a:cubicBezTo>
                  <a:cubicBezTo>
                    <a:pt x="2958516" y="540376"/>
                    <a:pt x="2843751" y="595114"/>
                    <a:pt x="2732162" y="653411"/>
                  </a:cubicBezTo>
                  <a:cubicBezTo>
                    <a:pt x="2507123" y="771357"/>
                    <a:pt x="2290398" y="905336"/>
                    <a:pt x="2083562" y="1054373"/>
                  </a:cubicBezTo>
                  <a:cubicBezTo>
                    <a:pt x="2041265" y="1085080"/>
                    <a:pt x="1985686" y="1125874"/>
                    <a:pt x="1930543" y="1169336"/>
                  </a:cubicBezTo>
                  <a:cubicBezTo>
                    <a:pt x="1909611" y="1185209"/>
                    <a:pt x="1888390" y="1202268"/>
                    <a:pt x="1867890" y="1218733"/>
                  </a:cubicBezTo>
                  <a:lnTo>
                    <a:pt x="1855187" y="1228968"/>
                  </a:lnTo>
                  <a:cubicBezTo>
                    <a:pt x="1828481" y="1249736"/>
                    <a:pt x="1803074" y="1271097"/>
                    <a:pt x="1781565" y="1289343"/>
                  </a:cubicBezTo>
                  <a:cubicBezTo>
                    <a:pt x="1674740" y="1379238"/>
                    <a:pt x="1581630" y="1463791"/>
                    <a:pt x="1495015" y="1547751"/>
                  </a:cubicBezTo>
                  <a:cubicBezTo>
                    <a:pt x="1309115" y="1727642"/>
                    <a:pt x="1138401" y="1923407"/>
                    <a:pt x="984708" y="2132951"/>
                  </a:cubicBezTo>
                  <a:cubicBezTo>
                    <a:pt x="906322" y="2240646"/>
                    <a:pt x="833132" y="2350417"/>
                    <a:pt x="767305" y="2459299"/>
                  </a:cubicBezTo>
                  <a:cubicBezTo>
                    <a:pt x="693682" y="2584350"/>
                    <a:pt x="633197" y="2697681"/>
                    <a:pt x="582382" y="2806859"/>
                  </a:cubicBezTo>
                  <a:cubicBezTo>
                    <a:pt x="567369" y="2837564"/>
                    <a:pt x="553511" y="2868864"/>
                    <a:pt x="541818" y="2895863"/>
                  </a:cubicBezTo>
                  <a:lnTo>
                    <a:pt x="521896" y="2940364"/>
                  </a:lnTo>
                  <a:lnTo>
                    <a:pt x="503130" y="2985756"/>
                  </a:lnTo>
                  <a:lnTo>
                    <a:pt x="500243" y="2992728"/>
                  </a:lnTo>
                  <a:cubicBezTo>
                    <a:pt x="488550" y="3021655"/>
                    <a:pt x="477433" y="3049097"/>
                    <a:pt x="467329" y="3077133"/>
                  </a:cubicBezTo>
                  <a:cubicBezTo>
                    <a:pt x="463143" y="3088555"/>
                    <a:pt x="458955" y="3099978"/>
                    <a:pt x="454626" y="3111399"/>
                  </a:cubicBezTo>
                  <a:cubicBezTo>
                    <a:pt x="447119" y="3132315"/>
                    <a:pt x="439900" y="3151302"/>
                    <a:pt x="433548" y="3170735"/>
                  </a:cubicBezTo>
                  <a:lnTo>
                    <a:pt x="433548" y="3171477"/>
                  </a:lnTo>
                  <a:cubicBezTo>
                    <a:pt x="389714" y="3296142"/>
                    <a:pt x="353032" y="3423342"/>
                    <a:pt x="323692" y="3552414"/>
                  </a:cubicBezTo>
                  <a:cubicBezTo>
                    <a:pt x="264660" y="3811192"/>
                    <a:pt x="234820" y="4076083"/>
                    <a:pt x="234768" y="4341877"/>
                  </a:cubicBezTo>
                  <a:cubicBezTo>
                    <a:pt x="235675" y="4473528"/>
                    <a:pt x="248676" y="4604795"/>
                    <a:pt x="273600" y="4733940"/>
                  </a:cubicBezTo>
                  <a:cubicBezTo>
                    <a:pt x="298849" y="4861570"/>
                    <a:pt x="336674" y="4986220"/>
                    <a:pt x="386489" y="5105974"/>
                  </a:cubicBezTo>
                  <a:cubicBezTo>
                    <a:pt x="394716" y="5126742"/>
                    <a:pt x="403955" y="5147213"/>
                    <a:pt x="413628" y="5168870"/>
                  </a:cubicBezTo>
                  <a:cubicBezTo>
                    <a:pt x="417526" y="5177327"/>
                    <a:pt x="421423" y="5185781"/>
                    <a:pt x="425176" y="5194384"/>
                  </a:cubicBezTo>
                  <a:lnTo>
                    <a:pt x="435570" y="5215745"/>
                  </a:lnTo>
                  <a:cubicBezTo>
                    <a:pt x="446542" y="5238442"/>
                    <a:pt x="456936" y="5259803"/>
                    <a:pt x="468194" y="5280867"/>
                  </a:cubicBezTo>
                  <a:cubicBezTo>
                    <a:pt x="494035" y="5332043"/>
                    <a:pt x="523773" y="5383816"/>
                    <a:pt x="564915" y="5450715"/>
                  </a:cubicBezTo>
                  <a:cubicBezTo>
                    <a:pt x="597108" y="5503526"/>
                    <a:pt x="631176" y="5554998"/>
                    <a:pt x="672174" y="5615521"/>
                  </a:cubicBezTo>
                  <a:cubicBezTo>
                    <a:pt x="710284" y="5671296"/>
                    <a:pt x="750127" y="5726035"/>
                    <a:pt x="787660" y="5777360"/>
                  </a:cubicBezTo>
                  <a:cubicBezTo>
                    <a:pt x="835442" y="5842333"/>
                    <a:pt x="885534" y="5908046"/>
                    <a:pt x="933894" y="5971536"/>
                  </a:cubicBezTo>
                  <a:cubicBezTo>
                    <a:pt x="965654" y="6013219"/>
                    <a:pt x="996978" y="6054311"/>
                    <a:pt x="1030614" y="6098961"/>
                  </a:cubicBezTo>
                  <a:cubicBezTo>
                    <a:pt x="1064250" y="6143611"/>
                    <a:pt x="1108567" y="6202502"/>
                    <a:pt x="1152885" y="6263172"/>
                  </a:cubicBezTo>
                  <a:cubicBezTo>
                    <a:pt x="1173816" y="6291949"/>
                    <a:pt x="1195904" y="6322954"/>
                    <a:pt x="1215248" y="6350397"/>
                  </a:cubicBezTo>
                  <a:cubicBezTo>
                    <a:pt x="1234593" y="6377839"/>
                    <a:pt x="1252925" y="6403651"/>
                    <a:pt x="1271259" y="6428720"/>
                  </a:cubicBezTo>
                  <a:cubicBezTo>
                    <a:pt x="1302873" y="6473517"/>
                    <a:pt x="1336653" y="6518317"/>
                    <a:pt x="1369279" y="6561483"/>
                  </a:cubicBezTo>
                  <a:lnTo>
                    <a:pt x="1388190" y="6586701"/>
                  </a:lnTo>
                  <a:lnTo>
                    <a:pt x="1397717" y="6598865"/>
                  </a:lnTo>
                  <a:cubicBezTo>
                    <a:pt x="1434238" y="6645443"/>
                    <a:pt x="1472061" y="6693653"/>
                    <a:pt x="1510605" y="6739342"/>
                  </a:cubicBezTo>
                  <a:lnTo>
                    <a:pt x="1613307" y="6858000"/>
                  </a:lnTo>
                  <a:lnTo>
                    <a:pt x="916995" y="6858000"/>
                  </a:lnTo>
                  <a:lnTo>
                    <a:pt x="818055" y="6724213"/>
                  </a:lnTo>
                  <a:cubicBezTo>
                    <a:pt x="736876" y="6608833"/>
                    <a:pt x="660902" y="6489255"/>
                    <a:pt x="590467" y="6365824"/>
                  </a:cubicBezTo>
                  <a:cubicBezTo>
                    <a:pt x="203909" y="5685167"/>
                    <a:pt x="149" y="4911263"/>
                    <a:pt x="1" y="4123180"/>
                  </a:cubicBezTo>
                  <a:cubicBezTo>
                    <a:pt x="-341" y="2279490"/>
                    <a:pt x="1090234" y="697390"/>
                    <a:pt x="2644788" y="2137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79" name="Freeform: Shape 78">
              <a:extLst>
                <a:ext uri="{FF2B5EF4-FFF2-40B4-BE49-F238E27FC236}">
                  <a16:creationId xmlns:a16="http://schemas.microsoft.com/office/drawing/2014/main" id="{7E71C69F-3D46-48FF-B803-2C3641CA3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0456" y="-12663"/>
              <a:ext cx="6421544" cy="6858000"/>
            </a:xfrm>
            <a:custGeom>
              <a:avLst/>
              <a:gdLst>
                <a:gd name="connsiteX0" fmla="*/ 6209767 w 6421544"/>
                <a:gd name="connsiteY0" fmla="*/ 0 h 6858000"/>
                <a:gd name="connsiteX1" fmla="*/ 6421544 w 6421544"/>
                <a:gd name="connsiteY1" fmla="*/ 0 h 6858000"/>
                <a:gd name="connsiteX2" fmla="*/ 6421544 w 6421544"/>
                <a:gd name="connsiteY2" fmla="*/ 85748 h 6858000"/>
                <a:gd name="connsiteX3" fmla="*/ 6399563 w 6421544"/>
                <a:gd name="connsiteY3" fmla="*/ 75695 h 6858000"/>
                <a:gd name="connsiteX4" fmla="*/ 0 w 6421544"/>
                <a:gd name="connsiteY4" fmla="*/ 0 h 6858000"/>
                <a:gd name="connsiteX5" fmla="*/ 3188107 w 6421544"/>
                <a:gd name="connsiteY5" fmla="*/ 0 h 6858000"/>
                <a:gd name="connsiteX6" fmla="*/ 2888485 w 6421544"/>
                <a:gd name="connsiteY6" fmla="*/ 124347 h 6858000"/>
                <a:gd name="connsiteX7" fmla="*/ 329300 w 6421544"/>
                <a:gd name="connsiteY7" fmla="*/ 4148123 h 6858000"/>
                <a:gd name="connsiteX8" fmla="*/ 1105238 w 6421544"/>
                <a:gd name="connsiteY8" fmla="*/ 6663148 h 6858000"/>
                <a:gd name="connsiteX9" fmla="*/ 1251097 w 6421544"/>
                <a:gd name="connsiteY9" fmla="*/ 6858000 h 6858000"/>
                <a:gd name="connsiteX10" fmla="*/ 0 w 6421544"/>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21544" h="6858000">
                  <a:moveTo>
                    <a:pt x="6209767" y="0"/>
                  </a:moveTo>
                  <a:lnTo>
                    <a:pt x="6421544" y="0"/>
                  </a:lnTo>
                  <a:lnTo>
                    <a:pt x="6421544" y="85748"/>
                  </a:lnTo>
                  <a:lnTo>
                    <a:pt x="6399563" y="75695"/>
                  </a:lnTo>
                  <a:close/>
                  <a:moveTo>
                    <a:pt x="0" y="0"/>
                  </a:moveTo>
                  <a:lnTo>
                    <a:pt x="3188107" y="0"/>
                  </a:lnTo>
                  <a:lnTo>
                    <a:pt x="2888485" y="124347"/>
                  </a:lnTo>
                  <a:cubicBezTo>
                    <a:pt x="1378729" y="820423"/>
                    <a:pt x="329300" y="2360309"/>
                    <a:pt x="329300" y="4148123"/>
                  </a:cubicBezTo>
                  <a:cubicBezTo>
                    <a:pt x="329300" y="5082555"/>
                    <a:pt x="615984" y="5949257"/>
                    <a:pt x="1105238" y="6663148"/>
                  </a:cubicBezTo>
                  <a:lnTo>
                    <a:pt x="1251097"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extBox 6">
            <a:extLst>
              <a:ext uri="{FF2B5EF4-FFF2-40B4-BE49-F238E27FC236}">
                <a16:creationId xmlns:a16="http://schemas.microsoft.com/office/drawing/2014/main" id="{E0BE0FFF-2826-4810-BBC4-793CD7049FDE}"/>
              </a:ext>
            </a:extLst>
          </p:cNvPr>
          <p:cNvSpPr txBox="1">
            <a:spLocks noChangeArrowheads="1"/>
          </p:cNvSpPr>
          <p:nvPr/>
        </p:nvSpPr>
        <p:spPr bwMode="auto">
          <a:xfrm>
            <a:off x="275225" y="3820402"/>
            <a:ext cx="4191000" cy="1644592"/>
          </a:xfrm>
          <a:prstGeom prst="rect">
            <a:avLst/>
          </a:prstGeom>
        </p:spPr>
        <p:txBody>
          <a:bodyPr vert="horz" lIns="91440" tIns="45720" rIns="91440" bIns="45720" rtlCol="0" anchor="t">
            <a:noAutofit/>
          </a:bodyPr>
          <a:lstStyle/>
          <a:p>
            <a:pPr>
              <a:lnSpc>
                <a:spcPct val="90000"/>
              </a:lnSpc>
              <a:spcAft>
                <a:spcPts val="600"/>
              </a:spcAft>
            </a:pPr>
            <a:r>
              <a:rPr lang="en-US" sz="3400" b="1" dirty="0">
                <a:solidFill>
                  <a:schemeClr val="tx2"/>
                </a:solidFill>
                <a:latin typeface="Veteran Typewriter" panose="02000500000000000000" pitchFamily="2" charset="0"/>
                <a:ea typeface="+mj-ea"/>
                <a:cs typeface="+mj-cs"/>
              </a:rPr>
              <a:t>CHV2O</a:t>
            </a:r>
          </a:p>
          <a:p>
            <a:pPr>
              <a:lnSpc>
                <a:spcPct val="90000"/>
              </a:lnSpc>
              <a:spcAft>
                <a:spcPts val="600"/>
              </a:spcAft>
            </a:pPr>
            <a:r>
              <a:rPr lang="en-US" sz="3400" b="1" dirty="0">
                <a:solidFill>
                  <a:schemeClr val="tx2"/>
                </a:solidFill>
                <a:latin typeface="Veteran Typewriter" panose="02000500000000000000" pitchFamily="2" charset="0"/>
                <a:ea typeface="+mj-ea"/>
                <a:cs typeface="+mj-cs"/>
              </a:rPr>
              <a:t>Canadian Civics &amp; Citizenship</a:t>
            </a:r>
          </a:p>
        </p:txBody>
      </p:sp>
      <p:sp>
        <p:nvSpPr>
          <p:cNvPr id="18" name="TextBox 17">
            <a:extLst>
              <a:ext uri="{FF2B5EF4-FFF2-40B4-BE49-F238E27FC236}">
                <a16:creationId xmlns:a16="http://schemas.microsoft.com/office/drawing/2014/main" id="{3CCBBD09-D407-4106-9309-B2F268DA699A}"/>
              </a:ext>
            </a:extLst>
          </p:cNvPr>
          <p:cNvSpPr txBox="1"/>
          <p:nvPr/>
        </p:nvSpPr>
        <p:spPr>
          <a:xfrm>
            <a:off x="269363" y="6252000"/>
            <a:ext cx="7556879" cy="590931"/>
          </a:xfrm>
          <a:prstGeom prst="rect">
            <a:avLst/>
          </a:prstGeom>
          <a:noFill/>
        </p:spPr>
        <p:txBody>
          <a:bodyPr wrap="square">
            <a:spAutoFit/>
          </a:bodyPr>
          <a:lstStyle/>
          <a:p>
            <a:pPr>
              <a:lnSpc>
                <a:spcPct val="90000"/>
              </a:lnSpc>
              <a:spcBef>
                <a:spcPct val="0"/>
              </a:spcBef>
              <a:spcAft>
                <a:spcPts val="600"/>
              </a:spcAft>
              <a:tabLst>
                <a:tab pos="2971800" algn="ctr"/>
                <a:tab pos="5943600" algn="r"/>
              </a:tabLst>
            </a:pPr>
            <a:br>
              <a:rPr lang="en-US" sz="1800" kern="1200" dirty="0">
                <a:latin typeface="Veteran Typewriter" panose="02000500000000000000" pitchFamily="2" charset="0"/>
                <a:ea typeface="+mj-ea"/>
                <a:cs typeface="+mj-cs"/>
              </a:rPr>
            </a:br>
            <a:r>
              <a:rPr lang="en-US" sz="1800" kern="1200" dirty="0">
                <a:latin typeface="Veteran Typewriter" panose="02000500000000000000" pitchFamily="2" charset="0"/>
                <a:ea typeface="+mj-ea"/>
                <a:cs typeface="+mj-cs"/>
              </a:rPr>
              <a:t>Copyright ©2021 Kosowan’s Korner.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49" name="Title 3"/>
          <p:cNvSpPr>
            <a:spLocks noGrp="1"/>
          </p:cNvSpPr>
          <p:nvPr>
            <p:ph type="title"/>
          </p:nvPr>
        </p:nvSpPr>
        <p:spPr>
          <a:xfrm>
            <a:off x="7467600" y="457200"/>
            <a:ext cx="4515147" cy="1529232"/>
          </a:xfrm>
        </p:spPr>
        <p:txBody>
          <a:bodyPr vert="horz" lIns="91440" tIns="45720" rIns="91440" bIns="45720" rtlCol="0" anchor="b">
            <a:noAutofit/>
          </a:bodyPr>
          <a:lstStyle/>
          <a:p>
            <a:pPr algn="r">
              <a:lnSpc>
                <a:spcPct val="90000"/>
              </a:lnSpc>
            </a:pPr>
            <a:r>
              <a:rPr lang="en-US" dirty="0">
                <a:latin typeface="Veteran Typewriter" panose="02000500000000000000" pitchFamily="2" charset="0"/>
              </a:rPr>
              <a:t>The Senate: The Upper House of Parliament</a:t>
            </a:r>
          </a:p>
        </p:txBody>
      </p:sp>
      <p:pic>
        <p:nvPicPr>
          <p:cNvPr id="27650" name="Picture 5"/>
          <p:cNvPicPr>
            <a:picLocks noChangeAspect="1"/>
          </p:cNvPicPr>
          <p:nvPr/>
        </p:nvPicPr>
        <p:blipFill rotWithShape="1">
          <a:blip r:embed="rId2"/>
          <a:srcRect l="2548" r="5191"/>
          <a:stretch/>
        </p:blipFill>
        <p:spPr bwMode="auto">
          <a:xfrm>
            <a:off x="-2192" y="10"/>
            <a:ext cx="8436340" cy="6857990"/>
          </a:xfrm>
          <a:custGeom>
            <a:avLst/>
            <a:gdLst/>
            <a:ahLst/>
            <a:cxnLst/>
            <a:rect l="l" t="t" r="r" b="b"/>
            <a:pathLst>
              <a:path w="8436340"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6355444" y="753840"/>
                </a:moveTo>
                <a:cubicBezTo>
                  <a:pt x="6355444" y="753840"/>
                  <a:pt x="6355444" y="753840"/>
                  <a:pt x="7595013" y="753840"/>
                </a:cubicBezTo>
                <a:cubicBezTo>
                  <a:pt x="7672653" y="753840"/>
                  <a:pt x="7747616" y="796518"/>
                  <a:pt x="7785098" y="865869"/>
                </a:cubicBezTo>
                <a:cubicBezTo>
                  <a:pt x="7785098" y="865869"/>
                  <a:pt x="7785098" y="865869"/>
                  <a:pt x="8406222" y="1935484"/>
                </a:cubicBezTo>
                <a:cubicBezTo>
                  <a:pt x="8446380" y="2002169"/>
                  <a:pt x="8446380" y="2087523"/>
                  <a:pt x="8406222" y="2154207"/>
                </a:cubicBezTo>
                <a:cubicBezTo>
                  <a:pt x="8406222" y="2154207"/>
                  <a:pt x="8406222" y="2154207"/>
                  <a:pt x="7785098" y="3223823"/>
                </a:cubicBezTo>
                <a:cubicBezTo>
                  <a:pt x="7747616" y="3293174"/>
                  <a:pt x="7672653" y="3335852"/>
                  <a:pt x="7595013" y="3335852"/>
                </a:cubicBezTo>
                <a:cubicBezTo>
                  <a:pt x="7595013" y="3335852"/>
                  <a:pt x="7595013" y="3335852"/>
                  <a:pt x="6355444" y="3335852"/>
                </a:cubicBezTo>
                <a:cubicBezTo>
                  <a:pt x="6275127" y="3335852"/>
                  <a:pt x="6202841" y="3293174"/>
                  <a:pt x="6162682" y="3223823"/>
                </a:cubicBezTo>
                <a:cubicBezTo>
                  <a:pt x="6162682" y="3223823"/>
                  <a:pt x="6162682" y="3223823"/>
                  <a:pt x="5544237" y="2154207"/>
                </a:cubicBezTo>
                <a:cubicBezTo>
                  <a:pt x="5504078" y="2087523"/>
                  <a:pt x="5504078" y="2002169"/>
                  <a:pt x="5544237" y="1935484"/>
                </a:cubicBezTo>
                <a:cubicBezTo>
                  <a:pt x="5544237" y="1935484"/>
                  <a:pt x="5544237" y="1935484"/>
                  <a:pt x="6162682" y="865869"/>
                </a:cubicBezTo>
                <a:cubicBezTo>
                  <a:pt x="6202841" y="796518"/>
                  <a:pt x="6275127" y="753840"/>
                  <a:pt x="6355444" y="753840"/>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a:noFill/>
        </p:spPr>
      </p:pic>
      <p:sp>
        <p:nvSpPr>
          <p:cNvPr id="6" name="Title 3">
            <a:extLst>
              <a:ext uri="{FF2B5EF4-FFF2-40B4-BE49-F238E27FC236}">
                <a16:creationId xmlns:a16="http://schemas.microsoft.com/office/drawing/2014/main" id="{DF6EF5BF-D422-44E6-8C7E-2E0CF6A71137}"/>
              </a:ext>
            </a:extLst>
          </p:cNvPr>
          <p:cNvSpPr txBox="1">
            <a:spLocks/>
          </p:cNvSpPr>
          <p:nvPr/>
        </p:nvSpPr>
        <p:spPr bwMode="auto">
          <a:xfrm>
            <a:off x="7467599" y="2892984"/>
            <a:ext cx="4515147" cy="152923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lnSpc>
                <a:spcPct val="90000"/>
              </a:lnSpc>
            </a:pPr>
            <a:r>
              <a:rPr lang="en-US" dirty="0">
                <a:latin typeface="Veteran Typewriter" panose="02000500000000000000" pitchFamily="2" charset="0"/>
              </a:rPr>
              <a:t>The Red Chamber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49" name="Title 3"/>
          <p:cNvSpPr>
            <a:spLocks noGrp="1"/>
          </p:cNvSpPr>
          <p:nvPr>
            <p:ph type="title"/>
          </p:nvPr>
        </p:nvSpPr>
        <p:spPr>
          <a:xfrm>
            <a:off x="7467600" y="457200"/>
            <a:ext cx="4515147" cy="1529232"/>
          </a:xfrm>
        </p:spPr>
        <p:txBody>
          <a:bodyPr vert="horz" lIns="91440" tIns="45720" rIns="91440" bIns="45720" rtlCol="0" anchor="b">
            <a:noAutofit/>
          </a:bodyPr>
          <a:lstStyle/>
          <a:p>
            <a:pPr algn="r">
              <a:lnSpc>
                <a:spcPct val="90000"/>
              </a:lnSpc>
            </a:pPr>
            <a:r>
              <a:rPr lang="en-US" dirty="0">
                <a:latin typeface="Veteran Typewriter" panose="02000500000000000000" pitchFamily="2" charset="0"/>
              </a:rPr>
              <a:t>The Senate: The Upper House of Parliament</a:t>
            </a:r>
          </a:p>
        </p:txBody>
      </p:sp>
      <p:pic>
        <p:nvPicPr>
          <p:cNvPr id="27650" name="Picture 5"/>
          <p:cNvPicPr>
            <a:picLocks noChangeAspect="1"/>
          </p:cNvPicPr>
          <p:nvPr/>
        </p:nvPicPr>
        <p:blipFill rotWithShape="1">
          <a:blip r:embed="rId2"/>
          <a:srcRect l="2548" r="5191"/>
          <a:stretch/>
        </p:blipFill>
        <p:spPr bwMode="auto">
          <a:xfrm>
            <a:off x="-2192" y="10"/>
            <a:ext cx="8436340" cy="6857990"/>
          </a:xfrm>
          <a:custGeom>
            <a:avLst/>
            <a:gdLst/>
            <a:ahLst/>
            <a:cxnLst/>
            <a:rect l="l" t="t" r="r" b="b"/>
            <a:pathLst>
              <a:path w="8436340"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6355444" y="753840"/>
                </a:moveTo>
                <a:cubicBezTo>
                  <a:pt x="6355444" y="753840"/>
                  <a:pt x="6355444" y="753840"/>
                  <a:pt x="7595013" y="753840"/>
                </a:cubicBezTo>
                <a:cubicBezTo>
                  <a:pt x="7672653" y="753840"/>
                  <a:pt x="7747616" y="796518"/>
                  <a:pt x="7785098" y="865869"/>
                </a:cubicBezTo>
                <a:cubicBezTo>
                  <a:pt x="7785098" y="865869"/>
                  <a:pt x="7785098" y="865869"/>
                  <a:pt x="8406222" y="1935484"/>
                </a:cubicBezTo>
                <a:cubicBezTo>
                  <a:pt x="8446380" y="2002169"/>
                  <a:pt x="8446380" y="2087523"/>
                  <a:pt x="8406222" y="2154207"/>
                </a:cubicBezTo>
                <a:cubicBezTo>
                  <a:pt x="8406222" y="2154207"/>
                  <a:pt x="8406222" y="2154207"/>
                  <a:pt x="7785098" y="3223823"/>
                </a:cubicBezTo>
                <a:cubicBezTo>
                  <a:pt x="7747616" y="3293174"/>
                  <a:pt x="7672653" y="3335852"/>
                  <a:pt x="7595013" y="3335852"/>
                </a:cubicBezTo>
                <a:cubicBezTo>
                  <a:pt x="7595013" y="3335852"/>
                  <a:pt x="7595013" y="3335852"/>
                  <a:pt x="6355444" y="3335852"/>
                </a:cubicBezTo>
                <a:cubicBezTo>
                  <a:pt x="6275127" y="3335852"/>
                  <a:pt x="6202841" y="3293174"/>
                  <a:pt x="6162682" y="3223823"/>
                </a:cubicBezTo>
                <a:cubicBezTo>
                  <a:pt x="6162682" y="3223823"/>
                  <a:pt x="6162682" y="3223823"/>
                  <a:pt x="5544237" y="2154207"/>
                </a:cubicBezTo>
                <a:cubicBezTo>
                  <a:pt x="5504078" y="2087523"/>
                  <a:pt x="5504078" y="2002169"/>
                  <a:pt x="5544237" y="1935484"/>
                </a:cubicBezTo>
                <a:cubicBezTo>
                  <a:pt x="5544237" y="1935484"/>
                  <a:pt x="5544237" y="1935484"/>
                  <a:pt x="6162682" y="865869"/>
                </a:cubicBezTo>
                <a:cubicBezTo>
                  <a:pt x="6202841" y="796518"/>
                  <a:pt x="6275127" y="753840"/>
                  <a:pt x="6355444" y="753840"/>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a:noFill/>
        </p:spPr>
      </p:pic>
      <p:sp>
        <p:nvSpPr>
          <p:cNvPr id="6" name="Title 3">
            <a:extLst>
              <a:ext uri="{FF2B5EF4-FFF2-40B4-BE49-F238E27FC236}">
                <a16:creationId xmlns:a16="http://schemas.microsoft.com/office/drawing/2014/main" id="{DF6EF5BF-D422-44E6-8C7E-2E0CF6A71137}"/>
              </a:ext>
            </a:extLst>
          </p:cNvPr>
          <p:cNvSpPr txBox="1">
            <a:spLocks/>
          </p:cNvSpPr>
          <p:nvPr/>
        </p:nvSpPr>
        <p:spPr bwMode="auto">
          <a:xfrm>
            <a:off x="7458222" y="4267200"/>
            <a:ext cx="4515147" cy="152923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514350" indent="-457200"/>
            <a:r>
              <a:rPr lang="en-US" sz="2200" dirty="0">
                <a:latin typeface="Veteran Typewriter" panose="02000500000000000000" pitchFamily="2" charset="0"/>
              </a:rPr>
              <a:t>There are 105 Senators</a:t>
            </a:r>
          </a:p>
          <a:p>
            <a:pPr marL="514350" indent="-457200"/>
            <a:endParaRPr lang="en-US" sz="2200" dirty="0">
              <a:latin typeface="Veteran Typewriter" panose="02000500000000000000" pitchFamily="2" charset="0"/>
            </a:endParaRPr>
          </a:p>
          <a:p>
            <a:pPr marL="57150" indent="0">
              <a:buNone/>
            </a:pPr>
            <a:r>
              <a:rPr lang="en-US" sz="2200" dirty="0">
                <a:latin typeface="Veteran Typewriter" panose="02000500000000000000" pitchFamily="2" charset="0"/>
              </a:rPr>
              <a:t>Senators are Appointed by Prime Minister and serve until age of 75.</a:t>
            </a:r>
          </a:p>
          <a:p>
            <a:pPr marL="514350" indent="-457200"/>
            <a:endParaRPr lang="en-US" sz="2200" dirty="0">
              <a:latin typeface="Veteran Typewriter" panose="02000500000000000000" pitchFamily="2" charset="0"/>
            </a:endParaRPr>
          </a:p>
          <a:p>
            <a:pPr marL="514350" indent="-457200"/>
            <a:r>
              <a:rPr lang="en-US" sz="2200" dirty="0">
                <a:latin typeface="Veteran Typewriter" panose="02000500000000000000" pitchFamily="2" charset="0"/>
              </a:rPr>
              <a:t>Rich and powerful?</a:t>
            </a:r>
          </a:p>
        </p:txBody>
      </p:sp>
    </p:spTree>
    <p:extLst>
      <p:ext uri="{BB962C8B-B14F-4D97-AF65-F5344CB8AC3E}">
        <p14:creationId xmlns:p14="http://schemas.microsoft.com/office/powerpoint/2010/main" val="178103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algn="l"/>
            <a:r>
              <a:rPr lang="en-US" sz="9000" dirty="0">
                <a:latin typeface="Veteran Typewriter" panose="02000500000000000000" pitchFamily="2" charset="0"/>
              </a:rPr>
              <a:t>Making a Law…</a:t>
            </a:r>
          </a:p>
        </p:txBody>
      </p:sp>
      <p:graphicFrame>
        <p:nvGraphicFramePr>
          <p:cNvPr id="4" name="Diagram 3"/>
          <p:cNvGraphicFramePr/>
          <p:nvPr>
            <p:extLst>
              <p:ext uri="{D42A27DB-BD31-4B8C-83A1-F6EECF244321}">
                <p14:modId xmlns:p14="http://schemas.microsoft.com/office/powerpoint/2010/main" val="3577060145"/>
              </p:ext>
            </p:extLst>
          </p:nvPr>
        </p:nvGraphicFramePr>
        <p:xfrm>
          <a:off x="3048000" y="2971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26593001-11C4-4764-983B-A57EA299A447}"/>
              </a:ext>
            </a:extLst>
          </p:cNvPr>
          <p:cNvSpPr txBox="1">
            <a:spLocks/>
          </p:cNvSpPr>
          <p:nvPr/>
        </p:nvSpPr>
        <p:spPr bwMode="auto">
          <a:xfrm>
            <a:off x="609600" y="167640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300" dirty="0">
                <a:latin typeface="Veteran Typewriter" panose="02000500000000000000" pitchFamily="2" charset="0"/>
              </a:rPr>
              <a:t>In Canada, both houses of Parliament are needed to pass bills and enact laws.</a:t>
            </a:r>
            <a:br>
              <a:rPr lang="en-US" sz="2300" dirty="0">
                <a:latin typeface="Veteran Typewriter" panose="02000500000000000000" pitchFamily="2" charset="0"/>
              </a:rPr>
            </a:br>
            <a:endParaRPr lang="en-US" sz="2300" dirty="0">
              <a:latin typeface="Veteran Typewriter" panose="02000500000000000000" pitchFamily="2" charset="0"/>
            </a:endParaRPr>
          </a:p>
          <a:p>
            <a:pPr algn="l"/>
            <a:r>
              <a:rPr lang="en-US" sz="2300" dirty="0">
                <a:latin typeface="Veteran Typewriter" panose="02000500000000000000" pitchFamily="2" charset="0"/>
              </a:rPr>
              <a:t>They also require the cooperation of the Crown.</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algn="l"/>
            <a:r>
              <a:rPr lang="en-US" sz="9000" dirty="0">
                <a:latin typeface="Veteran Typewriter" panose="02000500000000000000" pitchFamily="2" charset="0"/>
              </a:rPr>
              <a:t>Making a Law…</a:t>
            </a:r>
          </a:p>
        </p:txBody>
      </p:sp>
      <p:graphicFrame>
        <p:nvGraphicFramePr>
          <p:cNvPr id="4" name="Diagram 3"/>
          <p:cNvGraphicFramePr/>
          <p:nvPr/>
        </p:nvGraphicFramePr>
        <p:xfrm>
          <a:off x="3048000" y="2971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26593001-11C4-4764-983B-A57EA299A447}"/>
              </a:ext>
            </a:extLst>
          </p:cNvPr>
          <p:cNvSpPr txBox="1">
            <a:spLocks/>
          </p:cNvSpPr>
          <p:nvPr/>
        </p:nvSpPr>
        <p:spPr bwMode="auto">
          <a:xfrm>
            <a:off x="609600" y="167640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300" dirty="0">
                <a:latin typeface="Veteran Typewriter" panose="02000500000000000000" pitchFamily="2" charset="0"/>
              </a:rPr>
              <a:t>The making of laws starts in the Lower House, the House of Commons.</a:t>
            </a:r>
          </a:p>
        </p:txBody>
      </p:sp>
      <p:cxnSp>
        <p:nvCxnSpPr>
          <p:cNvPr id="3" name="Straight Arrow Connector 2">
            <a:extLst>
              <a:ext uri="{FF2B5EF4-FFF2-40B4-BE49-F238E27FC236}">
                <a16:creationId xmlns:a16="http://schemas.microsoft.com/office/drawing/2014/main" id="{C6FABC01-112B-48D1-8A4C-DE85989C7FA4}"/>
              </a:ext>
            </a:extLst>
          </p:cNvPr>
          <p:cNvCxnSpPr/>
          <p:nvPr/>
        </p:nvCxnSpPr>
        <p:spPr>
          <a:xfrm>
            <a:off x="2133600" y="2819400"/>
            <a:ext cx="1295400" cy="14478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928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Image result for DEBATE BILL CANADA">
            <a:extLst>
              <a:ext uri="{FF2B5EF4-FFF2-40B4-BE49-F238E27FC236}">
                <a16:creationId xmlns:a16="http://schemas.microsoft.com/office/drawing/2014/main" id="{C409C06D-5661-4AC4-8DB8-22F82473CC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342" b="20608"/>
          <a:stretch/>
        </p:blipFill>
        <p:spPr bwMode="auto">
          <a:xfrm>
            <a:off x="-1" y="10"/>
            <a:ext cx="12192001" cy="4666928"/>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197">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51657"/>
          <a:stretch/>
        </p:blipFill>
        <p:spPr>
          <a:xfrm>
            <a:off x="0" y="3542616"/>
            <a:ext cx="12192000" cy="3315384"/>
          </a:xfrm>
          <a:prstGeom prst="rect">
            <a:avLst/>
          </a:prstGeom>
        </p:spPr>
      </p:pic>
      <p:sp>
        <p:nvSpPr>
          <p:cNvPr id="200" name="Oval 199">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93" name="Title 1"/>
          <p:cNvSpPr>
            <a:spLocks noGrp="1"/>
          </p:cNvSpPr>
          <p:nvPr>
            <p:ph type="title"/>
          </p:nvPr>
        </p:nvSpPr>
        <p:spPr>
          <a:xfrm>
            <a:off x="804998" y="4551037"/>
            <a:ext cx="5021782" cy="1509931"/>
          </a:xfrm>
        </p:spPr>
        <p:txBody>
          <a:bodyPr vert="horz" lIns="91440" tIns="45720" rIns="91440" bIns="45720" numCol="1" rtlCol="0" anchorCtr="0" compatLnSpc="1">
            <a:prstTxWarp prst="textNoShape">
              <a:avLst/>
            </a:prstTxWarp>
            <a:normAutofit/>
          </a:bodyPr>
          <a:lstStyle/>
          <a:p>
            <a:r>
              <a:rPr lang="en-US" sz="4000" b="1" dirty="0">
                <a:solidFill>
                  <a:srgbClr val="000000"/>
                </a:solidFill>
                <a:latin typeface="Veteran Typewriter" panose="02000500000000000000" pitchFamily="2" charset="0"/>
              </a:rPr>
              <a:t>Step 1: Create Bill</a:t>
            </a:r>
          </a:p>
        </p:txBody>
      </p:sp>
      <p:sp>
        <p:nvSpPr>
          <p:cNvPr id="3" name="Content Placeholder 2">
            <a:extLst>
              <a:ext uri="{FF2B5EF4-FFF2-40B4-BE49-F238E27FC236}">
                <a16:creationId xmlns:a16="http://schemas.microsoft.com/office/drawing/2014/main" id="{171FCDEF-1507-4B7F-B447-147872079260}"/>
              </a:ext>
            </a:extLst>
          </p:cNvPr>
          <p:cNvSpPr>
            <a:spLocks noGrp="1"/>
          </p:cNvSpPr>
          <p:nvPr>
            <p:ph idx="1"/>
          </p:nvPr>
        </p:nvSpPr>
        <p:spPr>
          <a:xfrm>
            <a:off x="5643562" y="5007501"/>
            <a:ext cx="6553200" cy="1509935"/>
          </a:xfrm>
        </p:spPr>
        <p:txBody>
          <a:bodyPr vert="horz" lIns="91440" tIns="45720" rIns="91440" bIns="45720" numCol="1" rtlCol="0" anchor="ctr" anchorCtr="0" compatLnSpc="1">
            <a:prstTxWarp prst="textNoShape">
              <a:avLst/>
            </a:prstTxWarp>
            <a:noAutofit/>
          </a:bodyPr>
          <a:lstStyle/>
          <a:p>
            <a:pPr marL="285750" indent="0">
              <a:buNone/>
            </a:pPr>
            <a:r>
              <a:rPr lang="en-US" sz="2200" dirty="0">
                <a:solidFill>
                  <a:srgbClr val="000000"/>
                </a:solidFill>
                <a:latin typeface="Veteran Typewriter" panose="02000500000000000000" pitchFamily="2" charset="0"/>
              </a:rPr>
              <a:t>A Bill is a proposed law, or a “baby law.”</a:t>
            </a:r>
          </a:p>
          <a:p>
            <a:pPr marL="285750" indent="0">
              <a:buNone/>
            </a:pPr>
            <a:endParaRPr lang="en-US" sz="2200" dirty="0">
              <a:solidFill>
                <a:srgbClr val="000000"/>
              </a:solidFill>
              <a:latin typeface="Veteran Typewriter" panose="02000500000000000000" pitchFamily="2" charset="0"/>
            </a:endParaRPr>
          </a:p>
          <a:p>
            <a:pPr marL="285750" indent="0">
              <a:buNone/>
            </a:pPr>
            <a:r>
              <a:rPr lang="en-US" sz="2200" dirty="0">
                <a:solidFill>
                  <a:srgbClr val="000000"/>
                </a:solidFill>
                <a:latin typeface="Veteran Typewriter" panose="02000500000000000000" pitchFamily="2" charset="0"/>
              </a:rPr>
              <a:t>Usually created by the governing party</a:t>
            </a:r>
          </a:p>
          <a:p>
            <a:pPr marL="514350" indent="-228600">
              <a:buFont typeface="Arial" panose="020B0604020202020204" pitchFamily="34" charset="0"/>
              <a:buChar char="•"/>
            </a:pPr>
            <a:endParaRPr lang="en-US" sz="2200" dirty="0">
              <a:solidFill>
                <a:srgbClr val="000000"/>
              </a:solidFill>
              <a:latin typeface="Veteran Typewriter" panose="02000500000000000000" pitchFamily="2" charset="0"/>
            </a:endParaRPr>
          </a:p>
          <a:p>
            <a:pPr marL="514350" indent="-228600">
              <a:buFont typeface="Arial" panose="020B0604020202020204" pitchFamily="34" charset="0"/>
              <a:buChar char="•"/>
            </a:pPr>
            <a:endParaRPr lang="en-US" sz="2200" dirty="0">
              <a:solidFill>
                <a:srgbClr val="000000"/>
              </a:solidFill>
              <a:latin typeface="Veteran Typewriter" panose="02000500000000000000" pitchFamily="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t="9586" r="1" b="50477"/>
          <a:stretch/>
        </p:blipFill>
        <p:spPr>
          <a:xfrm>
            <a:off x="20" y="10"/>
            <a:ext cx="12191980" cy="6857990"/>
          </a:xfrm>
          <a:prstGeom prst="rect">
            <a:avLst/>
          </a:prstGeom>
        </p:spPr>
      </p:pic>
      <p:sp>
        <p:nvSpPr>
          <p:cNvPr id="135" name="Freeform: Shape 134">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141"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817" name="Title 1"/>
          <p:cNvSpPr>
            <a:spLocks noGrp="1"/>
          </p:cNvSpPr>
          <p:nvPr>
            <p:ph type="title"/>
          </p:nvPr>
        </p:nvSpPr>
        <p:spPr>
          <a:xfrm>
            <a:off x="7772401" y="632990"/>
            <a:ext cx="4141274" cy="1043409"/>
          </a:xfrm>
        </p:spPr>
        <p:txBody>
          <a:bodyPr vert="horz" lIns="91440" tIns="45720" rIns="91440" bIns="45720" numCol="1" rtlCol="0" anchor="ctr" anchorCtr="0" compatLnSpc="1">
            <a:prstTxWarp prst="textNoShape">
              <a:avLst/>
            </a:prstTxWarp>
            <a:noAutofit/>
          </a:bodyPr>
          <a:lstStyle/>
          <a:p>
            <a:pPr algn="l">
              <a:lnSpc>
                <a:spcPct val="90000"/>
              </a:lnSpc>
            </a:pPr>
            <a:r>
              <a:rPr lang="en-US" sz="4000" b="1" dirty="0">
                <a:latin typeface="Veteran Typewriter" panose="02000500000000000000" pitchFamily="2" charset="0"/>
              </a:rPr>
              <a:t>Step 2: First Reading</a:t>
            </a:r>
          </a:p>
        </p:txBody>
      </p:sp>
      <p:sp>
        <p:nvSpPr>
          <p:cNvPr id="34818" name="Content Placeholder 2"/>
          <p:cNvSpPr txBox="1">
            <a:spLocks/>
          </p:cNvSpPr>
          <p:nvPr/>
        </p:nvSpPr>
        <p:spPr bwMode="auto">
          <a:xfrm>
            <a:off x="7621031" y="1774372"/>
            <a:ext cx="4738330" cy="2754086"/>
          </a:xfrm>
          <a:prstGeom prst="rect">
            <a:avLst/>
          </a:prstGeom>
        </p:spPr>
        <p:txBody>
          <a:bodyPr vert="horz" lIns="91440" tIns="45720" rIns="91440" bIns="45720" rtlCol="0" anchor="t">
            <a:noAutofit/>
          </a:bodyPr>
          <a:lstStyle/>
          <a:p>
            <a:pPr marL="57150">
              <a:lnSpc>
                <a:spcPct val="90000"/>
              </a:lnSpc>
              <a:spcBef>
                <a:spcPct val="20000"/>
              </a:spcBef>
            </a:pPr>
            <a:r>
              <a:rPr lang="en-US" sz="2200" dirty="0">
                <a:latin typeface="Veteran Typewriter" panose="02000500000000000000" pitchFamily="2" charset="0"/>
                <a:cs typeface="+mn-cs"/>
              </a:rPr>
              <a:t>The Bill is read and printed</a:t>
            </a:r>
          </a:p>
          <a:p>
            <a:pPr marL="514350" indent="-228600">
              <a:lnSpc>
                <a:spcPct val="90000"/>
              </a:lnSpc>
              <a:spcBef>
                <a:spcPct val="20000"/>
              </a:spcBef>
              <a:buFont typeface="Arial" panose="020B0604020202020204" pitchFamily="34" charset="0"/>
              <a:buChar char="•"/>
            </a:pPr>
            <a:endParaRPr lang="en-US" sz="2200" dirty="0">
              <a:latin typeface="Veteran Typewriter" panose="02000500000000000000" pitchFamily="2" charset="0"/>
              <a:cs typeface="+mn-cs"/>
            </a:endParaRPr>
          </a:p>
          <a:p>
            <a:pPr marL="57150">
              <a:lnSpc>
                <a:spcPct val="90000"/>
              </a:lnSpc>
              <a:spcBef>
                <a:spcPct val="20000"/>
              </a:spcBef>
            </a:pPr>
            <a:r>
              <a:rPr lang="en-US" sz="2200" dirty="0">
                <a:latin typeface="Veteran Typewriter" panose="02000500000000000000" pitchFamily="2" charset="0"/>
                <a:cs typeface="+mn-cs"/>
              </a:rPr>
              <a:t>No debate yet</a:t>
            </a:r>
          </a:p>
          <a:p>
            <a:pPr marL="514350" indent="-228600">
              <a:lnSpc>
                <a:spcPct val="90000"/>
              </a:lnSpc>
              <a:spcBef>
                <a:spcPct val="20000"/>
              </a:spcBef>
              <a:buFont typeface="Arial" panose="020B0604020202020204" pitchFamily="34" charset="0"/>
              <a:buChar char="•"/>
            </a:pPr>
            <a:endParaRPr lang="en-US" sz="2200" dirty="0">
              <a:latin typeface="Veteran Typewriter" panose="02000500000000000000" pitchFamily="2" charset="0"/>
              <a:cs typeface="+mn-cs"/>
            </a:endParaRPr>
          </a:p>
          <a:p>
            <a:pPr marL="57150">
              <a:lnSpc>
                <a:spcPct val="90000"/>
              </a:lnSpc>
              <a:spcBef>
                <a:spcPct val="20000"/>
              </a:spcBef>
            </a:pPr>
            <a:r>
              <a:rPr lang="en-US" sz="2200" dirty="0">
                <a:latin typeface="Veteran Typewriter" panose="02000500000000000000" pitchFamily="2" charset="0"/>
                <a:cs typeface="+mn-cs"/>
              </a:rPr>
              <a:t>MPs Vote</a:t>
            </a:r>
          </a:p>
          <a:p>
            <a:pPr marL="514350" indent="-228600">
              <a:lnSpc>
                <a:spcPct val="90000"/>
              </a:lnSpc>
              <a:spcBef>
                <a:spcPct val="20000"/>
              </a:spcBef>
              <a:buFont typeface="Arial" panose="020B0604020202020204" pitchFamily="34" charset="0"/>
              <a:buChar char="•"/>
            </a:pPr>
            <a:endParaRPr lang="en-US" sz="2200" dirty="0">
              <a:latin typeface="Veteran Typewriter" panose="02000500000000000000" pitchFamily="2" charset="0"/>
              <a:cs typeface="+mn-cs"/>
            </a:endParaRPr>
          </a:p>
          <a:p>
            <a:pPr marL="57150">
              <a:lnSpc>
                <a:spcPct val="90000"/>
              </a:lnSpc>
              <a:spcBef>
                <a:spcPct val="20000"/>
              </a:spcBef>
            </a:pPr>
            <a:r>
              <a:rPr lang="en-US" sz="2200" dirty="0">
                <a:latin typeface="Veteran Typewriter" panose="02000500000000000000" pitchFamily="2" charset="0"/>
                <a:cs typeface="+mn-cs"/>
              </a:rPr>
              <a:t>PURPOSE:  Formal Public Notice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80" name="Picture 8" descr="Image result for DEBATE BILL CANADA">
            <a:extLst>
              <a:ext uri="{FF2B5EF4-FFF2-40B4-BE49-F238E27FC236}">
                <a16:creationId xmlns:a16="http://schemas.microsoft.com/office/drawing/2014/main" id="{2098BD84-0FAC-49F4-9E3F-6779015A7B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720" b="11722"/>
          <a:stretch/>
        </p:blipFill>
        <p:spPr bwMode="auto">
          <a:xfrm>
            <a:off x="-1" y="10"/>
            <a:ext cx="12192001" cy="4666928"/>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134">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51657"/>
          <a:stretch/>
        </p:blipFill>
        <p:spPr>
          <a:xfrm>
            <a:off x="0" y="3542616"/>
            <a:ext cx="12192000" cy="3315384"/>
          </a:xfrm>
          <a:prstGeom prst="rect">
            <a:avLst/>
          </a:prstGeom>
        </p:spPr>
      </p:pic>
      <p:sp>
        <p:nvSpPr>
          <p:cNvPr id="137" name="Oval 136">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65" name="Title 1"/>
          <p:cNvSpPr>
            <a:spLocks noGrp="1"/>
          </p:cNvSpPr>
          <p:nvPr>
            <p:ph type="title"/>
          </p:nvPr>
        </p:nvSpPr>
        <p:spPr>
          <a:xfrm>
            <a:off x="726557" y="4702242"/>
            <a:ext cx="5672002" cy="1509931"/>
          </a:xfrm>
        </p:spPr>
        <p:txBody>
          <a:bodyPr vert="horz" lIns="91440" tIns="45720" rIns="91440" bIns="45720" numCol="1" rtlCol="0" anchor="ctr" anchorCtr="0" compatLnSpc="1">
            <a:prstTxWarp prst="textNoShape">
              <a:avLst/>
            </a:prstTxWarp>
            <a:normAutofit/>
          </a:bodyPr>
          <a:lstStyle/>
          <a:p>
            <a:pPr algn="l">
              <a:lnSpc>
                <a:spcPct val="90000"/>
              </a:lnSpc>
            </a:pPr>
            <a:r>
              <a:rPr lang="en-US" sz="4000" dirty="0">
                <a:solidFill>
                  <a:srgbClr val="000000"/>
                </a:solidFill>
                <a:latin typeface="Veteran Typewriter" panose="02000500000000000000" pitchFamily="2" charset="0"/>
              </a:rPr>
              <a:t>Step 3: Second Reading</a:t>
            </a:r>
          </a:p>
        </p:txBody>
      </p:sp>
      <p:sp>
        <p:nvSpPr>
          <p:cNvPr id="5" name="Content Placeholder 2"/>
          <p:cNvSpPr txBox="1">
            <a:spLocks/>
          </p:cNvSpPr>
          <p:nvPr/>
        </p:nvSpPr>
        <p:spPr>
          <a:xfrm>
            <a:off x="6398559" y="4739796"/>
            <a:ext cx="4926411" cy="1509935"/>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fontAlgn="auto">
              <a:lnSpc>
                <a:spcPct val="90000"/>
              </a:lnSpc>
              <a:spcAft>
                <a:spcPts val="0"/>
              </a:spcAft>
              <a:buNone/>
              <a:defRPr/>
            </a:pPr>
            <a:r>
              <a:rPr lang="en-US" sz="2200" dirty="0">
                <a:solidFill>
                  <a:srgbClr val="000000"/>
                </a:solidFill>
                <a:latin typeface="Veteran Typewriter" panose="02000500000000000000" pitchFamily="2" charset="0"/>
              </a:rPr>
              <a:t>MPs debate Bill</a:t>
            </a:r>
          </a:p>
          <a:p>
            <a:pPr marL="57150" indent="0" fontAlgn="auto">
              <a:lnSpc>
                <a:spcPct val="90000"/>
              </a:lnSpc>
              <a:spcAft>
                <a:spcPts val="0"/>
              </a:spcAft>
              <a:buNone/>
              <a:defRPr/>
            </a:pPr>
            <a:r>
              <a:rPr lang="en-US" sz="2200" dirty="0">
                <a:solidFill>
                  <a:srgbClr val="000000"/>
                </a:solidFill>
                <a:latin typeface="Veteran Typewriter" panose="02000500000000000000" pitchFamily="2" charset="0"/>
              </a:rPr>
              <a:t>Discuss </a:t>
            </a:r>
            <a:r>
              <a:rPr lang="en-US" sz="2200" u="sng" dirty="0">
                <a:solidFill>
                  <a:srgbClr val="000000"/>
                </a:solidFill>
                <a:latin typeface="Veteran Typewriter" panose="02000500000000000000" pitchFamily="2" charset="0"/>
              </a:rPr>
              <a:t>overall</a:t>
            </a:r>
            <a:r>
              <a:rPr lang="en-US" sz="2200" dirty="0">
                <a:solidFill>
                  <a:srgbClr val="000000"/>
                </a:solidFill>
                <a:latin typeface="Veteran Typewriter" panose="02000500000000000000" pitchFamily="2" charset="0"/>
              </a:rPr>
              <a:t> ideas</a:t>
            </a:r>
          </a:p>
          <a:p>
            <a:pPr marL="57150" indent="0" fontAlgn="auto">
              <a:lnSpc>
                <a:spcPct val="90000"/>
              </a:lnSpc>
              <a:spcAft>
                <a:spcPts val="0"/>
              </a:spcAft>
              <a:buNone/>
              <a:defRPr/>
            </a:pPr>
            <a:r>
              <a:rPr lang="en-US" sz="2200" dirty="0">
                <a:solidFill>
                  <a:srgbClr val="000000"/>
                </a:solidFill>
                <a:latin typeface="Veteran Typewriter" panose="02000500000000000000" pitchFamily="2" charset="0"/>
              </a:rPr>
              <a:t>MPs Vote again</a:t>
            </a:r>
          </a:p>
          <a:p>
            <a:pPr marL="57150" indent="0" fontAlgn="auto">
              <a:lnSpc>
                <a:spcPct val="90000"/>
              </a:lnSpc>
              <a:spcAft>
                <a:spcPts val="0"/>
              </a:spcAft>
              <a:buNone/>
              <a:defRPr/>
            </a:pPr>
            <a:r>
              <a:rPr lang="en-US" sz="2200" dirty="0">
                <a:solidFill>
                  <a:srgbClr val="000000"/>
                </a:solidFill>
                <a:latin typeface="Veteran Typewriter" panose="02000500000000000000" pitchFamily="2" charset="0"/>
              </a:rPr>
              <a:t>PURPOSE:  General Strengths vs. Weakness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14932" b="17017"/>
          <a:stretch/>
        </p:blipFill>
        <p:spPr>
          <a:xfrm>
            <a:off x="-1" y="10"/>
            <a:ext cx="12192001" cy="4666928"/>
          </a:xfrm>
          <a:prstGeom prst="rect">
            <a:avLst/>
          </a:prstGeom>
        </p:spPr>
      </p:pic>
      <p:pic>
        <p:nvPicPr>
          <p:cNvPr id="134" name="Picture 133">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51657"/>
          <a:stretch/>
        </p:blipFill>
        <p:spPr>
          <a:xfrm>
            <a:off x="0" y="3542616"/>
            <a:ext cx="12192000" cy="3315384"/>
          </a:xfrm>
          <a:prstGeom prst="rect">
            <a:avLst/>
          </a:prstGeom>
        </p:spPr>
      </p:pic>
      <p:sp>
        <p:nvSpPr>
          <p:cNvPr id="136" name="Oval 135">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913" name="Title 1"/>
          <p:cNvSpPr>
            <a:spLocks noGrp="1"/>
          </p:cNvSpPr>
          <p:nvPr>
            <p:ph type="title"/>
          </p:nvPr>
        </p:nvSpPr>
        <p:spPr>
          <a:xfrm>
            <a:off x="804998" y="4551037"/>
            <a:ext cx="5021782" cy="1509931"/>
          </a:xfrm>
        </p:spPr>
        <p:txBody>
          <a:bodyPr vert="horz" lIns="91440" tIns="45720" rIns="91440" bIns="45720" numCol="1" rtlCol="0" anchor="ctr" anchorCtr="0" compatLnSpc="1">
            <a:prstTxWarp prst="textNoShape">
              <a:avLst/>
            </a:prstTxWarp>
            <a:normAutofit/>
          </a:bodyPr>
          <a:lstStyle/>
          <a:p>
            <a:pPr algn="l">
              <a:lnSpc>
                <a:spcPct val="90000"/>
              </a:lnSpc>
            </a:pPr>
            <a:r>
              <a:rPr lang="en-US" sz="4000" dirty="0">
                <a:solidFill>
                  <a:srgbClr val="000000"/>
                </a:solidFill>
                <a:latin typeface="Veteran Typewriter" panose="02000500000000000000" pitchFamily="2" charset="0"/>
              </a:rPr>
              <a:t>Step 4: Committees</a:t>
            </a:r>
          </a:p>
        </p:txBody>
      </p:sp>
      <p:sp>
        <p:nvSpPr>
          <p:cNvPr id="5" name="Content Placeholder 2"/>
          <p:cNvSpPr txBox="1">
            <a:spLocks/>
          </p:cNvSpPr>
          <p:nvPr/>
        </p:nvSpPr>
        <p:spPr>
          <a:xfrm>
            <a:off x="5410200" y="4747408"/>
            <a:ext cx="6374211" cy="1509935"/>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0" fontAlgn="auto">
              <a:lnSpc>
                <a:spcPct val="90000"/>
              </a:lnSpc>
              <a:spcAft>
                <a:spcPts val="0"/>
              </a:spcAft>
              <a:buNone/>
              <a:defRPr/>
            </a:pPr>
            <a:r>
              <a:rPr lang="en-US" sz="2200" dirty="0">
                <a:solidFill>
                  <a:srgbClr val="000000"/>
                </a:solidFill>
                <a:latin typeface="Veteran Typewriter" panose="02000500000000000000" pitchFamily="2" charset="0"/>
              </a:rPr>
              <a:t>Study / change wording and details</a:t>
            </a:r>
          </a:p>
          <a:p>
            <a:pPr marL="285750" indent="0" fontAlgn="auto">
              <a:lnSpc>
                <a:spcPct val="90000"/>
              </a:lnSpc>
              <a:spcAft>
                <a:spcPts val="0"/>
              </a:spcAft>
              <a:buNone/>
              <a:defRPr/>
            </a:pPr>
            <a:r>
              <a:rPr lang="en-US" sz="2200" dirty="0">
                <a:solidFill>
                  <a:srgbClr val="000000"/>
                </a:solidFill>
                <a:latin typeface="Veteran Typewriter" panose="02000500000000000000" pitchFamily="2" charset="0"/>
              </a:rPr>
              <a:t>Interview expert witnesses</a:t>
            </a:r>
          </a:p>
          <a:p>
            <a:pPr marL="285750" indent="0" fontAlgn="auto">
              <a:lnSpc>
                <a:spcPct val="90000"/>
              </a:lnSpc>
              <a:spcAft>
                <a:spcPts val="0"/>
              </a:spcAft>
              <a:buNone/>
              <a:defRPr/>
            </a:pPr>
            <a:r>
              <a:rPr lang="en-US" sz="2200" dirty="0">
                <a:solidFill>
                  <a:srgbClr val="000000"/>
                </a:solidFill>
                <a:latin typeface="Veteran Typewriter" panose="02000500000000000000" pitchFamily="2" charset="0"/>
              </a:rPr>
              <a:t>Vote… again.</a:t>
            </a:r>
          </a:p>
          <a:p>
            <a:pPr marL="285750" indent="0" fontAlgn="auto">
              <a:lnSpc>
                <a:spcPct val="90000"/>
              </a:lnSpc>
              <a:spcAft>
                <a:spcPts val="0"/>
              </a:spcAft>
              <a:buNone/>
              <a:defRPr/>
            </a:pPr>
            <a:r>
              <a:rPr lang="en-US" sz="2200" dirty="0">
                <a:solidFill>
                  <a:srgbClr val="000000"/>
                </a:solidFill>
                <a:latin typeface="Veteran Typewriter" panose="02000500000000000000" pitchFamily="2" charset="0"/>
              </a:rPr>
              <a:t>PURPOSE:  Fix details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Image result for parliament third reading canada">
            <a:extLst>
              <a:ext uri="{FF2B5EF4-FFF2-40B4-BE49-F238E27FC236}">
                <a16:creationId xmlns:a16="http://schemas.microsoft.com/office/drawing/2014/main" id="{4FE81469-9DAB-47CD-8F95-333BCEDF98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242" b="10707"/>
          <a:stretch/>
        </p:blipFill>
        <p:spPr bwMode="auto">
          <a:xfrm>
            <a:off x="-1" y="10"/>
            <a:ext cx="12192001" cy="4666928"/>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197">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51657"/>
          <a:stretch/>
        </p:blipFill>
        <p:spPr>
          <a:xfrm>
            <a:off x="0" y="3542616"/>
            <a:ext cx="12192000" cy="3315384"/>
          </a:xfrm>
          <a:prstGeom prst="rect">
            <a:avLst/>
          </a:prstGeom>
        </p:spPr>
      </p:pic>
      <p:sp>
        <p:nvSpPr>
          <p:cNvPr id="200" name="Oval 199">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61" name="Title 1"/>
          <p:cNvSpPr>
            <a:spLocks noGrp="1"/>
          </p:cNvSpPr>
          <p:nvPr>
            <p:ph type="title"/>
          </p:nvPr>
        </p:nvSpPr>
        <p:spPr>
          <a:xfrm>
            <a:off x="804998" y="4551037"/>
            <a:ext cx="5519602" cy="1509931"/>
          </a:xfrm>
        </p:spPr>
        <p:txBody>
          <a:bodyPr vert="horz" lIns="91440" tIns="45720" rIns="91440" bIns="45720" numCol="1" rtlCol="0" anchor="ctr" anchorCtr="0" compatLnSpc="1">
            <a:prstTxWarp prst="textNoShape">
              <a:avLst/>
            </a:prstTxWarp>
            <a:normAutofit/>
          </a:bodyPr>
          <a:lstStyle/>
          <a:p>
            <a:pPr algn="l">
              <a:lnSpc>
                <a:spcPct val="90000"/>
              </a:lnSpc>
            </a:pPr>
            <a:r>
              <a:rPr lang="en-US" sz="4000" dirty="0">
                <a:solidFill>
                  <a:srgbClr val="000000"/>
                </a:solidFill>
                <a:latin typeface="Veteran Typewriter" panose="02000500000000000000" pitchFamily="2" charset="0"/>
              </a:rPr>
              <a:t>Step 5: Third Reading</a:t>
            </a:r>
          </a:p>
        </p:txBody>
      </p:sp>
      <p:sp>
        <p:nvSpPr>
          <p:cNvPr id="5" name="Content Placeholder 2"/>
          <p:cNvSpPr txBox="1">
            <a:spLocks/>
          </p:cNvSpPr>
          <p:nvPr/>
        </p:nvSpPr>
        <p:spPr>
          <a:xfrm>
            <a:off x="6470247" y="4551037"/>
            <a:ext cx="5519602" cy="1509935"/>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0" fontAlgn="auto">
              <a:lnSpc>
                <a:spcPct val="90000"/>
              </a:lnSpc>
              <a:spcAft>
                <a:spcPts val="0"/>
              </a:spcAft>
              <a:buNone/>
              <a:defRPr/>
            </a:pPr>
            <a:r>
              <a:rPr lang="en-US" sz="2200" dirty="0">
                <a:solidFill>
                  <a:srgbClr val="000000"/>
                </a:solidFill>
                <a:latin typeface="Veteran Typewriter" panose="02000500000000000000" pitchFamily="2" charset="0"/>
              </a:rPr>
              <a:t>Bill read with all changes</a:t>
            </a:r>
          </a:p>
          <a:p>
            <a:pPr marL="285750" indent="0" fontAlgn="auto">
              <a:lnSpc>
                <a:spcPct val="90000"/>
              </a:lnSpc>
              <a:spcAft>
                <a:spcPts val="0"/>
              </a:spcAft>
              <a:buNone/>
              <a:defRPr/>
            </a:pPr>
            <a:r>
              <a:rPr lang="en-US" sz="2200" dirty="0">
                <a:solidFill>
                  <a:srgbClr val="000000"/>
                </a:solidFill>
                <a:latin typeface="Veteran Typewriter" panose="02000500000000000000" pitchFamily="2" charset="0"/>
              </a:rPr>
              <a:t>Debate final details</a:t>
            </a:r>
          </a:p>
          <a:p>
            <a:pPr marL="285750" indent="0" fontAlgn="auto">
              <a:lnSpc>
                <a:spcPct val="90000"/>
              </a:lnSpc>
              <a:spcAft>
                <a:spcPts val="0"/>
              </a:spcAft>
              <a:buNone/>
              <a:defRPr/>
            </a:pPr>
            <a:r>
              <a:rPr lang="en-US" sz="2200" dirty="0">
                <a:solidFill>
                  <a:srgbClr val="000000"/>
                </a:solidFill>
                <a:latin typeface="Veteran Typewriter" panose="02000500000000000000" pitchFamily="2" charset="0"/>
              </a:rPr>
              <a:t>Vote one last time.</a:t>
            </a:r>
            <a:br>
              <a:rPr lang="en-US" sz="2200" dirty="0">
                <a:solidFill>
                  <a:srgbClr val="000000"/>
                </a:solidFill>
                <a:latin typeface="Veteran Typewriter" panose="02000500000000000000" pitchFamily="2" charset="0"/>
              </a:rPr>
            </a:br>
            <a:r>
              <a:rPr lang="en-US" sz="2200" dirty="0">
                <a:solidFill>
                  <a:srgbClr val="000000"/>
                </a:solidFill>
                <a:latin typeface="Veteran Typewriter" panose="02000500000000000000" pitchFamily="2" charset="0"/>
              </a:rPr>
              <a:t>Bill passes or sent back to Committee</a:t>
            </a:r>
            <a:br>
              <a:rPr lang="en-US" sz="2200" dirty="0">
                <a:solidFill>
                  <a:srgbClr val="000000"/>
                </a:solidFill>
                <a:latin typeface="Veteran Typewriter" panose="02000500000000000000" pitchFamily="2" charset="0"/>
              </a:rPr>
            </a:br>
            <a:r>
              <a:rPr lang="en-US" sz="2200" dirty="0">
                <a:solidFill>
                  <a:srgbClr val="000000"/>
                </a:solidFill>
                <a:latin typeface="Veteran Typewriter" panose="02000500000000000000" pitchFamily="2" charset="0"/>
              </a:rPr>
              <a:t>PURPOSE:  Discuss final form of bill and send to the Senate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algn="l"/>
            <a:r>
              <a:rPr lang="en-US" sz="9000" dirty="0">
                <a:latin typeface="Veteran Typewriter" panose="02000500000000000000" pitchFamily="2" charset="0"/>
              </a:rPr>
              <a:t>Making a Law…</a:t>
            </a:r>
          </a:p>
        </p:txBody>
      </p:sp>
      <p:graphicFrame>
        <p:nvGraphicFramePr>
          <p:cNvPr id="4" name="Diagram 3"/>
          <p:cNvGraphicFramePr/>
          <p:nvPr>
            <p:extLst>
              <p:ext uri="{D42A27DB-BD31-4B8C-83A1-F6EECF244321}">
                <p14:modId xmlns:p14="http://schemas.microsoft.com/office/powerpoint/2010/main" val="3062323388"/>
              </p:ext>
            </p:extLst>
          </p:nvPr>
        </p:nvGraphicFramePr>
        <p:xfrm>
          <a:off x="3048000" y="2971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26593001-11C4-4764-983B-A57EA299A447}"/>
              </a:ext>
            </a:extLst>
          </p:cNvPr>
          <p:cNvSpPr txBox="1">
            <a:spLocks/>
          </p:cNvSpPr>
          <p:nvPr/>
        </p:nvSpPr>
        <p:spPr bwMode="auto">
          <a:xfrm>
            <a:off x="609600" y="167640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300" dirty="0">
                <a:latin typeface="Veteran Typewriter" panose="02000500000000000000" pitchFamily="2" charset="0"/>
              </a:rPr>
              <a:t>The making of laws then continues in the Upper House, the Senate</a:t>
            </a:r>
          </a:p>
        </p:txBody>
      </p:sp>
      <p:cxnSp>
        <p:nvCxnSpPr>
          <p:cNvPr id="3" name="Straight Arrow Connector 2">
            <a:extLst>
              <a:ext uri="{FF2B5EF4-FFF2-40B4-BE49-F238E27FC236}">
                <a16:creationId xmlns:a16="http://schemas.microsoft.com/office/drawing/2014/main" id="{C6FABC01-112B-48D1-8A4C-DE85989C7FA4}"/>
              </a:ext>
            </a:extLst>
          </p:cNvPr>
          <p:cNvCxnSpPr>
            <a:cxnSpLocks/>
          </p:cNvCxnSpPr>
          <p:nvPr/>
        </p:nvCxnSpPr>
        <p:spPr>
          <a:xfrm flipV="1">
            <a:off x="2571015" y="4771562"/>
            <a:ext cx="2441459" cy="58114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nvGrpSpPr>
          <p:cNvPr id="9" name="Group 17">
            <a:extLst>
              <a:ext uri="{FF2B5EF4-FFF2-40B4-BE49-F238E27FC236}">
                <a16:creationId xmlns:a16="http://schemas.microsoft.com/office/drawing/2014/main" id="{F4CB86B3-2AB4-4C4C-BD44-89A9473B8198}"/>
              </a:ext>
            </a:extLst>
          </p:cNvPr>
          <p:cNvGrpSpPr>
            <a:grpSpLocks/>
          </p:cNvGrpSpPr>
          <p:nvPr/>
        </p:nvGrpSpPr>
        <p:grpSpPr bwMode="auto">
          <a:xfrm>
            <a:off x="5176839" y="5768633"/>
            <a:ext cx="1600200" cy="960438"/>
            <a:chOff x="4489251" y="1551582"/>
            <a:chExt cx="1601390" cy="960834"/>
          </a:xfrm>
        </p:grpSpPr>
        <p:sp>
          <p:nvSpPr>
            <p:cNvPr id="10" name="Rounded Rectangle 18">
              <a:extLst>
                <a:ext uri="{FF2B5EF4-FFF2-40B4-BE49-F238E27FC236}">
                  <a16:creationId xmlns:a16="http://schemas.microsoft.com/office/drawing/2014/main" id="{A4612F4A-48ED-45C8-ACF5-5CBFF2392F94}"/>
                </a:ext>
              </a:extLst>
            </p:cNvPr>
            <p:cNvSpPr/>
            <p:nvPr/>
          </p:nvSpPr>
          <p:spPr>
            <a:xfrm>
              <a:off x="4489251" y="1551582"/>
              <a:ext cx="1601390" cy="960834"/>
            </a:xfrm>
            <a:prstGeom prst="roundRect">
              <a:avLst>
                <a:gd name="adj" fmla="val 10000"/>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a:extLst>
                <a:ext uri="{FF2B5EF4-FFF2-40B4-BE49-F238E27FC236}">
                  <a16:creationId xmlns:a16="http://schemas.microsoft.com/office/drawing/2014/main" id="{9C8850EC-1AD5-4FA9-A835-6BCCD1B94392}"/>
                </a:ext>
              </a:extLst>
            </p:cNvPr>
            <p:cNvSpPr/>
            <p:nvPr/>
          </p:nvSpPr>
          <p:spPr>
            <a:xfrm>
              <a:off x="4517847" y="1580169"/>
              <a:ext cx="1544198" cy="903660"/>
            </a:xfrm>
            <a:prstGeom prst="rect">
              <a:avLst/>
            </a:prstGeom>
          </p:spPr>
          <p:style>
            <a:lnRef idx="0">
              <a:scrgbClr r="0" g="0" b="0"/>
            </a:lnRef>
            <a:fillRef idx="0">
              <a:scrgbClr r="0" g="0" b="0"/>
            </a:fillRef>
            <a:effectRef idx="0">
              <a:scrgbClr r="0" g="0" b="0"/>
            </a:effectRef>
            <a:fontRef idx="minor">
              <a:schemeClr val="lt1"/>
            </a:fontRef>
          </p:style>
          <p:txBody>
            <a:bodyPr lIns="95250" tIns="95250" rIns="95250" bIns="95250" spcCol="1270" anchor="ctr"/>
            <a:lstStyle/>
            <a:p>
              <a:pPr algn="ctr" defTabSz="1111250" fontAlgn="auto">
                <a:lnSpc>
                  <a:spcPct val="90000"/>
                </a:lnSpc>
                <a:spcAft>
                  <a:spcPct val="35000"/>
                </a:spcAft>
                <a:defRPr/>
              </a:pPr>
              <a:r>
                <a:rPr lang="en-US" sz="2500" b="1" dirty="0">
                  <a:latin typeface="Veteran Typewriter" panose="02000500000000000000" pitchFamily="2" charset="0"/>
                </a:rPr>
                <a:t>Royal Assent</a:t>
              </a:r>
            </a:p>
          </p:txBody>
        </p:sp>
      </p:grpSp>
      <p:graphicFrame>
        <p:nvGraphicFramePr>
          <p:cNvPr id="12" name="Content Placeholder 3">
            <a:extLst>
              <a:ext uri="{FF2B5EF4-FFF2-40B4-BE49-F238E27FC236}">
                <a16:creationId xmlns:a16="http://schemas.microsoft.com/office/drawing/2014/main" id="{2FD66112-3AAA-4C6E-92CE-D78AF56DA916}"/>
              </a:ext>
            </a:extLst>
          </p:cNvPr>
          <p:cNvGraphicFramePr>
            <a:graphicFrameLocks noGrp="1"/>
          </p:cNvGraphicFramePr>
          <p:nvPr>
            <p:ph idx="1"/>
            <p:extLst>
              <p:ext uri="{D42A27DB-BD31-4B8C-83A1-F6EECF244321}">
                <p14:modId xmlns:p14="http://schemas.microsoft.com/office/powerpoint/2010/main" val="1005192513"/>
              </p:ext>
            </p:extLst>
          </p:nvPr>
        </p:nvGraphicFramePr>
        <p:xfrm>
          <a:off x="1861345" y="2717800"/>
          <a:ext cx="8229600" cy="1219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3" name="Group 4">
            <a:extLst>
              <a:ext uri="{FF2B5EF4-FFF2-40B4-BE49-F238E27FC236}">
                <a16:creationId xmlns:a16="http://schemas.microsoft.com/office/drawing/2014/main" id="{AC616E4E-71B5-4631-8213-EDC36F47A91F}"/>
              </a:ext>
            </a:extLst>
          </p:cNvPr>
          <p:cNvGrpSpPr>
            <a:grpSpLocks/>
          </p:cNvGrpSpPr>
          <p:nvPr/>
        </p:nvGrpSpPr>
        <p:grpSpPr bwMode="auto">
          <a:xfrm rot="5400000">
            <a:off x="5846764" y="3822481"/>
            <a:ext cx="339725" cy="396875"/>
            <a:chOff x="1766887" y="1833427"/>
            <a:chExt cx="339494" cy="397144"/>
          </a:xfrm>
        </p:grpSpPr>
        <p:sp>
          <p:nvSpPr>
            <p:cNvPr id="14" name="Right Arrow 14">
              <a:extLst>
                <a:ext uri="{FF2B5EF4-FFF2-40B4-BE49-F238E27FC236}">
                  <a16:creationId xmlns:a16="http://schemas.microsoft.com/office/drawing/2014/main" id="{4D5E674F-48ED-41B3-AED0-338FA18A799A}"/>
                </a:ext>
              </a:extLst>
            </p:cNvPr>
            <p:cNvSpPr/>
            <p:nvPr/>
          </p:nvSpPr>
          <p:spPr>
            <a:xfrm>
              <a:off x="1766887" y="1833427"/>
              <a:ext cx="339494" cy="39714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Right Arrow 4">
              <a:extLst>
                <a:ext uri="{FF2B5EF4-FFF2-40B4-BE49-F238E27FC236}">
                  <a16:creationId xmlns:a16="http://schemas.microsoft.com/office/drawing/2014/main" id="{DE47710C-4241-4191-A2B2-FCD713F9E380}"/>
                </a:ext>
              </a:extLst>
            </p:cNvPr>
            <p:cNvSpPr/>
            <p:nvPr/>
          </p:nvSpPr>
          <p:spPr>
            <a:xfrm>
              <a:off x="1766887" y="1912856"/>
              <a:ext cx="237963" cy="238286"/>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fontAlgn="auto">
                <a:lnSpc>
                  <a:spcPct val="90000"/>
                </a:lnSpc>
                <a:spcAft>
                  <a:spcPct val="35000"/>
                </a:spcAft>
                <a:defRPr/>
              </a:pPr>
              <a:endParaRPr lang="en-US" sz="1700" dirty="0">
                <a:latin typeface="Veteran Typewriter" panose="02000500000000000000" pitchFamily="2" charset="0"/>
              </a:endParaRPr>
            </a:p>
          </p:txBody>
        </p:sp>
      </p:grpSp>
      <p:grpSp>
        <p:nvGrpSpPr>
          <p:cNvPr id="16" name="Group 5">
            <a:extLst>
              <a:ext uri="{FF2B5EF4-FFF2-40B4-BE49-F238E27FC236}">
                <a16:creationId xmlns:a16="http://schemas.microsoft.com/office/drawing/2014/main" id="{980B14EE-D27E-4A3A-A098-D3E8848D37D8}"/>
              </a:ext>
            </a:extLst>
          </p:cNvPr>
          <p:cNvGrpSpPr>
            <a:grpSpLocks/>
          </p:cNvGrpSpPr>
          <p:nvPr/>
        </p:nvGrpSpPr>
        <p:grpSpPr bwMode="auto">
          <a:xfrm>
            <a:off x="5176839" y="4228881"/>
            <a:ext cx="1600200" cy="960437"/>
            <a:chOff x="3048757" y="2185009"/>
            <a:chExt cx="1601390" cy="960834"/>
          </a:xfrm>
        </p:grpSpPr>
        <p:sp>
          <p:nvSpPr>
            <p:cNvPr id="17" name="Rounded Rectangle 12">
              <a:extLst>
                <a:ext uri="{FF2B5EF4-FFF2-40B4-BE49-F238E27FC236}">
                  <a16:creationId xmlns:a16="http://schemas.microsoft.com/office/drawing/2014/main" id="{B671E51F-B058-4757-8930-AB2CE33ED4D1}"/>
                </a:ext>
              </a:extLst>
            </p:cNvPr>
            <p:cNvSpPr/>
            <p:nvPr/>
          </p:nvSpPr>
          <p:spPr>
            <a:xfrm>
              <a:off x="3048757" y="2185009"/>
              <a:ext cx="1601390" cy="960834"/>
            </a:xfrm>
            <a:prstGeom prst="roundRect">
              <a:avLst>
                <a:gd name="adj" fmla="val 10000"/>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ounded Rectangle 6">
              <a:extLst>
                <a:ext uri="{FF2B5EF4-FFF2-40B4-BE49-F238E27FC236}">
                  <a16:creationId xmlns:a16="http://schemas.microsoft.com/office/drawing/2014/main" id="{B28B6FE6-2320-40DB-9F5B-3E09D0FA45D8}"/>
                </a:ext>
              </a:extLst>
            </p:cNvPr>
            <p:cNvSpPr/>
            <p:nvPr/>
          </p:nvSpPr>
          <p:spPr>
            <a:xfrm>
              <a:off x="3075765" y="2231065"/>
              <a:ext cx="1545786" cy="903661"/>
            </a:xfrm>
            <a:prstGeom prst="rect">
              <a:avLst/>
            </a:prstGeom>
          </p:spPr>
          <p:style>
            <a:lnRef idx="0">
              <a:scrgbClr r="0" g="0" b="0"/>
            </a:lnRef>
            <a:fillRef idx="0">
              <a:scrgbClr r="0" g="0" b="0"/>
            </a:fillRef>
            <a:effectRef idx="0">
              <a:scrgbClr r="0" g="0" b="0"/>
            </a:effectRef>
            <a:fontRef idx="minor">
              <a:schemeClr val="lt1"/>
            </a:fontRef>
          </p:style>
          <p:txBody>
            <a:bodyPr lIns="95250" tIns="95250" rIns="95250" bIns="95250" spcCol="1270" anchor="ctr"/>
            <a:lstStyle/>
            <a:p>
              <a:pPr algn="ctr" defTabSz="1111250" fontAlgn="auto">
                <a:lnSpc>
                  <a:spcPct val="90000"/>
                </a:lnSpc>
                <a:spcAft>
                  <a:spcPct val="35000"/>
                </a:spcAft>
                <a:defRPr/>
              </a:pPr>
              <a:r>
                <a:rPr lang="en-US" sz="2500" b="1" dirty="0">
                  <a:latin typeface="Veteran Typewriter" panose="02000500000000000000" pitchFamily="2" charset="0"/>
                </a:rPr>
                <a:t>The Senate</a:t>
              </a:r>
            </a:p>
          </p:txBody>
        </p:sp>
      </p:grpSp>
      <p:grpSp>
        <p:nvGrpSpPr>
          <p:cNvPr id="19" name="Group 6">
            <a:extLst>
              <a:ext uri="{FF2B5EF4-FFF2-40B4-BE49-F238E27FC236}">
                <a16:creationId xmlns:a16="http://schemas.microsoft.com/office/drawing/2014/main" id="{C16C4416-751E-4C08-A145-21AAD469D2D8}"/>
              </a:ext>
            </a:extLst>
          </p:cNvPr>
          <p:cNvGrpSpPr>
            <a:grpSpLocks/>
          </p:cNvGrpSpPr>
          <p:nvPr/>
        </p:nvGrpSpPr>
        <p:grpSpPr bwMode="auto">
          <a:xfrm rot="5400000">
            <a:off x="5846764" y="5324133"/>
            <a:ext cx="339725" cy="396875"/>
            <a:chOff x="4008834" y="1833427"/>
            <a:chExt cx="339494" cy="397144"/>
          </a:xfrm>
        </p:grpSpPr>
        <p:sp>
          <p:nvSpPr>
            <p:cNvPr id="20" name="Right Arrow 10">
              <a:extLst>
                <a:ext uri="{FF2B5EF4-FFF2-40B4-BE49-F238E27FC236}">
                  <a16:creationId xmlns:a16="http://schemas.microsoft.com/office/drawing/2014/main" id="{19F8127F-2CEC-414B-A4F6-0C143F65659B}"/>
                </a:ext>
              </a:extLst>
            </p:cNvPr>
            <p:cNvSpPr/>
            <p:nvPr/>
          </p:nvSpPr>
          <p:spPr>
            <a:xfrm>
              <a:off x="4008834" y="1833427"/>
              <a:ext cx="339494" cy="39714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Right Arrow 8">
              <a:extLst>
                <a:ext uri="{FF2B5EF4-FFF2-40B4-BE49-F238E27FC236}">
                  <a16:creationId xmlns:a16="http://schemas.microsoft.com/office/drawing/2014/main" id="{E4EB62C4-E046-4A6A-AF12-B0B53D6158C8}"/>
                </a:ext>
              </a:extLst>
            </p:cNvPr>
            <p:cNvSpPr/>
            <p:nvPr/>
          </p:nvSpPr>
          <p:spPr>
            <a:xfrm>
              <a:off x="4008834" y="1912856"/>
              <a:ext cx="237963" cy="238286"/>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fontAlgn="auto">
                <a:lnSpc>
                  <a:spcPct val="90000"/>
                </a:lnSpc>
                <a:spcAft>
                  <a:spcPct val="35000"/>
                </a:spcAft>
                <a:defRPr/>
              </a:pPr>
              <a:endParaRPr lang="en-US" sz="1700" dirty="0">
                <a:latin typeface="Veteran Typewriter" panose="02000500000000000000" pitchFamily="2" charset="0"/>
              </a:endParaRPr>
            </a:p>
          </p:txBody>
        </p:sp>
      </p:grpSp>
    </p:spTree>
    <p:extLst>
      <p:ext uri="{BB962C8B-B14F-4D97-AF65-F5344CB8AC3E}">
        <p14:creationId xmlns:p14="http://schemas.microsoft.com/office/powerpoint/2010/main" val="713759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flag of Canada">
            <a:extLst>
              <a:ext uri="{FF2B5EF4-FFF2-40B4-BE49-F238E27FC236}">
                <a16:creationId xmlns:a16="http://schemas.microsoft.com/office/drawing/2014/main" id="{0C9C0C43-7ED9-49DC-9AD3-1F13EF3C83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32490" b="-1"/>
          <a:stretch/>
        </p:blipFill>
        <p:spPr bwMode="auto">
          <a:xfrm>
            <a:off x="3886200" y="10"/>
            <a:ext cx="83058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8" name="Rectangle 137">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42" name="Rectangle 14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411" name="Content Placeholder 2"/>
          <p:cNvSpPr>
            <a:spLocks noGrp="1"/>
          </p:cNvSpPr>
          <p:nvPr>
            <p:ph idx="1"/>
          </p:nvPr>
        </p:nvSpPr>
        <p:spPr>
          <a:xfrm>
            <a:off x="359282" y="2667000"/>
            <a:ext cx="3755517" cy="3207258"/>
          </a:xfrm>
        </p:spPr>
        <p:txBody>
          <a:bodyPr anchor="t">
            <a:noAutofit/>
          </a:bodyPr>
          <a:lstStyle/>
          <a:p>
            <a:pPr marL="0" indent="0">
              <a:buNone/>
            </a:pPr>
            <a:endParaRPr lang="en-US" sz="2300" dirty="0">
              <a:latin typeface="Veteran Typewriter" panose="02000500000000000000" pitchFamily="2" charset="0"/>
            </a:endParaRPr>
          </a:p>
          <a:p>
            <a:pPr marL="0" indent="0">
              <a:buNone/>
            </a:pPr>
            <a:r>
              <a:rPr lang="en-US" sz="2300" dirty="0">
                <a:latin typeface="Veteran Typewriter" panose="02000500000000000000" pitchFamily="2" charset="0"/>
              </a:rPr>
              <a:t>Parliament is the </a:t>
            </a:r>
            <a:r>
              <a:rPr lang="en-US" sz="2300" dirty="0">
                <a:solidFill>
                  <a:srgbClr val="00B050"/>
                </a:solidFill>
                <a:latin typeface="Veteran Typewriter" panose="02000500000000000000" pitchFamily="2" charset="0"/>
              </a:rPr>
              <a:t>LEGISLATIVE</a:t>
            </a:r>
            <a:r>
              <a:rPr lang="en-US" sz="2300" dirty="0">
                <a:latin typeface="Veteran Typewriter" panose="02000500000000000000" pitchFamily="2" charset="0"/>
              </a:rPr>
              <a:t> branch … at the </a:t>
            </a:r>
            <a:r>
              <a:rPr lang="en-US" sz="2300" dirty="0">
                <a:solidFill>
                  <a:srgbClr val="00B050"/>
                </a:solidFill>
                <a:latin typeface="Veteran Typewriter" panose="02000500000000000000" pitchFamily="2" charset="0"/>
              </a:rPr>
              <a:t>FEDERAL</a:t>
            </a:r>
            <a:r>
              <a:rPr lang="en-US" sz="2300" dirty="0">
                <a:latin typeface="Veteran Typewriter" panose="02000500000000000000" pitchFamily="2" charset="0"/>
              </a:rPr>
              <a:t> level.</a:t>
            </a:r>
          </a:p>
          <a:p>
            <a:pPr marL="0" indent="0">
              <a:buNone/>
            </a:pPr>
            <a:endParaRPr lang="en-US" sz="2300" dirty="0">
              <a:latin typeface="Veteran Typewriter" panose="02000500000000000000" pitchFamily="2" charset="0"/>
            </a:endParaRPr>
          </a:p>
          <a:p>
            <a:pPr marL="0" indent="0">
              <a:buNone/>
            </a:pPr>
            <a:endParaRPr lang="en-US" sz="2300" dirty="0">
              <a:latin typeface="Veteran Typewriter" panose="02000500000000000000" pitchFamily="2" charset="0"/>
            </a:endParaRPr>
          </a:p>
          <a:p>
            <a:pPr marL="0" indent="0">
              <a:buNone/>
            </a:pPr>
            <a:r>
              <a:rPr lang="en-US" sz="2300" dirty="0">
                <a:latin typeface="Veteran Typewriter" panose="02000500000000000000" pitchFamily="2" charset="0"/>
              </a:rPr>
              <a:t>There are 2 houses in Parliament, so it is … </a:t>
            </a:r>
            <a:br>
              <a:rPr lang="en-US" sz="2300" dirty="0">
                <a:latin typeface="Veteran Typewriter" panose="02000500000000000000" pitchFamily="2" charset="0"/>
              </a:rPr>
            </a:br>
            <a:r>
              <a:rPr lang="en-US" sz="2300" dirty="0">
                <a:latin typeface="Veteran Typewriter" panose="02000500000000000000" pitchFamily="2" charset="0"/>
              </a:rPr>
              <a:t>a </a:t>
            </a:r>
            <a:r>
              <a:rPr lang="en-US" sz="2300" dirty="0">
                <a:solidFill>
                  <a:srgbClr val="00B050"/>
                </a:solidFill>
                <a:latin typeface="Veteran Typewriter" panose="02000500000000000000" pitchFamily="2" charset="0"/>
              </a:rPr>
              <a:t>BICAMERAL</a:t>
            </a:r>
            <a:r>
              <a:rPr lang="en-US" sz="2300" dirty="0">
                <a:latin typeface="Veteran Typewriter" panose="02000500000000000000" pitchFamily="2" charset="0"/>
              </a:rPr>
              <a:t> system.</a:t>
            </a:r>
          </a:p>
          <a:p>
            <a:pPr marL="0" indent="0">
              <a:buNone/>
            </a:pPr>
            <a:endParaRPr lang="en-US" sz="2300" dirty="0">
              <a:latin typeface="Veteran Typewriter" panose="02000500000000000000" pitchFamily="2" charset="0"/>
            </a:endParaRPr>
          </a:p>
        </p:txBody>
      </p:sp>
      <p:sp>
        <p:nvSpPr>
          <p:cNvPr id="2" name="TextBox 6">
            <a:extLst>
              <a:ext uri="{FF2B5EF4-FFF2-40B4-BE49-F238E27FC236}">
                <a16:creationId xmlns:a16="http://schemas.microsoft.com/office/drawing/2014/main" id="{23ADB93C-0D9C-483B-91A7-D9017CBAC035}"/>
              </a:ext>
            </a:extLst>
          </p:cNvPr>
          <p:cNvSpPr txBox="1">
            <a:spLocks noChangeArrowheads="1"/>
          </p:cNvSpPr>
          <p:nvPr/>
        </p:nvSpPr>
        <p:spPr bwMode="auto">
          <a:xfrm>
            <a:off x="262494" y="1368551"/>
            <a:ext cx="5410200" cy="1167873"/>
          </a:xfrm>
          <a:prstGeom prst="rect">
            <a:avLst/>
          </a:prstGeom>
        </p:spPr>
        <p:txBody>
          <a:bodyPr vert="horz" lIns="91440" tIns="45720" rIns="91440" bIns="45720" rtlCol="0" anchor="t">
            <a:noAutofit/>
          </a:bodyPr>
          <a:lstStyle/>
          <a:p>
            <a:pPr>
              <a:lnSpc>
                <a:spcPct val="90000"/>
              </a:lnSpc>
              <a:spcAft>
                <a:spcPts val="600"/>
              </a:spcAft>
            </a:pPr>
            <a:r>
              <a:rPr lang="en-US" sz="3400" b="1" dirty="0">
                <a:solidFill>
                  <a:schemeClr val="tx2"/>
                </a:solidFill>
                <a:latin typeface="Veteran Typewriter" panose="02000500000000000000" pitchFamily="2" charset="0"/>
                <a:ea typeface="+mj-ea"/>
                <a:cs typeface="+mj-cs"/>
              </a:rPr>
              <a:t>Parliamentary </a:t>
            </a:r>
            <a:br>
              <a:rPr lang="en-US" sz="3400" b="1" dirty="0">
                <a:solidFill>
                  <a:schemeClr val="tx2"/>
                </a:solidFill>
                <a:latin typeface="Veteran Typewriter" panose="02000500000000000000" pitchFamily="2" charset="0"/>
                <a:ea typeface="+mj-ea"/>
                <a:cs typeface="+mj-cs"/>
              </a:rPr>
            </a:br>
            <a:r>
              <a:rPr lang="en-US" sz="3400" b="1" dirty="0">
                <a:solidFill>
                  <a:schemeClr val="tx2"/>
                </a:solidFill>
                <a:latin typeface="Veteran Typewriter" panose="02000500000000000000" pitchFamily="2" charset="0"/>
                <a:ea typeface="+mj-ea"/>
                <a:cs typeface="+mj-cs"/>
              </a:rPr>
              <a:t>Structure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7" name="Title 1"/>
          <p:cNvSpPr>
            <a:spLocks noGrp="1"/>
          </p:cNvSpPr>
          <p:nvPr>
            <p:ph type="title"/>
          </p:nvPr>
        </p:nvSpPr>
        <p:spPr>
          <a:xfrm>
            <a:off x="609600" y="228600"/>
            <a:ext cx="4331575" cy="1692794"/>
          </a:xfrm>
        </p:spPr>
        <p:txBody>
          <a:bodyPr>
            <a:noAutofit/>
          </a:bodyPr>
          <a:lstStyle/>
          <a:p>
            <a:pPr algn="l"/>
            <a:r>
              <a:rPr lang="en-US" sz="8000" b="1" dirty="0">
                <a:latin typeface="Veteran Typewriter" panose="02000500000000000000" pitchFamily="2" charset="0"/>
              </a:rPr>
              <a:t>In the senate…</a:t>
            </a:r>
          </a:p>
        </p:txBody>
      </p:sp>
      <p:cxnSp>
        <p:nvCxnSpPr>
          <p:cNvPr id="72" name="Straight Arrow Connector 7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5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5058" name="Content Placeholder 2"/>
          <p:cNvSpPr>
            <a:spLocks noGrp="1"/>
          </p:cNvSpPr>
          <p:nvPr>
            <p:ph idx="1"/>
          </p:nvPr>
        </p:nvSpPr>
        <p:spPr>
          <a:xfrm>
            <a:off x="609600" y="2514600"/>
            <a:ext cx="5105400" cy="3462228"/>
          </a:xfrm>
        </p:spPr>
        <p:txBody>
          <a:bodyPr>
            <a:normAutofit fontScale="92500"/>
          </a:bodyPr>
          <a:lstStyle/>
          <a:p>
            <a:pPr marL="0" indent="0">
              <a:buNone/>
            </a:pPr>
            <a:r>
              <a:rPr lang="en-US" sz="2400" dirty="0">
                <a:latin typeface="Veteran Typewriter" panose="02000500000000000000" pitchFamily="2" charset="0"/>
              </a:rPr>
              <a:t>The exact same process happens again</a:t>
            </a:r>
          </a:p>
          <a:p>
            <a:endParaRPr lang="en-US" sz="2400" dirty="0">
              <a:latin typeface="Veteran Typewriter" panose="02000500000000000000" pitchFamily="2" charset="0"/>
            </a:endParaRPr>
          </a:p>
          <a:p>
            <a:pPr marL="0" indent="0">
              <a:buNone/>
            </a:pPr>
            <a:r>
              <a:rPr lang="en-US" sz="2400" dirty="0">
                <a:latin typeface="Veteran Typewriter" panose="02000500000000000000" pitchFamily="2" charset="0"/>
              </a:rPr>
              <a:t>Can send back to Commons if the law is not agreed upon by Senators</a:t>
            </a:r>
          </a:p>
          <a:p>
            <a:pPr marL="0" indent="0">
              <a:buNone/>
            </a:pPr>
            <a:endParaRPr lang="en-US" sz="2400" dirty="0">
              <a:latin typeface="Veteran Typewriter" panose="02000500000000000000" pitchFamily="2" charset="0"/>
            </a:endParaRPr>
          </a:p>
          <a:p>
            <a:pPr marL="0" indent="0">
              <a:buNone/>
            </a:pPr>
            <a:r>
              <a:rPr lang="en-US" sz="2400" dirty="0">
                <a:latin typeface="Veteran Typewriter" panose="02000500000000000000" pitchFamily="2" charset="0"/>
              </a:rPr>
              <a:t>If the Senators approve of the law, it can be sent to the Governor General.</a:t>
            </a:r>
          </a:p>
        </p:txBody>
      </p:sp>
      <p:pic>
        <p:nvPicPr>
          <p:cNvPr id="45059" name="Picture 3"/>
          <p:cNvPicPr>
            <a:picLocks noChangeAspect="1"/>
          </p:cNvPicPr>
          <p:nvPr/>
        </p:nvPicPr>
        <p:blipFill rotWithShape="1">
          <a:blip r:embed="rId2"/>
          <a:srcRect l="23813" r="24406"/>
          <a:stretch/>
        </p:blipFill>
        <p:spPr bwMode="auto">
          <a:xfrm>
            <a:off x="5933137" y="11"/>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algn="l"/>
            <a:r>
              <a:rPr lang="en-US" sz="9000" dirty="0">
                <a:latin typeface="Veteran Typewriter" panose="02000500000000000000" pitchFamily="2" charset="0"/>
              </a:rPr>
              <a:t>Making a Law…</a:t>
            </a:r>
          </a:p>
        </p:txBody>
      </p:sp>
      <p:graphicFrame>
        <p:nvGraphicFramePr>
          <p:cNvPr id="4" name="Diagram 3"/>
          <p:cNvGraphicFramePr/>
          <p:nvPr/>
        </p:nvGraphicFramePr>
        <p:xfrm>
          <a:off x="3048000" y="2971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26593001-11C4-4764-983B-A57EA299A447}"/>
              </a:ext>
            </a:extLst>
          </p:cNvPr>
          <p:cNvSpPr txBox="1">
            <a:spLocks/>
          </p:cNvSpPr>
          <p:nvPr/>
        </p:nvSpPr>
        <p:spPr bwMode="auto">
          <a:xfrm>
            <a:off x="609600" y="167640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300" dirty="0">
                <a:latin typeface="Veteran Typewriter" panose="02000500000000000000" pitchFamily="2" charset="0"/>
              </a:rPr>
              <a:t>The making of laws then continues with the Crown as assent is required.</a:t>
            </a:r>
          </a:p>
        </p:txBody>
      </p:sp>
      <p:cxnSp>
        <p:nvCxnSpPr>
          <p:cNvPr id="3" name="Straight Arrow Connector 2">
            <a:extLst>
              <a:ext uri="{FF2B5EF4-FFF2-40B4-BE49-F238E27FC236}">
                <a16:creationId xmlns:a16="http://schemas.microsoft.com/office/drawing/2014/main" id="{C6FABC01-112B-48D1-8A4C-DE85989C7FA4}"/>
              </a:ext>
            </a:extLst>
          </p:cNvPr>
          <p:cNvCxnSpPr>
            <a:cxnSpLocks/>
          </p:cNvCxnSpPr>
          <p:nvPr/>
        </p:nvCxnSpPr>
        <p:spPr>
          <a:xfrm>
            <a:off x="1861345" y="6248852"/>
            <a:ext cx="297763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nvGrpSpPr>
          <p:cNvPr id="9" name="Group 17">
            <a:extLst>
              <a:ext uri="{FF2B5EF4-FFF2-40B4-BE49-F238E27FC236}">
                <a16:creationId xmlns:a16="http://schemas.microsoft.com/office/drawing/2014/main" id="{F4CB86B3-2AB4-4C4C-BD44-89A9473B8198}"/>
              </a:ext>
            </a:extLst>
          </p:cNvPr>
          <p:cNvGrpSpPr>
            <a:grpSpLocks/>
          </p:cNvGrpSpPr>
          <p:nvPr/>
        </p:nvGrpSpPr>
        <p:grpSpPr bwMode="auto">
          <a:xfrm>
            <a:off x="5176839" y="5768633"/>
            <a:ext cx="1600200" cy="960438"/>
            <a:chOff x="4489251" y="1551582"/>
            <a:chExt cx="1601390" cy="960834"/>
          </a:xfrm>
        </p:grpSpPr>
        <p:sp>
          <p:nvSpPr>
            <p:cNvPr id="10" name="Rounded Rectangle 18">
              <a:extLst>
                <a:ext uri="{FF2B5EF4-FFF2-40B4-BE49-F238E27FC236}">
                  <a16:creationId xmlns:a16="http://schemas.microsoft.com/office/drawing/2014/main" id="{A4612F4A-48ED-45C8-ACF5-5CBFF2392F94}"/>
                </a:ext>
              </a:extLst>
            </p:cNvPr>
            <p:cNvSpPr/>
            <p:nvPr/>
          </p:nvSpPr>
          <p:spPr>
            <a:xfrm>
              <a:off x="4489251" y="1551582"/>
              <a:ext cx="1601390" cy="960834"/>
            </a:xfrm>
            <a:prstGeom prst="roundRect">
              <a:avLst>
                <a:gd name="adj" fmla="val 10000"/>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a:extLst>
                <a:ext uri="{FF2B5EF4-FFF2-40B4-BE49-F238E27FC236}">
                  <a16:creationId xmlns:a16="http://schemas.microsoft.com/office/drawing/2014/main" id="{9C8850EC-1AD5-4FA9-A835-6BCCD1B94392}"/>
                </a:ext>
              </a:extLst>
            </p:cNvPr>
            <p:cNvSpPr/>
            <p:nvPr/>
          </p:nvSpPr>
          <p:spPr>
            <a:xfrm>
              <a:off x="4517847" y="1580169"/>
              <a:ext cx="1544198" cy="903660"/>
            </a:xfrm>
            <a:prstGeom prst="rect">
              <a:avLst/>
            </a:prstGeom>
          </p:spPr>
          <p:style>
            <a:lnRef idx="0">
              <a:scrgbClr r="0" g="0" b="0"/>
            </a:lnRef>
            <a:fillRef idx="0">
              <a:scrgbClr r="0" g="0" b="0"/>
            </a:fillRef>
            <a:effectRef idx="0">
              <a:scrgbClr r="0" g="0" b="0"/>
            </a:effectRef>
            <a:fontRef idx="minor">
              <a:schemeClr val="lt1"/>
            </a:fontRef>
          </p:style>
          <p:txBody>
            <a:bodyPr lIns="95250" tIns="95250" rIns="95250" bIns="95250" spcCol="1270" anchor="ctr"/>
            <a:lstStyle/>
            <a:p>
              <a:pPr algn="ctr" defTabSz="1111250" fontAlgn="auto">
                <a:lnSpc>
                  <a:spcPct val="90000"/>
                </a:lnSpc>
                <a:spcAft>
                  <a:spcPct val="35000"/>
                </a:spcAft>
                <a:defRPr/>
              </a:pPr>
              <a:r>
                <a:rPr lang="en-US" sz="2500" b="1" dirty="0">
                  <a:latin typeface="Veteran Typewriter" panose="02000500000000000000" pitchFamily="2" charset="0"/>
                </a:rPr>
                <a:t>Royal Assent</a:t>
              </a:r>
            </a:p>
          </p:txBody>
        </p:sp>
      </p:grpSp>
      <p:graphicFrame>
        <p:nvGraphicFramePr>
          <p:cNvPr id="12" name="Content Placeholder 3">
            <a:extLst>
              <a:ext uri="{FF2B5EF4-FFF2-40B4-BE49-F238E27FC236}">
                <a16:creationId xmlns:a16="http://schemas.microsoft.com/office/drawing/2014/main" id="{2FD66112-3AAA-4C6E-92CE-D78AF56DA916}"/>
              </a:ext>
            </a:extLst>
          </p:cNvPr>
          <p:cNvGraphicFramePr>
            <a:graphicFrameLocks noGrp="1"/>
          </p:cNvGraphicFramePr>
          <p:nvPr>
            <p:ph idx="1"/>
          </p:nvPr>
        </p:nvGraphicFramePr>
        <p:xfrm>
          <a:off x="1861345" y="2717800"/>
          <a:ext cx="8229600" cy="1219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3" name="Group 4">
            <a:extLst>
              <a:ext uri="{FF2B5EF4-FFF2-40B4-BE49-F238E27FC236}">
                <a16:creationId xmlns:a16="http://schemas.microsoft.com/office/drawing/2014/main" id="{AC616E4E-71B5-4631-8213-EDC36F47A91F}"/>
              </a:ext>
            </a:extLst>
          </p:cNvPr>
          <p:cNvGrpSpPr>
            <a:grpSpLocks/>
          </p:cNvGrpSpPr>
          <p:nvPr/>
        </p:nvGrpSpPr>
        <p:grpSpPr bwMode="auto">
          <a:xfrm rot="5400000">
            <a:off x="5846764" y="3822481"/>
            <a:ext cx="339725" cy="396875"/>
            <a:chOff x="1766887" y="1833427"/>
            <a:chExt cx="339494" cy="397144"/>
          </a:xfrm>
        </p:grpSpPr>
        <p:sp>
          <p:nvSpPr>
            <p:cNvPr id="14" name="Right Arrow 14">
              <a:extLst>
                <a:ext uri="{FF2B5EF4-FFF2-40B4-BE49-F238E27FC236}">
                  <a16:creationId xmlns:a16="http://schemas.microsoft.com/office/drawing/2014/main" id="{4D5E674F-48ED-41B3-AED0-338FA18A799A}"/>
                </a:ext>
              </a:extLst>
            </p:cNvPr>
            <p:cNvSpPr/>
            <p:nvPr/>
          </p:nvSpPr>
          <p:spPr>
            <a:xfrm>
              <a:off x="1766887" y="1833427"/>
              <a:ext cx="339494" cy="39714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Right Arrow 4">
              <a:extLst>
                <a:ext uri="{FF2B5EF4-FFF2-40B4-BE49-F238E27FC236}">
                  <a16:creationId xmlns:a16="http://schemas.microsoft.com/office/drawing/2014/main" id="{DE47710C-4241-4191-A2B2-FCD713F9E380}"/>
                </a:ext>
              </a:extLst>
            </p:cNvPr>
            <p:cNvSpPr/>
            <p:nvPr/>
          </p:nvSpPr>
          <p:spPr>
            <a:xfrm>
              <a:off x="1766887" y="1912856"/>
              <a:ext cx="237963" cy="238286"/>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fontAlgn="auto">
                <a:lnSpc>
                  <a:spcPct val="90000"/>
                </a:lnSpc>
                <a:spcAft>
                  <a:spcPct val="35000"/>
                </a:spcAft>
                <a:defRPr/>
              </a:pPr>
              <a:endParaRPr lang="en-US" sz="1700" dirty="0">
                <a:latin typeface="Veteran Typewriter" panose="02000500000000000000" pitchFamily="2" charset="0"/>
              </a:endParaRPr>
            </a:p>
          </p:txBody>
        </p:sp>
      </p:grpSp>
      <p:grpSp>
        <p:nvGrpSpPr>
          <p:cNvPr id="16" name="Group 5">
            <a:extLst>
              <a:ext uri="{FF2B5EF4-FFF2-40B4-BE49-F238E27FC236}">
                <a16:creationId xmlns:a16="http://schemas.microsoft.com/office/drawing/2014/main" id="{980B14EE-D27E-4A3A-A098-D3E8848D37D8}"/>
              </a:ext>
            </a:extLst>
          </p:cNvPr>
          <p:cNvGrpSpPr>
            <a:grpSpLocks/>
          </p:cNvGrpSpPr>
          <p:nvPr/>
        </p:nvGrpSpPr>
        <p:grpSpPr bwMode="auto">
          <a:xfrm>
            <a:off x="5176839" y="4228881"/>
            <a:ext cx="1600200" cy="960437"/>
            <a:chOff x="3048757" y="2185009"/>
            <a:chExt cx="1601390" cy="960834"/>
          </a:xfrm>
        </p:grpSpPr>
        <p:sp>
          <p:nvSpPr>
            <p:cNvPr id="17" name="Rounded Rectangle 12">
              <a:extLst>
                <a:ext uri="{FF2B5EF4-FFF2-40B4-BE49-F238E27FC236}">
                  <a16:creationId xmlns:a16="http://schemas.microsoft.com/office/drawing/2014/main" id="{B671E51F-B058-4757-8930-AB2CE33ED4D1}"/>
                </a:ext>
              </a:extLst>
            </p:cNvPr>
            <p:cNvSpPr/>
            <p:nvPr/>
          </p:nvSpPr>
          <p:spPr>
            <a:xfrm>
              <a:off x="3048757" y="2185009"/>
              <a:ext cx="1601390" cy="960834"/>
            </a:xfrm>
            <a:prstGeom prst="roundRect">
              <a:avLst>
                <a:gd name="adj" fmla="val 10000"/>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ounded Rectangle 6">
              <a:extLst>
                <a:ext uri="{FF2B5EF4-FFF2-40B4-BE49-F238E27FC236}">
                  <a16:creationId xmlns:a16="http://schemas.microsoft.com/office/drawing/2014/main" id="{B28B6FE6-2320-40DB-9F5B-3E09D0FA45D8}"/>
                </a:ext>
              </a:extLst>
            </p:cNvPr>
            <p:cNvSpPr/>
            <p:nvPr/>
          </p:nvSpPr>
          <p:spPr>
            <a:xfrm>
              <a:off x="3075765" y="2231065"/>
              <a:ext cx="1545786" cy="903661"/>
            </a:xfrm>
            <a:prstGeom prst="rect">
              <a:avLst/>
            </a:prstGeom>
          </p:spPr>
          <p:style>
            <a:lnRef idx="0">
              <a:scrgbClr r="0" g="0" b="0"/>
            </a:lnRef>
            <a:fillRef idx="0">
              <a:scrgbClr r="0" g="0" b="0"/>
            </a:fillRef>
            <a:effectRef idx="0">
              <a:scrgbClr r="0" g="0" b="0"/>
            </a:effectRef>
            <a:fontRef idx="minor">
              <a:schemeClr val="lt1"/>
            </a:fontRef>
          </p:style>
          <p:txBody>
            <a:bodyPr lIns="95250" tIns="95250" rIns="95250" bIns="95250" spcCol="1270" anchor="ctr"/>
            <a:lstStyle/>
            <a:p>
              <a:pPr algn="ctr" defTabSz="1111250" fontAlgn="auto">
                <a:lnSpc>
                  <a:spcPct val="90000"/>
                </a:lnSpc>
                <a:spcAft>
                  <a:spcPct val="35000"/>
                </a:spcAft>
                <a:defRPr/>
              </a:pPr>
              <a:r>
                <a:rPr lang="en-US" sz="2500" b="1" dirty="0">
                  <a:latin typeface="Veteran Typewriter" panose="02000500000000000000" pitchFamily="2" charset="0"/>
                </a:rPr>
                <a:t>The Senate</a:t>
              </a:r>
            </a:p>
          </p:txBody>
        </p:sp>
      </p:grpSp>
      <p:grpSp>
        <p:nvGrpSpPr>
          <p:cNvPr id="19" name="Group 6">
            <a:extLst>
              <a:ext uri="{FF2B5EF4-FFF2-40B4-BE49-F238E27FC236}">
                <a16:creationId xmlns:a16="http://schemas.microsoft.com/office/drawing/2014/main" id="{C16C4416-751E-4C08-A145-21AAD469D2D8}"/>
              </a:ext>
            </a:extLst>
          </p:cNvPr>
          <p:cNvGrpSpPr>
            <a:grpSpLocks/>
          </p:cNvGrpSpPr>
          <p:nvPr/>
        </p:nvGrpSpPr>
        <p:grpSpPr bwMode="auto">
          <a:xfrm rot="5400000">
            <a:off x="5846764" y="5324133"/>
            <a:ext cx="339725" cy="396875"/>
            <a:chOff x="4008834" y="1833427"/>
            <a:chExt cx="339494" cy="397144"/>
          </a:xfrm>
        </p:grpSpPr>
        <p:sp>
          <p:nvSpPr>
            <p:cNvPr id="20" name="Right Arrow 10">
              <a:extLst>
                <a:ext uri="{FF2B5EF4-FFF2-40B4-BE49-F238E27FC236}">
                  <a16:creationId xmlns:a16="http://schemas.microsoft.com/office/drawing/2014/main" id="{19F8127F-2CEC-414B-A4F6-0C143F65659B}"/>
                </a:ext>
              </a:extLst>
            </p:cNvPr>
            <p:cNvSpPr/>
            <p:nvPr/>
          </p:nvSpPr>
          <p:spPr>
            <a:xfrm>
              <a:off x="4008834" y="1833427"/>
              <a:ext cx="339494" cy="39714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Right Arrow 8">
              <a:extLst>
                <a:ext uri="{FF2B5EF4-FFF2-40B4-BE49-F238E27FC236}">
                  <a16:creationId xmlns:a16="http://schemas.microsoft.com/office/drawing/2014/main" id="{E4EB62C4-E046-4A6A-AF12-B0B53D6158C8}"/>
                </a:ext>
              </a:extLst>
            </p:cNvPr>
            <p:cNvSpPr/>
            <p:nvPr/>
          </p:nvSpPr>
          <p:spPr>
            <a:xfrm>
              <a:off x="4008834" y="1912856"/>
              <a:ext cx="237963" cy="238286"/>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fontAlgn="auto">
                <a:lnSpc>
                  <a:spcPct val="90000"/>
                </a:lnSpc>
                <a:spcAft>
                  <a:spcPct val="35000"/>
                </a:spcAft>
                <a:defRPr/>
              </a:pPr>
              <a:endParaRPr lang="en-US" sz="1700" dirty="0">
                <a:latin typeface="Veteran Typewriter" panose="02000500000000000000" pitchFamily="2" charset="0"/>
              </a:endParaRPr>
            </a:p>
          </p:txBody>
        </p:sp>
      </p:grpSp>
    </p:spTree>
    <p:extLst>
      <p:ext uri="{BB962C8B-B14F-4D97-AF65-F5344CB8AC3E}">
        <p14:creationId xmlns:p14="http://schemas.microsoft.com/office/powerpoint/2010/main" val="3913132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5" name="Title 1"/>
          <p:cNvSpPr>
            <a:spLocks noGrp="1"/>
          </p:cNvSpPr>
          <p:nvPr>
            <p:ph type="title"/>
          </p:nvPr>
        </p:nvSpPr>
        <p:spPr>
          <a:xfrm>
            <a:off x="5297762" y="329184"/>
            <a:ext cx="6251110" cy="1783080"/>
          </a:xfrm>
        </p:spPr>
        <p:txBody>
          <a:bodyPr anchor="b">
            <a:normAutofit/>
          </a:bodyPr>
          <a:lstStyle/>
          <a:p>
            <a:r>
              <a:rPr lang="en-US" sz="5400" b="1">
                <a:latin typeface="Veteran Typewriter" panose="02000500000000000000" pitchFamily="2" charset="0"/>
              </a:rPr>
              <a:t>Are we done yet?</a:t>
            </a:r>
            <a:br>
              <a:rPr lang="en-US" sz="5400" b="1">
                <a:latin typeface="Veteran Typewriter" panose="02000500000000000000" pitchFamily="2" charset="0"/>
              </a:rPr>
            </a:br>
            <a:r>
              <a:rPr lang="en-US" sz="5400" b="1">
                <a:latin typeface="Veteran Typewriter" panose="02000500000000000000" pitchFamily="2" charset="0"/>
              </a:rPr>
              <a:t>Or more steps?</a:t>
            </a:r>
          </a:p>
        </p:txBody>
      </p:sp>
      <p:pic>
        <p:nvPicPr>
          <p:cNvPr id="1034" name="Picture 10" descr="Canada names Mary Simon as first Indigenous governor general | Indigenous  Rights News | Al Jazeera">
            <a:extLst>
              <a:ext uri="{FF2B5EF4-FFF2-40B4-BE49-F238E27FC236}">
                <a16:creationId xmlns:a16="http://schemas.microsoft.com/office/drawing/2014/main" id="{1107E55D-2828-48C2-8BCE-72BF4B6F73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294" r="31545"/>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3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6" name="Content Placeholder 2"/>
          <p:cNvSpPr>
            <a:spLocks noGrp="1"/>
          </p:cNvSpPr>
          <p:nvPr>
            <p:ph idx="1"/>
          </p:nvPr>
        </p:nvSpPr>
        <p:spPr>
          <a:xfrm>
            <a:off x="5297762" y="2706624"/>
            <a:ext cx="6251110" cy="3483864"/>
          </a:xfrm>
        </p:spPr>
        <p:txBody>
          <a:bodyPr>
            <a:normAutofit fontScale="92500" lnSpcReduction="10000"/>
          </a:bodyPr>
          <a:lstStyle/>
          <a:p>
            <a:pPr marL="0" indent="0">
              <a:buNone/>
            </a:pPr>
            <a:r>
              <a:rPr lang="en-US" sz="2200" dirty="0">
                <a:latin typeface="Veteran Typewriter" panose="02000500000000000000" pitchFamily="2" charset="0"/>
              </a:rPr>
              <a:t>Governor General gives Royal Assent (Permission)</a:t>
            </a:r>
          </a:p>
          <a:p>
            <a:pPr marL="0" indent="0">
              <a:buNone/>
            </a:pPr>
            <a:endParaRPr lang="en-US" sz="2200" dirty="0">
              <a:latin typeface="Veteran Typewriter" panose="02000500000000000000" pitchFamily="2" charset="0"/>
            </a:endParaRPr>
          </a:p>
          <a:p>
            <a:pPr marL="0" indent="0">
              <a:buNone/>
            </a:pPr>
            <a:r>
              <a:rPr lang="en-US" sz="2200" dirty="0">
                <a:latin typeface="Veteran Typewriter" panose="02000500000000000000" pitchFamily="2" charset="0"/>
              </a:rPr>
              <a:t>Bill now becomes a law</a:t>
            </a:r>
          </a:p>
          <a:p>
            <a:endParaRPr lang="en-US" sz="2200" dirty="0">
              <a:latin typeface="Veteran Typewriter" panose="02000500000000000000" pitchFamily="2" charset="0"/>
            </a:endParaRPr>
          </a:p>
          <a:p>
            <a:pPr marL="0" indent="0">
              <a:buNone/>
            </a:pPr>
            <a:r>
              <a:rPr lang="en-US" sz="2200" dirty="0">
                <a:latin typeface="Veteran Typewriter" panose="02000500000000000000" pitchFamily="2" charset="0"/>
              </a:rPr>
              <a:t>Mary Simon is the current Governor General Designate. On July 6, 2021, Prime Minister Justin Trudeau announced that she would be the next Governor General of Canada.</a:t>
            </a:r>
          </a:p>
          <a:p>
            <a:pPr marL="0" indent="0">
              <a:buNone/>
            </a:pPr>
            <a:br>
              <a:rPr lang="en-US" sz="2200" dirty="0">
                <a:latin typeface="Veteran Typewriter" panose="02000500000000000000" pitchFamily="2" charset="0"/>
              </a:rPr>
            </a:br>
            <a:r>
              <a:rPr lang="en-US" sz="2200" dirty="0">
                <a:latin typeface="Veteran Typewriter" panose="02000500000000000000" pitchFamily="2" charset="0"/>
              </a:rPr>
              <a:t>She is the first Indigenous Canadian to be named as the representative of the Monarch.</a:t>
            </a:r>
          </a:p>
        </p:txBody>
      </p:sp>
      <p:sp>
        <p:nvSpPr>
          <p:cNvPr id="5" name="AutoShape 8" descr="Former Trent University chancellor Mary Simon attends an announcement at the Canadian Museum of History in Gatineau, Que., on Tuesday, July 6, 2021. Simon, an Inuk leader and former Canadian diplomat, has been named as Canada’s next governor general — the first Indigenous person to serve in the role.">
            <a:extLst>
              <a:ext uri="{FF2B5EF4-FFF2-40B4-BE49-F238E27FC236}">
                <a16:creationId xmlns:a16="http://schemas.microsoft.com/office/drawing/2014/main" id="{2CD2CE87-F9BC-4B3F-A0B1-E8304E396A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94">
            <a:extLst>
              <a:ext uri="{FF2B5EF4-FFF2-40B4-BE49-F238E27FC236}">
                <a16:creationId xmlns:a16="http://schemas.microsoft.com/office/drawing/2014/main" id="{61B2A784-4501-42A8-86DF-DB27DE395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25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6" descr="Governor General Julie Payette, shown at Rideau Hall in Ottawa on Aug. 18, 2020.">
            <a:extLst>
              <a:ext uri="{FF2B5EF4-FFF2-40B4-BE49-F238E27FC236}">
                <a16:creationId xmlns:a16="http://schemas.microsoft.com/office/drawing/2014/main" id="{714EC470-27F5-43FB-BB1F-62FD7110E44F}"/>
              </a:ext>
            </a:extLst>
          </p:cNvPr>
          <p:cNvPicPr>
            <a:picLocks noChangeAspect="1" noChangeArrowheads="1"/>
          </p:cNvPicPr>
          <p:nvPr/>
        </p:nvPicPr>
        <p:blipFill rotWithShape="1">
          <a:blip r:embed="rId2">
            <a:alphaModFix amt="31000"/>
            <a:extLst>
              <a:ext uri="{BEBA8EAE-BF5A-486C-A8C5-ECC9F3942E4B}">
                <a14:imgProps xmlns:a14="http://schemas.microsoft.com/office/drawing/2010/main">
                  <a14:imgLayer r:embed="rId3">
                    <a14:imgEffect>
                      <a14:colorTemperature colorTemp="7159"/>
                    </a14:imgEffect>
                    <a14:imgEffect>
                      <a14:saturation sat="0"/>
                    </a14:imgEffect>
                  </a14:imgLayer>
                </a14:imgProps>
              </a:ext>
              <a:ext uri="{28A0092B-C50C-407E-A947-70E740481C1C}">
                <a14:useLocalDpi xmlns:a14="http://schemas.microsoft.com/office/drawing/2010/main" val="0"/>
              </a:ext>
            </a:extLst>
          </a:blip>
          <a:srcRect t="7400" b="10182"/>
          <a:stretch/>
        </p:blipFill>
        <p:spPr bwMode="auto">
          <a:xfrm>
            <a:off x="-19" y="10"/>
            <a:ext cx="12192000" cy="6855948"/>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96">
            <a:extLst>
              <a:ext uri="{FF2B5EF4-FFF2-40B4-BE49-F238E27FC236}">
                <a16:creationId xmlns:a16="http://schemas.microsoft.com/office/drawing/2014/main" id="{3BD53A9B-9757-4152-AC12-68721FC8A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64811"/>
            <a:ext cx="4803820" cy="492837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E4463C2-179F-49D6-A66D-94C4ACBEA8D3}"/>
              </a:ext>
            </a:extLst>
          </p:cNvPr>
          <p:cNvPicPr>
            <a:picLocks noChangeAspect="1"/>
          </p:cNvPicPr>
          <p:nvPr/>
        </p:nvPicPr>
        <p:blipFill rotWithShape="1">
          <a:blip r:embed="rId4"/>
          <a:srcRect t="1748" r="-1" b="8109"/>
          <a:stretch/>
        </p:blipFill>
        <p:spPr>
          <a:xfrm>
            <a:off x="20" y="1129284"/>
            <a:ext cx="4617700" cy="4599432"/>
          </a:xfrm>
          <a:prstGeom prst="rect">
            <a:avLst/>
          </a:prstGeom>
        </p:spPr>
      </p:pic>
      <p:sp>
        <p:nvSpPr>
          <p:cNvPr id="4" name="TextBox 3">
            <a:extLst>
              <a:ext uri="{FF2B5EF4-FFF2-40B4-BE49-F238E27FC236}">
                <a16:creationId xmlns:a16="http://schemas.microsoft.com/office/drawing/2014/main" id="{1418E355-D48C-4FA2-B45C-883FBF1C61FC}"/>
              </a:ext>
            </a:extLst>
          </p:cNvPr>
          <p:cNvSpPr txBox="1"/>
          <p:nvPr/>
        </p:nvSpPr>
        <p:spPr>
          <a:xfrm>
            <a:off x="6299684" y="609600"/>
            <a:ext cx="5604529" cy="3186763"/>
          </a:xfrm>
          <a:prstGeom prst="rect">
            <a:avLst/>
          </a:prstGeom>
        </p:spPr>
        <p:txBody>
          <a:bodyPr vert="horz" lIns="91440" tIns="45720" rIns="91440" bIns="45720" rtlCol="0">
            <a:noAutofit/>
          </a:bodyPr>
          <a:lstStyle/>
          <a:p>
            <a:pPr>
              <a:lnSpc>
                <a:spcPct val="90000"/>
              </a:lnSpc>
              <a:spcAft>
                <a:spcPts val="600"/>
              </a:spcAft>
            </a:pPr>
            <a:r>
              <a:rPr lang="en-US" sz="2500" dirty="0">
                <a:latin typeface="Veteran Typewriter" panose="02000500000000000000" pitchFamily="2" charset="0"/>
                <a:cs typeface="+mn-cs"/>
              </a:rPr>
              <a:t>Simon’s announcement followed the troubled tenure of Julie Payette, a former astronaut. </a:t>
            </a:r>
          </a:p>
          <a:p>
            <a:pPr>
              <a:lnSpc>
                <a:spcPct val="90000"/>
              </a:lnSpc>
              <a:spcBef>
                <a:spcPct val="0"/>
              </a:spcBef>
              <a:spcAft>
                <a:spcPts val="600"/>
              </a:spcAft>
            </a:pPr>
            <a:endParaRPr lang="en-US" sz="2500" dirty="0">
              <a:latin typeface="Veteran Typewriter" panose="02000500000000000000" pitchFamily="2" charset="0"/>
              <a:cs typeface="+mn-cs"/>
            </a:endParaRPr>
          </a:p>
          <a:p>
            <a:pPr>
              <a:lnSpc>
                <a:spcPct val="90000"/>
              </a:lnSpc>
              <a:spcBef>
                <a:spcPct val="0"/>
              </a:spcBef>
              <a:spcAft>
                <a:spcPts val="600"/>
              </a:spcAft>
            </a:pPr>
            <a:r>
              <a:rPr lang="en-US" sz="2500" dirty="0">
                <a:latin typeface="Veteran Typewriter" panose="02000500000000000000" pitchFamily="2" charset="0"/>
                <a:cs typeface="+mn-cs"/>
              </a:rPr>
              <a:t>Payette was forced to resign in disgrace after allegations of misconduct on January 21, 2021.</a:t>
            </a:r>
          </a:p>
          <a:p>
            <a:pPr>
              <a:lnSpc>
                <a:spcPct val="90000"/>
              </a:lnSpc>
              <a:spcBef>
                <a:spcPct val="0"/>
              </a:spcBef>
              <a:spcAft>
                <a:spcPts val="600"/>
              </a:spcAft>
            </a:pPr>
            <a:br>
              <a:rPr lang="en-US" sz="2500" dirty="0">
                <a:latin typeface="Veteran Typewriter" panose="02000500000000000000" pitchFamily="2" charset="0"/>
                <a:cs typeface="+mn-cs"/>
              </a:rPr>
            </a:br>
            <a:r>
              <a:rPr lang="en-US" sz="2500" dirty="0">
                <a:latin typeface="Veteran Typewriter" panose="02000500000000000000" pitchFamily="2" charset="0"/>
                <a:cs typeface="+mn-cs"/>
              </a:rPr>
              <a:t>Payette also courted controversy while addressing flat earther and anti-vaccination theorists.</a:t>
            </a:r>
          </a:p>
          <a:p>
            <a:pPr>
              <a:lnSpc>
                <a:spcPct val="90000"/>
              </a:lnSpc>
              <a:spcBef>
                <a:spcPct val="0"/>
              </a:spcBef>
              <a:spcAft>
                <a:spcPts val="600"/>
              </a:spcAft>
            </a:pPr>
            <a:endParaRPr lang="en-US" sz="2500" dirty="0">
              <a:latin typeface="Veteran Typewriter" panose="02000500000000000000" pitchFamily="2" charset="0"/>
              <a:cs typeface="+mn-cs"/>
            </a:endParaRPr>
          </a:p>
          <a:p>
            <a:pPr>
              <a:lnSpc>
                <a:spcPct val="90000"/>
              </a:lnSpc>
              <a:spcBef>
                <a:spcPct val="0"/>
              </a:spcBef>
              <a:spcAft>
                <a:spcPts val="600"/>
              </a:spcAft>
            </a:pPr>
            <a:r>
              <a:rPr lang="en-US" sz="2500" dirty="0">
                <a:latin typeface="Veteran Typewriter" panose="02000500000000000000" pitchFamily="2" charset="0"/>
                <a:cs typeface="+mn-cs"/>
              </a:rPr>
              <a:t>Many claimed that the Governor General must remain neutral and were concerned that it reflected poorly upon the Crown.</a:t>
            </a:r>
          </a:p>
        </p:txBody>
      </p:sp>
    </p:spTree>
    <p:extLst>
      <p:ext uri="{BB962C8B-B14F-4D97-AF65-F5344CB8AC3E}">
        <p14:creationId xmlns:p14="http://schemas.microsoft.com/office/powerpoint/2010/main" val="357239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7A203437-703A-4E00-A8C0-91D328D6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03DEDDD-E574-44BA-B47A-63E1B8551040}"/>
              </a:ext>
            </a:extLst>
          </p:cNvPr>
          <p:cNvPicPr>
            <a:picLocks noChangeAspect="1"/>
          </p:cNvPicPr>
          <p:nvPr/>
        </p:nvPicPr>
        <p:blipFill rotWithShape="1">
          <a:blip r:embed="rId2"/>
          <a:srcRect r="30894" b="-1"/>
          <a:stretch/>
        </p:blipFill>
        <p:spPr>
          <a:xfrm>
            <a:off x="4555236" y="6"/>
            <a:ext cx="7636763" cy="2762724"/>
          </a:xfrm>
          <a:prstGeom prst="rect">
            <a:avLst/>
          </a:prstGeom>
        </p:spPr>
      </p:pic>
      <p:sp>
        <p:nvSpPr>
          <p:cNvPr id="137" name="Rectangle 136">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2050" name="Picture 2" descr="Read Julie Payette&amp;#39;s full statement on her decision to resign as governor  general | CBC News">
            <a:extLst>
              <a:ext uri="{FF2B5EF4-FFF2-40B4-BE49-F238E27FC236}">
                <a16:creationId xmlns:a16="http://schemas.microsoft.com/office/drawing/2014/main" id="{411EADBB-7DA1-4902-A28D-3C24AA2FDC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212" r="81" b="2"/>
          <a:stretch/>
        </p:blipFill>
        <p:spPr bwMode="auto">
          <a:xfrm>
            <a:off x="-1" y="2826737"/>
            <a:ext cx="4565779" cy="40312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418E355-D48C-4FA2-B45C-883FBF1C61FC}"/>
              </a:ext>
            </a:extLst>
          </p:cNvPr>
          <p:cNvSpPr txBox="1"/>
          <p:nvPr/>
        </p:nvSpPr>
        <p:spPr>
          <a:xfrm>
            <a:off x="5457126" y="3670014"/>
            <a:ext cx="5742432" cy="2344708"/>
          </a:xfrm>
          <a:prstGeom prst="rect">
            <a:avLst/>
          </a:prstGeom>
        </p:spPr>
        <p:txBody>
          <a:bodyPr vert="horz" lIns="91440" tIns="45720" rIns="91440" bIns="45720" rtlCol="0" anchor="ctr">
            <a:noAutofit/>
          </a:bodyPr>
          <a:lstStyle/>
          <a:p>
            <a:pPr>
              <a:lnSpc>
                <a:spcPct val="90000"/>
              </a:lnSpc>
              <a:spcAft>
                <a:spcPts val="600"/>
              </a:spcAft>
            </a:pPr>
            <a:r>
              <a:rPr lang="en-US" sz="2000" dirty="0">
                <a:latin typeface="+mn-lt"/>
                <a:cs typeface="+mn-cs"/>
              </a:rPr>
              <a:t>The scandal involving Payette has caused much discussion about the role of the Governor General in the 21</a:t>
            </a:r>
            <a:r>
              <a:rPr lang="en-US" sz="2000" baseline="30000" dirty="0">
                <a:latin typeface="+mn-lt"/>
                <a:cs typeface="+mn-cs"/>
              </a:rPr>
              <a:t>st</a:t>
            </a:r>
            <a:r>
              <a:rPr lang="en-US" sz="2000" dirty="0">
                <a:latin typeface="+mn-lt"/>
                <a:cs typeface="+mn-cs"/>
              </a:rPr>
              <a:t> Century.</a:t>
            </a:r>
          </a:p>
          <a:p>
            <a:pPr indent="-228600">
              <a:lnSpc>
                <a:spcPct val="90000"/>
              </a:lnSpc>
              <a:spcAft>
                <a:spcPts val="600"/>
              </a:spcAft>
              <a:buFont typeface="Arial" panose="020B0604020202020204" pitchFamily="34" charset="0"/>
              <a:buChar char="•"/>
            </a:pPr>
            <a:endParaRPr lang="en-US" sz="2000" dirty="0">
              <a:latin typeface="+mn-lt"/>
              <a:cs typeface="+mn-cs"/>
            </a:endParaRPr>
          </a:p>
          <a:p>
            <a:pPr>
              <a:lnSpc>
                <a:spcPct val="90000"/>
              </a:lnSpc>
              <a:spcAft>
                <a:spcPts val="600"/>
              </a:spcAft>
            </a:pPr>
            <a:r>
              <a:rPr lang="en-US" sz="2000" dirty="0">
                <a:latin typeface="+mn-lt"/>
                <a:cs typeface="+mn-cs"/>
              </a:rPr>
              <a:t>While still mainly a figurehead, the G.G. is still supposed to be someone to inspire Canadians through Civic Action and leading by example.</a:t>
            </a:r>
          </a:p>
          <a:p>
            <a:pPr>
              <a:lnSpc>
                <a:spcPct val="90000"/>
              </a:lnSpc>
              <a:spcAft>
                <a:spcPts val="600"/>
              </a:spcAft>
            </a:pPr>
            <a:br>
              <a:rPr lang="en-US" sz="2000" dirty="0">
                <a:latin typeface="+mn-lt"/>
                <a:cs typeface="+mn-cs"/>
              </a:rPr>
            </a:br>
            <a:r>
              <a:rPr lang="en-US" sz="2000" dirty="0">
                <a:latin typeface="+mn-lt"/>
                <a:cs typeface="+mn-cs"/>
              </a:rPr>
              <a:t>Her Excellency, The Right </a:t>
            </a:r>
            <a:r>
              <a:rPr lang="en-US" sz="2000" dirty="0" err="1">
                <a:latin typeface="+mn-lt"/>
                <a:cs typeface="+mn-cs"/>
              </a:rPr>
              <a:t>Honourable</a:t>
            </a:r>
            <a:r>
              <a:rPr lang="en-US" sz="2000" dirty="0">
                <a:latin typeface="+mn-lt"/>
                <a:cs typeface="+mn-cs"/>
              </a:rPr>
              <a:t> Mary Simon will be expected to restore dignity to Rideau Hall (The home of The G.G.) in the coming years.</a:t>
            </a:r>
          </a:p>
          <a:p>
            <a:pPr indent="-228600">
              <a:lnSpc>
                <a:spcPct val="90000"/>
              </a:lnSpc>
              <a:spcAft>
                <a:spcPts val="600"/>
              </a:spcAft>
              <a:buFont typeface="Arial" panose="020B0604020202020204" pitchFamily="34" charset="0"/>
              <a:buChar char="•"/>
            </a:pPr>
            <a:endParaRPr lang="en-US" sz="2000" dirty="0">
              <a:latin typeface="+mn-lt"/>
              <a:cs typeface="+mn-cs"/>
            </a:endParaRPr>
          </a:p>
        </p:txBody>
      </p:sp>
      <p:sp>
        <p:nvSpPr>
          <p:cNvPr id="139" name="Rectangle 138">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5823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5" name="TextBox 14">
            <a:extLst>
              <a:ext uri="{FF2B5EF4-FFF2-40B4-BE49-F238E27FC236}">
                <a16:creationId xmlns:a16="http://schemas.microsoft.com/office/drawing/2014/main" id="{C239A945-E17A-4A4F-8971-59F71CC31074}"/>
              </a:ext>
            </a:extLst>
          </p:cNvPr>
          <p:cNvSpPr txBox="1"/>
          <p:nvPr/>
        </p:nvSpPr>
        <p:spPr>
          <a:xfrm>
            <a:off x="17622" y="65516"/>
            <a:ext cx="4261770" cy="1338828"/>
          </a:xfrm>
          <a:prstGeom prst="rect">
            <a:avLst/>
          </a:prstGeom>
          <a:noFill/>
        </p:spPr>
        <p:txBody>
          <a:bodyPr wrap="square">
            <a:spAutoFit/>
          </a:bodyPr>
          <a:lstStyle/>
          <a:p>
            <a:pPr>
              <a:lnSpc>
                <a:spcPct val="90000"/>
              </a:lnSpc>
              <a:spcAft>
                <a:spcPts val="600"/>
              </a:spcAft>
            </a:pPr>
            <a:r>
              <a:rPr lang="en-US" sz="3000" dirty="0">
                <a:latin typeface="Veteran Typewriter" panose="02000500000000000000" pitchFamily="2" charset="0"/>
                <a:cs typeface="+mn-cs"/>
              </a:rPr>
              <a:t>The Role of the Governor General Moving Forward… </a:t>
            </a:r>
          </a:p>
        </p:txBody>
      </p:sp>
    </p:spTree>
    <p:extLst>
      <p:ext uri="{BB962C8B-B14F-4D97-AF65-F5344CB8AC3E}">
        <p14:creationId xmlns:p14="http://schemas.microsoft.com/office/powerpoint/2010/main" val="122736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https://www.craigmarlatt.com/canada/images/images&amp;downloads/federal.jpg">
            <a:extLst>
              <a:ext uri="{FF2B5EF4-FFF2-40B4-BE49-F238E27FC236}">
                <a16:creationId xmlns:a16="http://schemas.microsoft.com/office/drawing/2014/main" id="{EAB9E8BD-E597-4E77-9816-D8C26666BC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3611"/>
          <a:stretch/>
        </p:blipFill>
        <p:spPr bwMode="auto">
          <a:xfrm>
            <a:off x="3941472" y="61681"/>
            <a:ext cx="8209319" cy="6172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5D9838C-209A-4B3F-B190-05607A25784E}"/>
              </a:ext>
            </a:extLst>
          </p:cNvPr>
          <p:cNvSpPr txBox="1"/>
          <p:nvPr/>
        </p:nvSpPr>
        <p:spPr>
          <a:xfrm>
            <a:off x="362022" y="5477743"/>
            <a:ext cx="1640231" cy="1015663"/>
          </a:xfrm>
          <a:prstGeom prst="rect">
            <a:avLst/>
          </a:prstGeom>
          <a:noFill/>
        </p:spPr>
        <p:txBody>
          <a:bodyPr wrap="square" rtlCol="0">
            <a:spAutoFit/>
          </a:bodyPr>
          <a:lstStyle/>
          <a:p>
            <a:pPr algn="ctr"/>
            <a:r>
              <a:rPr lang="en-CA" sz="1200" b="1" dirty="0">
                <a:latin typeface="Arial Rounded MT Bold" panose="020F0704030504030204" pitchFamily="34" charset="0"/>
                <a:cs typeface="Times New Roman" panose="02020603050405020304" pitchFamily="18" charset="0"/>
              </a:rPr>
              <a:t>Her Excellency</a:t>
            </a:r>
            <a:br>
              <a:rPr lang="en-CA" sz="1200" b="1" dirty="0">
                <a:latin typeface="Arial Rounded MT Bold" panose="020F0704030504030204" pitchFamily="34" charset="0"/>
                <a:cs typeface="Times New Roman" panose="02020603050405020304" pitchFamily="18" charset="0"/>
              </a:rPr>
            </a:br>
            <a:r>
              <a:rPr lang="en-CA" sz="1200" b="1" dirty="0">
                <a:latin typeface="Arial Rounded MT Bold" panose="020F0704030504030204" pitchFamily="34" charset="0"/>
                <a:cs typeface="Times New Roman" panose="02020603050405020304" pitchFamily="18" charset="0"/>
              </a:rPr>
              <a:t>The Right Honourable Mary Simon</a:t>
            </a:r>
            <a:br>
              <a:rPr lang="en-CA" sz="1200" b="1" dirty="0">
                <a:latin typeface="Arial Rounded MT Bold" panose="020F0704030504030204" pitchFamily="34" charset="0"/>
                <a:cs typeface="Times New Roman" panose="02020603050405020304" pitchFamily="18" charset="0"/>
              </a:rPr>
            </a:br>
            <a:r>
              <a:rPr lang="en-CA" sz="1200" i="1" dirty="0">
                <a:latin typeface="Arial Rounded MT Bold" panose="020F0704030504030204" pitchFamily="34" charset="0"/>
                <a:cs typeface="Times New Roman" panose="02020603050405020304" pitchFamily="18" charset="0"/>
              </a:rPr>
              <a:t>Governor General </a:t>
            </a:r>
          </a:p>
        </p:txBody>
      </p:sp>
      <p:sp>
        <p:nvSpPr>
          <p:cNvPr id="12" name="TextBox 11">
            <a:extLst>
              <a:ext uri="{FF2B5EF4-FFF2-40B4-BE49-F238E27FC236}">
                <a16:creationId xmlns:a16="http://schemas.microsoft.com/office/drawing/2014/main" id="{9D1FA5D1-65AC-4EAA-AFFC-E456D43A5214}"/>
              </a:ext>
            </a:extLst>
          </p:cNvPr>
          <p:cNvSpPr txBox="1"/>
          <p:nvPr/>
        </p:nvSpPr>
        <p:spPr>
          <a:xfrm>
            <a:off x="1316178" y="2792501"/>
            <a:ext cx="2341983" cy="646331"/>
          </a:xfrm>
          <a:prstGeom prst="rect">
            <a:avLst/>
          </a:prstGeom>
          <a:noFill/>
        </p:spPr>
        <p:txBody>
          <a:bodyPr wrap="square" rtlCol="0">
            <a:spAutoFit/>
          </a:bodyPr>
          <a:lstStyle/>
          <a:p>
            <a:pPr algn="ctr"/>
            <a:r>
              <a:rPr lang="en-CA" sz="1200" b="1" dirty="0">
                <a:latin typeface="Arial Rounded MT Bold" panose="020F0704030504030204" pitchFamily="34" charset="0"/>
                <a:cs typeface="Times New Roman" panose="02020603050405020304" pitchFamily="18" charset="0"/>
              </a:rPr>
              <a:t>His Majesty the King  </a:t>
            </a:r>
            <a:br>
              <a:rPr lang="en-CA" sz="1200" b="1" dirty="0">
                <a:latin typeface="Arial Rounded MT Bold" panose="020F0704030504030204" pitchFamily="34" charset="0"/>
                <a:cs typeface="Times New Roman" panose="02020603050405020304" pitchFamily="18" charset="0"/>
              </a:rPr>
            </a:br>
            <a:r>
              <a:rPr lang="en-CA" sz="1200" b="1" dirty="0">
                <a:latin typeface="Arial Rounded MT Bold" panose="020F0704030504030204" pitchFamily="34" charset="0"/>
                <a:cs typeface="Times New Roman" panose="02020603050405020304" pitchFamily="18" charset="0"/>
              </a:rPr>
              <a:t>Charles III</a:t>
            </a:r>
          </a:p>
          <a:p>
            <a:pPr algn="ctr"/>
            <a:r>
              <a:rPr lang="en-CA" sz="1200" i="1" dirty="0">
                <a:latin typeface="Arial Rounded MT Bold" panose="020F0704030504030204" pitchFamily="34" charset="0"/>
                <a:cs typeface="Times New Roman" panose="02020603050405020304" pitchFamily="18" charset="0"/>
              </a:rPr>
              <a:t>Sovereign</a:t>
            </a:r>
            <a:endParaRPr lang="en-CA" sz="1100" i="1" dirty="0">
              <a:latin typeface="Arial Rounded MT Bold" panose="020F07040305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29C627F-F97C-499F-834F-9865A1119163}"/>
              </a:ext>
            </a:extLst>
          </p:cNvPr>
          <p:cNvSpPr txBox="1"/>
          <p:nvPr/>
        </p:nvSpPr>
        <p:spPr>
          <a:xfrm>
            <a:off x="2301241" y="5493132"/>
            <a:ext cx="1640231" cy="1000274"/>
          </a:xfrm>
          <a:prstGeom prst="rect">
            <a:avLst/>
          </a:prstGeom>
          <a:noFill/>
        </p:spPr>
        <p:txBody>
          <a:bodyPr wrap="square" rtlCol="0">
            <a:spAutoFit/>
          </a:bodyPr>
          <a:lstStyle/>
          <a:p>
            <a:pPr algn="ctr"/>
            <a:r>
              <a:rPr lang="en-CA" sz="1200" b="1" dirty="0">
                <a:latin typeface="Arial Rounded MT Bold" panose="020F0704030504030204" pitchFamily="34" charset="0"/>
                <a:cs typeface="Times New Roman" panose="02020603050405020304" pitchFamily="18" charset="0"/>
              </a:rPr>
              <a:t>The Right Honourable</a:t>
            </a:r>
            <a:br>
              <a:rPr lang="en-CA" sz="1200" b="1" dirty="0">
                <a:latin typeface="Arial Rounded MT Bold" panose="020F0704030504030204" pitchFamily="34" charset="0"/>
                <a:cs typeface="Times New Roman" panose="02020603050405020304" pitchFamily="18" charset="0"/>
              </a:rPr>
            </a:br>
            <a:r>
              <a:rPr lang="en-CA" sz="1200" b="1" dirty="0">
                <a:latin typeface="Arial Rounded MT Bold" panose="020F0704030504030204" pitchFamily="34" charset="0"/>
                <a:cs typeface="Times New Roman" panose="02020603050405020304" pitchFamily="18" charset="0"/>
              </a:rPr>
              <a:t>Justin Trudeau</a:t>
            </a:r>
            <a:br>
              <a:rPr lang="en-CA" sz="1200" dirty="0">
                <a:latin typeface="Arial Rounded MT Bold" panose="020F0704030504030204" pitchFamily="34" charset="0"/>
                <a:cs typeface="Times New Roman" panose="02020603050405020304" pitchFamily="18" charset="0"/>
              </a:rPr>
            </a:br>
            <a:r>
              <a:rPr lang="en-CA" sz="1200" i="1" dirty="0">
                <a:latin typeface="Arial Rounded MT Bold" panose="020F0704030504030204" pitchFamily="34" charset="0"/>
                <a:cs typeface="Times New Roman" panose="02020603050405020304" pitchFamily="18" charset="0"/>
              </a:rPr>
              <a:t>Prime Minister</a:t>
            </a:r>
          </a:p>
          <a:p>
            <a:pPr algn="ctr"/>
            <a:endParaRPr lang="en-CA" sz="1100" dirty="0">
              <a:latin typeface="Arial Rounded MT Bold" panose="020F0704030504030204" pitchFamily="34" charset="0"/>
              <a:cs typeface="Times New Roman" panose="02020603050405020304" pitchFamily="18" charset="0"/>
            </a:endParaRPr>
          </a:p>
        </p:txBody>
      </p:sp>
      <p:pic>
        <p:nvPicPr>
          <p:cNvPr id="3080" name="Picture 8" descr="Official portrait of Prime Minister Justin Trudeau.">
            <a:extLst>
              <a:ext uri="{FF2B5EF4-FFF2-40B4-BE49-F238E27FC236}">
                <a16:creationId xmlns:a16="http://schemas.microsoft.com/office/drawing/2014/main" id="{4B69F7A9-4C60-4C18-8074-02DDAB407A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6006" y="3563793"/>
            <a:ext cx="1682593" cy="191395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Biography - Mary Simon - Speak Truth to Power Canada">
            <a:extLst>
              <a:ext uri="{FF2B5EF4-FFF2-40B4-BE49-F238E27FC236}">
                <a16:creationId xmlns:a16="http://schemas.microsoft.com/office/drawing/2014/main" id="{F8F634AE-9456-46E7-B131-2C21140E7E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336" y="3563793"/>
            <a:ext cx="1913950" cy="1913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ng Charles III: New Title Confirmed After Queen Elizabeth's Death">
            <a:extLst>
              <a:ext uri="{FF2B5EF4-FFF2-40B4-BE49-F238E27FC236}">
                <a16:creationId xmlns:a16="http://schemas.microsoft.com/office/drawing/2014/main" id="{D6C17DB3-A00D-3EDD-884D-2981AA8585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2137" y="43062"/>
            <a:ext cx="2476024" cy="2723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504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7AFEED-A6E4-11BC-79B6-7BDD2083A94C}"/>
              </a:ext>
            </a:extLst>
          </p:cNvPr>
          <p:cNvSpPr>
            <a:spLocks noGrp="1"/>
          </p:cNvSpPr>
          <p:nvPr>
            <p:ph type="title"/>
          </p:nvPr>
        </p:nvSpPr>
        <p:spPr>
          <a:xfrm>
            <a:off x="793662" y="386930"/>
            <a:ext cx="10066122" cy="1298448"/>
          </a:xfrm>
        </p:spPr>
        <p:txBody>
          <a:bodyPr anchor="b">
            <a:normAutofit/>
          </a:bodyPr>
          <a:lstStyle/>
          <a:p>
            <a:r>
              <a:rPr lang="en-US" sz="4800" b="1" dirty="0">
                <a:latin typeface="Veteran Typewriter" panose="02000500000000000000" pitchFamily="2" charset="0"/>
              </a:rPr>
              <a:t>The Prime Minister of Canada</a:t>
            </a:r>
            <a:endParaRPr lang="en-CA" sz="4800" dirty="0"/>
          </a:p>
        </p:txBody>
      </p:sp>
      <p:sp>
        <p:nvSpPr>
          <p:cNvPr id="1033" name="Rectangle 103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0FCA38-4BCD-6680-0031-CD16A69979DB}"/>
              </a:ext>
            </a:extLst>
          </p:cNvPr>
          <p:cNvSpPr>
            <a:spLocks noGrp="1"/>
          </p:cNvSpPr>
          <p:nvPr>
            <p:ph idx="1"/>
          </p:nvPr>
        </p:nvSpPr>
        <p:spPr>
          <a:xfrm>
            <a:off x="793661" y="2599509"/>
            <a:ext cx="4530898" cy="3639450"/>
          </a:xfrm>
        </p:spPr>
        <p:txBody>
          <a:bodyPr anchor="ctr">
            <a:normAutofit/>
          </a:bodyPr>
          <a:lstStyle/>
          <a:p>
            <a:pPr marL="0" indent="0">
              <a:buNone/>
            </a:pPr>
            <a:r>
              <a:rPr lang="en-CA" sz="2000" dirty="0">
                <a:latin typeface="Veteran Typewriter" panose="02000500000000000000" pitchFamily="2" charset="0"/>
              </a:rPr>
              <a:t>The 23</a:t>
            </a:r>
            <a:r>
              <a:rPr lang="en-CA" sz="2000" baseline="30000" dirty="0">
                <a:latin typeface="Veteran Typewriter" panose="02000500000000000000" pitchFamily="2" charset="0"/>
              </a:rPr>
              <a:t>rd</a:t>
            </a:r>
            <a:r>
              <a:rPr lang="en-CA" sz="2000" dirty="0">
                <a:latin typeface="Veteran Typewriter" panose="02000500000000000000" pitchFamily="2" charset="0"/>
              </a:rPr>
              <a:t> Prime Minister of Canada is </a:t>
            </a:r>
            <a:r>
              <a:rPr lang="en-CA" sz="2000" b="1" dirty="0">
                <a:solidFill>
                  <a:srgbClr val="FF0000"/>
                </a:solidFill>
                <a:latin typeface="Veteran Typewriter" panose="02000500000000000000" pitchFamily="2" charset="0"/>
              </a:rPr>
              <a:t>The Right Honourable Justin Trudeau</a:t>
            </a:r>
            <a:r>
              <a:rPr lang="en-CA" sz="2000" dirty="0">
                <a:latin typeface="Veteran Typewriter" panose="02000500000000000000" pitchFamily="2" charset="0"/>
              </a:rPr>
              <a:t>. First elected in November, 2015 and then re-elected in 2019 and 2021.</a:t>
            </a:r>
          </a:p>
          <a:p>
            <a:pPr marL="0" indent="0">
              <a:buNone/>
            </a:pPr>
            <a:r>
              <a:rPr lang="en-CA" sz="2000" dirty="0">
                <a:latin typeface="Veteran Typewriter" panose="02000500000000000000" pitchFamily="2" charset="0"/>
              </a:rPr>
              <a:t>As leader of the </a:t>
            </a:r>
            <a:r>
              <a:rPr lang="en-CA" sz="2000" b="1" dirty="0">
                <a:solidFill>
                  <a:srgbClr val="FF0000"/>
                </a:solidFill>
                <a:latin typeface="Veteran Typewriter" panose="02000500000000000000" pitchFamily="2" charset="0"/>
              </a:rPr>
              <a:t>Liberal Party of Canada</a:t>
            </a:r>
            <a:r>
              <a:rPr lang="en-CA" sz="2000" dirty="0">
                <a:latin typeface="Veteran Typewriter" panose="02000500000000000000" pitchFamily="2" charset="0"/>
              </a:rPr>
              <a:t>, Trudeau works with his MPs and Cabinet Ministers to enable policies that align with the values of his Party.</a:t>
            </a:r>
            <a:endParaRPr lang="en-US" sz="2000" dirty="0">
              <a:latin typeface="Veteran Typewriter" panose="02000500000000000000" pitchFamily="2" charset="0"/>
            </a:endParaRPr>
          </a:p>
        </p:txBody>
      </p:sp>
      <p:pic>
        <p:nvPicPr>
          <p:cNvPr id="1026" name="Picture 2" descr="Justin Trudeau">
            <a:extLst>
              <a:ext uri="{FF2B5EF4-FFF2-40B4-BE49-F238E27FC236}">
                <a16:creationId xmlns:a16="http://schemas.microsoft.com/office/drawing/2014/main" id="{C8B315FA-4FBD-E36B-6D03-92A48344A49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03542" y="2240368"/>
            <a:ext cx="4230702" cy="4230702"/>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0412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7" name="Picture 3"/>
          <p:cNvPicPr>
            <a:picLocks noChangeAspect="1"/>
          </p:cNvPicPr>
          <p:nvPr/>
        </p:nvPicPr>
        <p:blipFill rotWithShape="1">
          <a:blip r:embed="rId2"/>
          <a:srcRect l="13166" r="8121" b="9091"/>
          <a:stretch/>
        </p:blipFill>
        <p:spPr bwMode="auto">
          <a:xfrm>
            <a:off x="20" y="10"/>
            <a:ext cx="8668492" cy="6857990"/>
          </a:xfrm>
          <a:prstGeom prst="rect">
            <a:avLst/>
          </a:prstGeom>
          <a:noFill/>
        </p:spPr>
      </p:pic>
      <p:sp>
        <p:nvSpPr>
          <p:cNvPr id="74" name="Rectangle 73">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760208" y="2057400"/>
            <a:ext cx="4023360" cy="3204134"/>
          </a:xfrm>
          <a:prstGeom prst="rect">
            <a:avLst/>
          </a:prstGeom>
        </p:spPr>
        <p:txBody>
          <a:bodyPr vert="horz" lIns="91440" tIns="45720" rIns="91440" bIns="45720" rtlCol="0" anchor="b">
            <a:noAutofit/>
          </a:bodyPr>
          <a:lstStyle/>
          <a:p>
            <a:pPr fontAlgn="auto">
              <a:lnSpc>
                <a:spcPct val="90000"/>
              </a:lnSpc>
              <a:spcAft>
                <a:spcPts val="600"/>
              </a:spcAft>
              <a:defRPr/>
            </a:pPr>
            <a:r>
              <a:rPr lang="en-US" sz="3300" dirty="0">
                <a:latin typeface="Veteran Typewriter" panose="02000500000000000000" pitchFamily="2" charset="0"/>
                <a:ea typeface="+mj-ea"/>
                <a:cs typeface="+mj-cs"/>
              </a:rPr>
              <a:t>There are Two Legislative Chambers:</a:t>
            </a:r>
          </a:p>
          <a:p>
            <a:pPr marL="571500" indent="-571500" fontAlgn="auto">
              <a:lnSpc>
                <a:spcPct val="90000"/>
              </a:lnSpc>
              <a:spcAft>
                <a:spcPts val="600"/>
              </a:spcAft>
              <a:defRPr/>
            </a:pPr>
            <a:endParaRPr lang="en-US" sz="3300" dirty="0">
              <a:latin typeface="Veteran Typewriter" panose="02000500000000000000" pitchFamily="2" charset="0"/>
              <a:ea typeface="+mj-ea"/>
              <a:cs typeface="+mj-cs"/>
            </a:endParaRPr>
          </a:p>
          <a:p>
            <a:pPr marL="571500" indent="-571500" fontAlgn="auto">
              <a:lnSpc>
                <a:spcPct val="90000"/>
              </a:lnSpc>
              <a:spcAft>
                <a:spcPts val="600"/>
              </a:spcAft>
              <a:defRPr/>
            </a:pPr>
            <a:endParaRPr lang="en-US" sz="3300" dirty="0">
              <a:latin typeface="Veteran Typewriter" panose="02000500000000000000" pitchFamily="2" charset="0"/>
              <a:ea typeface="+mj-ea"/>
              <a:cs typeface="+mj-cs"/>
            </a:endParaRPr>
          </a:p>
          <a:p>
            <a:pPr fontAlgn="auto">
              <a:lnSpc>
                <a:spcPct val="90000"/>
              </a:lnSpc>
              <a:spcAft>
                <a:spcPts val="600"/>
              </a:spcAft>
              <a:defRPr/>
            </a:pPr>
            <a:r>
              <a:rPr lang="en-US" sz="3300" dirty="0">
                <a:latin typeface="Veteran Typewriter" panose="02000500000000000000" pitchFamily="2" charset="0"/>
                <a:ea typeface="+mj-ea"/>
                <a:cs typeface="+mj-cs"/>
              </a:rPr>
              <a:t>The House of Commons</a:t>
            </a:r>
          </a:p>
          <a:p>
            <a:pPr fontAlgn="auto">
              <a:lnSpc>
                <a:spcPct val="90000"/>
              </a:lnSpc>
              <a:spcAft>
                <a:spcPts val="600"/>
              </a:spcAft>
              <a:defRPr/>
            </a:pPr>
            <a:endParaRPr lang="en-US" sz="3300" dirty="0">
              <a:latin typeface="Veteran Typewriter" panose="02000500000000000000" pitchFamily="2" charset="0"/>
              <a:ea typeface="+mj-ea"/>
              <a:cs typeface="+mj-cs"/>
            </a:endParaRPr>
          </a:p>
          <a:p>
            <a:pPr fontAlgn="auto">
              <a:lnSpc>
                <a:spcPct val="90000"/>
              </a:lnSpc>
              <a:spcAft>
                <a:spcPts val="600"/>
              </a:spcAft>
              <a:defRPr/>
            </a:pPr>
            <a:r>
              <a:rPr lang="en-US" sz="3300" dirty="0">
                <a:latin typeface="Veteran Typewriter" panose="02000500000000000000" pitchFamily="2" charset="0"/>
                <a:ea typeface="+mj-ea"/>
                <a:cs typeface="+mj-cs"/>
              </a:rPr>
              <a:t>and the Senate</a:t>
            </a:r>
          </a:p>
        </p:txBody>
      </p:sp>
      <p:sp>
        <p:nvSpPr>
          <p:cNvPr id="76" name="Rectangle 7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78" name="Rectangle 7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C55203E-9038-460B-9AFC-CFC06B70562D}"/>
              </a:ext>
            </a:extLst>
          </p:cNvPr>
          <p:cNvPicPr>
            <a:picLocks noChangeAspect="1"/>
          </p:cNvPicPr>
          <p:nvPr/>
        </p:nvPicPr>
        <p:blipFill rotWithShape="1">
          <a:blip r:embed="rId2"/>
          <a:srcRect l="9091" t="34858"/>
          <a:stretch/>
        </p:blipFill>
        <p:spPr bwMode="auto">
          <a:xfrm>
            <a:off x="20" y="10"/>
            <a:ext cx="12191980" cy="6857990"/>
          </a:xfrm>
          <a:prstGeom prst="rect">
            <a:avLst/>
          </a:prstGeom>
          <a:noFill/>
        </p:spPr>
      </p:pic>
      <p:sp>
        <p:nvSpPr>
          <p:cNvPr id="136" name="Freeform: Shape 135">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141"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554" name="Title 1"/>
          <p:cNvSpPr>
            <a:spLocks noGrp="1"/>
          </p:cNvSpPr>
          <p:nvPr>
            <p:ph type="title"/>
          </p:nvPr>
        </p:nvSpPr>
        <p:spPr>
          <a:xfrm>
            <a:off x="7621030" y="623311"/>
            <a:ext cx="4062643" cy="1043409"/>
          </a:xfrm>
        </p:spPr>
        <p:txBody>
          <a:bodyPr>
            <a:noAutofit/>
          </a:bodyPr>
          <a:lstStyle/>
          <a:p>
            <a:pPr>
              <a:lnSpc>
                <a:spcPct val="90000"/>
              </a:lnSpc>
            </a:pPr>
            <a:r>
              <a:rPr lang="en-US" sz="4000" b="1" dirty="0">
                <a:latin typeface="Veteran Typewriter" panose="02000500000000000000" pitchFamily="2" charset="0"/>
              </a:rPr>
              <a:t>Canada’s House of Commons</a:t>
            </a:r>
          </a:p>
        </p:txBody>
      </p:sp>
      <p:sp>
        <p:nvSpPr>
          <p:cNvPr id="23555" name="Content Placeholder 2"/>
          <p:cNvSpPr>
            <a:spLocks noGrp="1"/>
          </p:cNvSpPr>
          <p:nvPr>
            <p:ph idx="1"/>
          </p:nvPr>
        </p:nvSpPr>
        <p:spPr>
          <a:xfrm>
            <a:off x="7366866" y="1499411"/>
            <a:ext cx="4570969" cy="1328057"/>
          </a:xfrm>
        </p:spPr>
        <p:txBody>
          <a:bodyPr anchor="t">
            <a:noAutofit/>
          </a:bodyPr>
          <a:lstStyle/>
          <a:p>
            <a:pPr marL="342900" lvl="1" indent="-342900" algn="ctr">
              <a:buClr>
                <a:srgbClr val="7C9A52"/>
              </a:buClr>
              <a:buFont typeface="Arial" charset="0"/>
              <a:buChar char="•"/>
            </a:pPr>
            <a:endParaRPr lang="en-US" sz="2300" dirty="0">
              <a:latin typeface="Veteran Typewriter" panose="02000500000000000000" pitchFamily="2" charset="0"/>
            </a:endParaRPr>
          </a:p>
          <a:p>
            <a:pPr marL="0" lvl="1" indent="0" algn="ctr">
              <a:buClr>
                <a:srgbClr val="7C9A52"/>
              </a:buClr>
              <a:buNone/>
            </a:pPr>
            <a:r>
              <a:rPr lang="en-US" sz="2300" dirty="0">
                <a:latin typeface="Veteran Typewriter" panose="02000500000000000000" pitchFamily="2" charset="0"/>
              </a:rPr>
              <a:t>338 MPs (Members of Parliaments)</a:t>
            </a:r>
          </a:p>
          <a:p>
            <a:pPr algn="ctr">
              <a:buClr>
                <a:srgbClr val="7C9A52"/>
              </a:buClr>
            </a:pPr>
            <a:endParaRPr lang="en-US" sz="2300" dirty="0">
              <a:latin typeface="Veteran Typewriter" panose="02000500000000000000" pitchFamily="2" charset="0"/>
            </a:endParaRPr>
          </a:p>
          <a:p>
            <a:pPr marL="0" indent="0" algn="ctr">
              <a:buClr>
                <a:srgbClr val="7C9A52"/>
              </a:buClr>
              <a:buNone/>
            </a:pPr>
            <a:r>
              <a:rPr lang="en-US" sz="2300" dirty="0">
                <a:latin typeface="Veteran Typewriter" panose="02000500000000000000" pitchFamily="2" charset="0"/>
              </a:rPr>
              <a:t>Elected from ridings across Canada</a:t>
            </a:r>
          </a:p>
          <a:p>
            <a:pPr algn="ctr">
              <a:buClr>
                <a:srgbClr val="7C9A52"/>
              </a:buClr>
            </a:pPr>
            <a:endParaRPr lang="en-US" sz="2300" dirty="0">
              <a:latin typeface="Veteran Typewriter" panose="02000500000000000000" pitchFamily="2" charset="0"/>
            </a:endParaRPr>
          </a:p>
          <a:p>
            <a:pPr marL="0" indent="0" algn="ctr">
              <a:buClr>
                <a:srgbClr val="7C9A52"/>
              </a:buClr>
              <a:buNone/>
            </a:pPr>
            <a:r>
              <a:rPr lang="en-US" sz="2300" dirty="0">
                <a:latin typeface="Veteran Typewriter" panose="02000500000000000000" pitchFamily="2" charset="0"/>
              </a:rPr>
              <a:t>What are commoners?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1931670" y="62487"/>
            <a:ext cx="8229600" cy="1143000"/>
          </a:xfrm>
        </p:spPr>
        <p:txBody>
          <a:bodyPr>
            <a:normAutofit/>
          </a:bodyPr>
          <a:lstStyle/>
          <a:p>
            <a:pPr eaLnBrk="1" hangingPunct="1">
              <a:defRPr/>
            </a:pPr>
            <a:r>
              <a:rPr lang="en-US" dirty="0">
                <a:latin typeface="Veteran Typewriter" panose="02000500000000000000" pitchFamily="2" charset="0"/>
                <a:ea typeface="ＭＳ Ｐゴシック" pitchFamily="34" charset="-128"/>
              </a:rPr>
              <a:t>Who can be an MP?</a:t>
            </a:r>
          </a:p>
        </p:txBody>
      </p:sp>
      <p:sp>
        <p:nvSpPr>
          <p:cNvPr id="5" name="Rectangle 4"/>
          <p:cNvSpPr>
            <a:spLocks noGrp="1" noChangeArrowheads="1"/>
          </p:cNvSpPr>
          <p:nvPr>
            <p:ph idx="1"/>
          </p:nvPr>
        </p:nvSpPr>
        <p:spPr>
          <a:xfrm>
            <a:off x="0" y="878453"/>
            <a:ext cx="12192000" cy="4525963"/>
          </a:xfrm>
        </p:spPr>
        <p:txBody>
          <a:bodyPr/>
          <a:lstStyle/>
          <a:p>
            <a:pPr marL="0" indent="0" algn="ctr">
              <a:lnSpc>
                <a:spcPct val="90000"/>
              </a:lnSpc>
              <a:buNone/>
              <a:defRPr/>
            </a:pPr>
            <a:r>
              <a:rPr lang="en-US" sz="2200" dirty="0">
                <a:latin typeface="Veteran Typewriter" panose="02000500000000000000" pitchFamily="2" charset="0"/>
                <a:ea typeface="ＭＳ Ｐゴシック" pitchFamily="34" charset="-128"/>
              </a:rPr>
              <a:t>Any Canadian citizen 18 years of age and older can become an MP. </a:t>
            </a:r>
          </a:p>
          <a:p>
            <a:pPr eaLnBrk="1" hangingPunct="1">
              <a:lnSpc>
                <a:spcPct val="90000"/>
              </a:lnSpc>
              <a:defRPr/>
            </a:pPr>
            <a:endParaRPr lang="en-US" sz="2400" dirty="0">
              <a:latin typeface="Calibri" pitchFamily="34" charset="0"/>
              <a:ea typeface="ＭＳ Ｐゴシック" pitchFamily="34" charset="-128"/>
            </a:endParaRPr>
          </a:p>
          <a:p>
            <a:pPr lvl="1" algn="r" eaLnBrk="1" hangingPunct="1">
              <a:lnSpc>
                <a:spcPct val="90000"/>
              </a:lnSpc>
              <a:buFontTx/>
              <a:buNone/>
              <a:defRPr/>
            </a:pPr>
            <a:endParaRPr lang="en-US" sz="1600" i="1" dirty="0">
              <a:latin typeface="Calibri" pitchFamily="34" charset="0"/>
              <a:ea typeface="ＭＳ Ｐゴシック" pitchFamily="34" charset="-128"/>
            </a:endParaRPr>
          </a:p>
          <a:p>
            <a:pPr eaLnBrk="1" hangingPunct="1">
              <a:lnSpc>
                <a:spcPct val="90000"/>
              </a:lnSpc>
              <a:buFontTx/>
              <a:buNone/>
              <a:defRPr/>
            </a:pPr>
            <a:endParaRPr lang="en-US" sz="2800" dirty="0">
              <a:ea typeface="ＭＳ Ｐゴシック" pitchFamily="34" charset="-128"/>
            </a:endParaRPr>
          </a:p>
        </p:txBody>
      </p:sp>
      <p:sp>
        <p:nvSpPr>
          <p:cNvPr id="8" name="TextBox 4"/>
          <p:cNvSpPr txBox="1">
            <a:spLocks noChangeArrowheads="1"/>
          </p:cNvSpPr>
          <p:nvPr/>
        </p:nvSpPr>
        <p:spPr bwMode="auto">
          <a:xfrm>
            <a:off x="1771538" y="4908471"/>
            <a:ext cx="38672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r>
              <a:rPr lang="en-CA" altLang="en-US" sz="2000" dirty="0">
                <a:latin typeface="Veteran Typewriter" panose="02000500000000000000" pitchFamily="2" charset="0"/>
              </a:rPr>
              <a:t>Youngest person to be elected is Pierre-Luc Dusseault (</a:t>
            </a:r>
            <a:r>
              <a:rPr lang="en-CA" altLang="en-US" sz="2000" dirty="0">
                <a:solidFill>
                  <a:schemeClr val="accent6">
                    <a:lumMod val="75000"/>
                  </a:schemeClr>
                </a:solidFill>
                <a:latin typeface="Veteran Typewriter" panose="02000500000000000000" pitchFamily="2" charset="0"/>
              </a:rPr>
              <a:t>NDP, Sherbrooke</a:t>
            </a:r>
            <a:r>
              <a:rPr lang="en-CA" altLang="en-US" sz="2000" dirty="0">
                <a:latin typeface="Veteran Typewriter" panose="02000500000000000000" pitchFamily="2" charset="0"/>
              </a:rPr>
              <a:t>) who was first elected at 19.</a:t>
            </a:r>
          </a:p>
        </p:txBody>
      </p:sp>
      <p:pic>
        <p:nvPicPr>
          <p:cNvPr id="11272" name="Picture 8" descr="Photo - Pierre-Luc Dusseault">
            <a:extLst>
              <a:ext uri="{FF2B5EF4-FFF2-40B4-BE49-F238E27FC236}">
                <a16:creationId xmlns:a16="http://schemas.microsoft.com/office/drawing/2014/main" id="{66CB9CB9-9488-48DC-9C86-AC0DF7849E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712" y="1413844"/>
            <a:ext cx="2028914" cy="328626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5">
            <a:extLst>
              <a:ext uri="{FF2B5EF4-FFF2-40B4-BE49-F238E27FC236}">
                <a16:creationId xmlns:a16="http://schemas.microsoft.com/office/drawing/2014/main" id="{A1AB9992-E840-4579-A97C-597FA2AB6494}"/>
              </a:ext>
            </a:extLst>
          </p:cNvPr>
          <p:cNvSpPr txBox="1">
            <a:spLocks noChangeArrowheads="1"/>
          </p:cNvSpPr>
          <p:nvPr/>
        </p:nvSpPr>
        <p:spPr bwMode="auto">
          <a:xfrm>
            <a:off x="3141554" y="1373013"/>
            <a:ext cx="3992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r>
              <a:rPr lang="en-CA" altLang="en-US" sz="2000" b="1" dirty="0">
                <a:solidFill>
                  <a:schemeClr val="bg1"/>
                </a:solidFill>
                <a:latin typeface="+mj-lt"/>
              </a:rPr>
              <a:t>May 31, 1991</a:t>
            </a:r>
          </a:p>
        </p:txBody>
      </p:sp>
      <p:sp>
        <p:nvSpPr>
          <p:cNvPr id="13" name="TextBox 5">
            <a:extLst>
              <a:ext uri="{FF2B5EF4-FFF2-40B4-BE49-F238E27FC236}">
                <a16:creationId xmlns:a16="http://schemas.microsoft.com/office/drawing/2014/main" id="{B0F3BAEC-3EB0-4262-BBB0-0E78AFBD593D}"/>
              </a:ext>
            </a:extLst>
          </p:cNvPr>
          <p:cNvSpPr txBox="1">
            <a:spLocks noChangeArrowheads="1"/>
          </p:cNvSpPr>
          <p:nvPr/>
        </p:nvSpPr>
        <p:spPr bwMode="auto">
          <a:xfrm>
            <a:off x="7117762" y="1365414"/>
            <a:ext cx="3992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r>
              <a:rPr lang="en-CA" altLang="en-US" sz="2000" b="1" dirty="0">
                <a:solidFill>
                  <a:schemeClr val="bg1"/>
                </a:solidFill>
                <a:latin typeface="+mj-lt"/>
              </a:rPr>
              <a:t>March 19, 1941</a:t>
            </a:r>
          </a:p>
        </p:txBody>
      </p:sp>
      <p:sp>
        <p:nvSpPr>
          <p:cNvPr id="2" name="TextBox 5">
            <a:extLst>
              <a:ext uri="{FF2B5EF4-FFF2-40B4-BE49-F238E27FC236}">
                <a16:creationId xmlns:a16="http://schemas.microsoft.com/office/drawing/2014/main" id="{83EB4088-3C1A-4E3B-AE8B-A1261AF7135D}"/>
              </a:ext>
            </a:extLst>
          </p:cNvPr>
          <p:cNvSpPr txBox="1">
            <a:spLocks noChangeArrowheads="1"/>
          </p:cNvSpPr>
          <p:nvPr/>
        </p:nvSpPr>
        <p:spPr bwMode="auto">
          <a:xfrm>
            <a:off x="6394878" y="4869642"/>
            <a:ext cx="399276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r>
              <a:rPr lang="en-CA" altLang="en-US" sz="2000" dirty="0">
                <a:latin typeface="Veteran Typewriter" panose="02000500000000000000" pitchFamily="2" charset="0"/>
              </a:rPr>
              <a:t>The longest sitting MP is Hedy Fry (</a:t>
            </a:r>
            <a:r>
              <a:rPr lang="en-CA" altLang="en-US" sz="2000" dirty="0">
                <a:solidFill>
                  <a:srgbClr val="FF0000"/>
                </a:solidFill>
                <a:latin typeface="Veteran Typewriter" panose="02000500000000000000" pitchFamily="2" charset="0"/>
              </a:rPr>
              <a:t>Liberal, Vancouver Centre</a:t>
            </a:r>
            <a:r>
              <a:rPr lang="en-CA" altLang="en-US" sz="2000" dirty="0">
                <a:latin typeface="Veteran Typewriter" panose="02000500000000000000" pitchFamily="2" charset="0"/>
              </a:rPr>
              <a:t>), who has served as a Member of Parliament since 1993. </a:t>
            </a:r>
          </a:p>
        </p:txBody>
      </p:sp>
      <p:pic>
        <p:nvPicPr>
          <p:cNvPr id="3" name="Picture 4" descr="Photo - The Honourable Hedy Fry">
            <a:extLst>
              <a:ext uri="{FF2B5EF4-FFF2-40B4-BE49-F238E27FC236}">
                <a16:creationId xmlns:a16="http://schemas.microsoft.com/office/drawing/2014/main" id="{D91A5C59-5267-4705-BD09-C8DCB14A28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6801" y="1395866"/>
            <a:ext cx="2028914" cy="3286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912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Rituals of the Mace, limits of the handgun: in defence of ritual">
            <a:extLst>
              <a:ext uri="{FF2B5EF4-FFF2-40B4-BE49-F238E27FC236}">
                <a16:creationId xmlns:a16="http://schemas.microsoft.com/office/drawing/2014/main" id="{7E7A93E2-D726-4BB3-B883-2D85B14DB4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778"/>
          <a:stretch/>
        </p:blipFill>
        <p:spPr bwMode="auto">
          <a:xfrm>
            <a:off x="-11909" y="10"/>
            <a:ext cx="6324601" cy="68579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70">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B60021B-CF46-4328-AC70-694D068615BE}"/>
              </a:ext>
            </a:extLst>
          </p:cNvPr>
          <p:cNvSpPr>
            <a:spLocks noGrp="1"/>
          </p:cNvSpPr>
          <p:nvPr>
            <p:ph type="title"/>
          </p:nvPr>
        </p:nvSpPr>
        <p:spPr>
          <a:xfrm>
            <a:off x="6629400" y="56602"/>
            <a:ext cx="5574509" cy="1325563"/>
          </a:xfrm>
        </p:spPr>
        <p:txBody>
          <a:bodyPr>
            <a:normAutofit fontScale="90000"/>
          </a:bodyPr>
          <a:lstStyle/>
          <a:p>
            <a:r>
              <a:rPr lang="en-CA" dirty="0">
                <a:solidFill>
                  <a:srgbClr val="000000"/>
                </a:solidFill>
                <a:latin typeface="Veteran Typewriter" panose="02000500000000000000" pitchFamily="2" charset="0"/>
              </a:rPr>
              <a:t>The Mace: </a:t>
            </a:r>
            <a:br>
              <a:rPr lang="en-CA" dirty="0">
                <a:solidFill>
                  <a:srgbClr val="000000"/>
                </a:solidFill>
                <a:latin typeface="Veteran Typewriter" panose="02000500000000000000" pitchFamily="2" charset="0"/>
              </a:rPr>
            </a:br>
            <a:r>
              <a:rPr lang="en-CA" dirty="0">
                <a:solidFill>
                  <a:srgbClr val="000000"/>
                </a:solidFill>
                <a:latin typeface="Veteran Typewriter" panose="02000500000000000000" pitchFamily="2" charset="0"/>
              </a:rPr>
              <a:t>Power of the Crown</a:t>
            </a:r>
          </a:p>
        </p:txBody>
      </p:sp>
      <p:sp>
        <p:nvSpPr>
          <p:cNvPr id="3" name="Content Placeholder 2">
            <a:extLst>
              <a:ext uri="{FF2B5EF4-FFF2-40B4-BE49-F238E27FC236}">
                <a16:creationId xmlns:a16="http://schemas.microsoft.com/office/drawing/2014/main" id="{D23F4DBA-FC4A-4E86-9AE2-8938CFFDF1FF}"/>
              </a:ext>
            </a:extLst>
          </p:cNvPr>
          <p:cNvSpPr>
            <a:spLocks noGrp="1"/>
          </p:cNvSpPr>
          <p:nvPr>
            <p:ph idx="1"/>
          </p:nvPr>
        </p:nvSpPr>
        <p:spPr>
          <a:xfrm>
            <a:off x="6648855" y="3200400"/>
            <a:ext cx="4869179" cy="3047946"/>
          </a:xfrm>
        </p:spPr>
        <p:txBody>
          <a:bodyPr anchor="b">
            <a:noAutofit/>
          </a:bodyPr>
          <a:lstStyle/>
          <a:p>
            <a:pPr marL="0" indent="0">
              <a:buNone/>
            </a:pPr>
            <a:r>
              <a:rPr lang="en-CA" sz="2200" dirty="0">
                <a:solidFill>
                  <a:srgbClr val="000000"/>
                </a:solidFill>
                <a:latin typeface="Veteran Typewriter" panose="02000500000000000000" pitchFamily="2" charset="0"/>
              </a:rPr>
              <a:t>The Mace is the official symbol of the Crown’s power.</a:t>
            </a:r>
          </a:p>
          <a:p>
            <a:pPr marL="0" indent="0">
              <a:buNone/>
            </a:pPr>
            <a:endParaRPr lang="en-CA" sz="2200" dirty="0">
              <a:solidFill>
                <a:srgbClr val="000000"/>
              </a:solidFill>
              <a:latin typeface="Veteran Typewriter" panose="02000500000000000000" pitchFamily="2" charset="0"/>
            </a:endParaRPr>
          </a:p>
          <a:p>
            <a:pPr marL="0" indent="0">
              <a:buNone/>
            </a:pPr>
            <a:r>
              <a:rPr lang="en-CA" sz="2200" dirty="0">
                <a:solidFill>
                  <a:srgbClr val="000000"/>
                </a:solidFill>
                <a:latin typeface="Veteran Typewriter" panose="02000500000000000000" pitchFamily="2" charset="0"/>
              </a:rPr>
              <a:t>Originally, it was a weapon used by the King’s Sergeant at Arms to protect his life. It weighs 11 lbs.</a:t>
            </a:r>
          </a:p>
          <a:p>
            <a:pPr marL="0" indent="0">
              <a:buNone/>
            </a:pPr>
            <a:br>
              <a:rPr lang="en-CA" sz="2200" dirty="0">
                <a:solidFill>
                  <a:srgbClr val="000000"/>
                </a:solidFill>
                <a:latin typeface="Veteran Typewriter" panose="02000500000000000000" pitchFamily="2" charset="0"/>
              </a:rPr>
            </a:br>
            <a:r>
              <a:rPr lang="en-CA" sz="2200" dirty="0">
                <a:solidFill>
                  <a:srgbClr val="000000"/>
                </a:solidFill>
                <a:latin typeface="Veteran Typewriter" panose="02000500000000000000" pitchFamily="2" charset="0"/>
              </a:rPr>
              <a:t>This is a replica of the last mace which destroyed in a fire in 1916.</a:t>
            </a:r>
          </a:p>
          <a:p>
            <a:pPr marL="0" indent="0">
              <a:buNone/>
            </a:pPr>
            <a:br>
              <a:rPr lang="en-CA" sz="2200" dirty="0">
                <a:solidFill>
                  <a:srgbClr val="000000"/>
                </a:solidFill>
                <a:latin typeface="Veteran Typewriter" panose="02000500000000000000" pitchFamily="2" charset="0"/>
              </a:rPr>
            </a:br>
            <a:r>
              <a:rPr lang="en-CA" sz="2200" dirty="0">
                <a:solidFill>
                  <a:srgbClr val="000000"/>
                </a:solidFill>
                <a:latin typeface="Veteran Typewriter" panose="02000500000000000000" pitchFamily="2" charset="0"/>
              </a:rPr>
              <a:t>Parliament cannot conduct official business without the ceremonial mace present.</a:t>
            </a:r>
          </a:p>
        </p:txBody>
      </p:sp>
    </p:spTree>
    <p:extLst>
      <p:ext uri="{BB962C8B-B14F-4D97-AF65-F5344CB8AC3E}">
        <p14:creationId xmlns:p14="http://schemas.microsoft.com/office/powerpoint/2010/main" val="1853551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16C5D-9BD7-49A7-B0C6-781FEAFDE348}"/>
              </a:ext>
            </a:extLst>
          </p:cNvPr>
          <p:cNvSpPr>
            <a:spLocks noGrp="1"/>
          </p:cNvSpPr>
          <p:nvPr>
            <p:ph type="title"/>
          </p:nvPr>
        </p:nvSpPr>
        <p:spPr/>
        <p:txBody>
          <a:bodyPr/>
          <a:lstStyle/>
          <a:p>
            <a:r>
              <a:rPr lang="en-CA" sz="8000" dirty="0">
                <a:latin typeface="Veteran Typewriter" panose="02000500000000000000" pitchFamily="2" charset="0"/>
              </a:rPr>
              <a:t>KNOW YOUR LOCAL MP</a:t>
            </a:r>
          </a:p>
        </p:txBody>
      </p:sp>
      <p:sp>
        <p:nvSpPr>
          <p:cNvPr id="3" name="Content Placeholder 2">
            <a:extLst>
              <a:ext uri="{FF2B5EF4-FFF2-40B4-BE49-F238E27FC236}">
                <a16:creationId xmlns:a16="http://schemas.microsoft.com/office/drawing/2014/main" id="{90ADC98D-CD09-426E-BECC-A65F5ABC8826}"/>
              </a:ext>
            </a:extLst>
          </p:cNvPr>
          <p:cNvSpPr>
            <a:spLocks noGrp="1"/>
          </p:cNvSpPr>
          <p:nvPr>
            <p:ph idx="1"/>
          </p:nvPr>
        </p:nvSpPr>
        <p:spPr>
          <a:xfrm>
            <a:off x="838200" y="1600200"/>
            <a:ext cx="4419600" cy="4525963"/>
          </a:xfrm>
        </p:spPr>
        <p:txBody>
          <a:bodyPr/>
          <a:lstStyle/>
          <a:p>
            <a:pPr marL="0" indent="0">
              <a:buNone/>
            </a:pPr>
            <a:r>
              <a:rPr lang="en-CA" sz="2600" dirty="0">
                <a:latin typeface="Veteran Typewriter" panose="02000500000000000000" pitchFamily="2" charset="0"/>
              </a:rPr>
              <a:t>Each riding in Canada has an MPP, and they are accountable to the citizens</a:t>
            </a:r>
          </a:p>
          <a:p>
            <a:pPr marL="0" indent="0">
              <a:buNone/>
            </a:pPr>
            <a:endParaRPr lang="en-CA" sz="2600" dirty="0">
              <a:latin typeface="Veteran Typewriter" panose="02000500000000000000" pitchFamily="2" charset="0"/>
            </a:endParaRPr>
          </a:p>
          <a:p>
            <a:pPr marL="0" indent="0">
              <a:buNone/>
            </a:pPr>
            <a:r>
              <a:rPr lang="en-CA" sz="2600" dirty="0">
                <a:latin typeface="Veteran Typewriter" panose="02000500000000000000" pitchFamily="2" charset="0"/>
              </a:rPr>
              <a:t>How can you find out who your MPP is?</a:t>
            </a:r>
          </a:p>
        </p:txBody>
      </p:sp>
      <p:pic>
        <p:nvPicPr>
          <p:cNvPr id="4" name="Picture 3">
            <a:extLst>
              <a:ext uri="{FF2B5EF4-FFF2-40B4-BE49-F238E27FC236}">
                <a16:creationId xmlns:a16="http://schemas.microsoft.com/office/drawing/2014/main" id="{E1E04F82-6F6F-4217-8A7C-0B089E52B225}"/>
              </a:ext>
            </a:extLst>
          </p:cNvPr>
          <p:cNvPicPr>
            <a:picLocks noChangeAspect="1"/>
          </p:cNvPicPr>
          <p:nvPr/>
        </p:nvPicPr>
        <p:blipFill>
          <a:blip r:embed="rId2"/>
          <a:stretch>
            <a:fillRect/>
          </a:stretch>
        </p:blipFill>
        <p:spPr>
          <a:xfrm>
            <a:off x="5562600" y="1958181"/>
            <a:ext cx="6356287" cy="3810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4120765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1335</Words>
  <Application>Microsoft Office PowerPoint</Application>
  <PresentationFormat>Widescreen</PresentationFormat>
  <Paragraphs>148</Paragraphs>
  <Slides>24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 Rounded MT Bold</vt:lpstr>
      <vt:lpstr>roboto</vt:lpstr>
      <vt:lpstr>Arial</vt:lpstr>
      <vt:lpstr>Calibri</vt:lpstr>
      <vt:lpstr>Veteran Typewriter</vt:lpstr>
      <vt:lpstr>Office Theme</vt:lpstr>
      <vt:lpstr>PowerPoint Presentation</vt:lpstr>
      <vt:lpstr>PowerPoint Presentation</vt:lpstr>
      <vt:lpstr>PowerPoint Presentation</vt:lpstr>
      <vt:lpstr>The Prime Minister of Canada</vt:lpstr>
      <vt:lpstr>PowerPoint Presentation</vt:lpstr>
      <vt:lpstr>Canada’s House of Commons</vt:lpstr>
      <vt:lpstr>Who can be an MP?</vt:lpstr>
      <vt:lpstr>The Mace:  Power of the Crown</vt:lpstr>
      <vt:lpstr>KNOW YOUR LOCAL MP</vt:lpstr>
      <vt:lpstr>The Senate: The Upper House of Parliament</vt:lpstr>
      <vt:lpstr>The Senate: The Upper House of Parliament</vt:lpstr>
      <vt:lpstr>Making a Law…</vt:lpstr>
      <vt:lpstr>Making a Law…</vt:lpstr>
      <vt:lpstr>Step 1: Create Bill</vt:lpstr>
      <vt:lpstr>Step 2: First Reading</vt:lpstr>
      <vt:lpstr>Step 3: Second Reading</vt:lpstr>
      <vt:lpstr>Step 4: Committees</vt:lpstr>
      <vt:lpstr>Step 5: Third Reading</vt:lpstr>
      <vt:lpstr>Making a Law…</vt:lpstr>
      <vt:lpstr>In the senate…</vt:lpstr>
      <vt:lpstr>Making a Law…</vt:lpstr>
      <vt:lpstr>Are we done yet? Or more steps?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Kosowan</dc:creator>
  <cp:lastModifiedBy>Julie Bamford</cp:lastModifiedBy>
  <cp:revision>8</cp:revision>
  <dcterms:created xsi:type="dcterms:W3CDTF">2021-01-21T21:50:24Z</dcterms:created>
  <dcterms:modified xsi:type="dcterms:W3CDTF">2023-04-12T02:11:30Z</dcterms:modified>
</cp:coreProperties>
</file>