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2" d="100"/>
          <a:sy n="62" d="100"/>
        </p:scale>
        <p:origin x="1056" y="4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BA7B6-42B7-D2F0-19CD-D84567781C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F8BAB76-F4E6-1172-CB4E-BC7E0A2ABF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FD157F2-3872-6838-8926-245DB7C6830B}"/>
              </a:ext>
            </a:extLst>
          </p:cNvPr>
          <p:cNvSpPr>
            <a:spLocks noGrp="1"/>
          </p:cNvSpPr>
          <p:nvPr>
            <p:ph type="dt" sz="half" idx="10"/>
          </p:nvPr>
        </p:nvSpPr>
        <p:spPr/>
        <p:txBody>
          <a:bodyPr/>
          <a:lstStyle/>
          <a:p>
            <a:fld id="{A61F6EB0-74F5-4000-9CCC-52E7386ACF27}" type="datetimeFigureOut">
              <a:rPr lang="en-US" smtClean="0"/>
              <a:t>11/7/2022</a:t>
            </a:fld>
            <a:endParaRPr lang="en-US"/>
          </a:p>
        </p:txBody>
      </p:sp>
      <p:sp>
        <p:nvSpPr>
          <p:cNvPr id="5" name="Footer Placeholder 4">
            <a:extLst>
              <a:ext uri="{FF2B5EF4-FFF2-40B4-BE49-F238E27FC236}">
                <a16:creationId xmlns:a16="http://schemas.microsoft.com/office/drawing/2014/main" id="{2F2C9220-56E1-D31B-45FA-E73A2C9E2B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CECDD4-3778-DFD0-B93E-2FFF8B53AD52}"/>
              </a:ext>
            </a:extLst>
          </p:cNvPr>
          <p:cNvSpPr>
            <a:spLocks noGrp="1"/>
          </p:cNvSpPr>
          <p:nvPr>
            <p:ph type="sldNum" sz="quarter" idx="12"/>
          </p:nvPr>
        </p:nvSpPr>
        <p:spPr/>
        <p:txBody>
          <a:bodyPr/>
          <a:lstStyle/>
          <a:p>
            <a:fld id="{7CCDD265-56FA-4286-8568-44FEB5B052C0}" type="slidenum">
              <a:rPr lang="en-US" smtClean="0"/>
              <a:t>‹#›</a:t>
            </a:fld>
            <a:endParaRPr lang="en-US"/>
          </a:p>
        </p:txBody>
      </p:sp>
    </p:spTree>
    <p:extLst>
      <p:ext uri="{BB962C8B-B14F-4D97-AF65-F5344CB8AC3E}">
        <p14:creationId xmlns:p14="http://schemas.microsoft.com/office/powerpoint/2010/main" val="1757575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55DE9-CEA3-5812-656B-99BFF351C6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C4AB328-40F4-F0D9-55E7-2110588019C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F6EB6D-CDCE-CAC7-6785-AD7BE36A9297}"/>
              </a:ext>
            </a:extLst>
          </p:cNvPr>
          <p:cNvSpPr>
            <a:spLocks noGrp="1"/>
          </p:cNvSpPr>
          <p:nvPr>
            <p:ph type="dt" sz="half" idx="10"/>
          </p:nvPr>
        </p:nvSpPr>
        <p:spPr/>
        <p:txBody>
          <a:bodyPr/>
          <a:lstStyle/>
          <a:p>
            <a:fld id="{A61F6EB0-74F5-4000-9CCC-52E7386ACF27}" type="datetimeFigureOut">
              <a:rPr lang="en-US" smtClean="0"/>
              <a:t>11/7/2022</a:t>
            </a:fld>
            <a:endParaRPr lang="en-US"/>
          </a:p>
        </p:txBody>
      </p:sp>
      <p:sp>
        <p:nvSpPr>
          <p:cNvPr id="5" name="Footer Placeholder 4">
            <a:extLst>
              <a:ext uri="{FF2B5EF4-FFF2-40B4-BE49-F238E27FC236}">
                <a16:creationId xmlns:a16="http://schemas.microsoft.com/office/drawing/2014/main" id="{C069ED01-008F-D91B-00EB-3891E66F79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800A0F-3151-8203-104E-3A381070A281}"/>
              </a:ext>
            </a:extLst>
          </p:cNvPr>
          <p:cNvSpPr>
            <a:spLocks noGrp="1"/>
          </p:cNvSpPr>
          <p:nvPr>
            <p:ph type="sldNum" sz="quarter" idx="12"/>
          </p:nvPr>
        </p:nvSpPr>
        <p:spPr/>
        <p:txBody>
          <a:bodyPr/>
          <a:lstStyle/>
          <a:p>
            <a:fld id="{7CCDD265-56FA-4286-8568-44FEB5B052C0}" type="slidenum">
              <a:rPr lang="en-US" smtClean="0"/>
              <a:t>‹#›</a:t>
            </a:fld>
            <a:endParaRPr lang="en-US"/>
          </a:p>
        </p:txBody>
      </p:sp>
    </p:spTree>
    <p:extLst>
      <p:ext uri="{BB962C8B-B14F-4D97-AF65-F5344CB8AC3E}">
        <p14:creationId xmlns:p14="http://schemas.microsoft.com/office/powerpoint/2010/main" val="2036896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088AE8-ACC8-9323-114A-F21F13CD157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DB74B2-ED7F-E2D5-7C46-3861888AE62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01EA59-A688-3CCC-1B65-0AE88B61C482}"/>
              </a:ext>
            </a:extLst>
          </p:cNvPr>
          <p:cNvSpPr>
            <a:spLocks noGrp="1"/>
          </p:cNvSpPr>
          <p:nvPr>
            <p:ph type="dt" sz="half" idx="10"/>
          </p:nvPr>
        </p:nvSpPr>
        <p:spPr/>
        <p:txBody>
          <a:bodyPr/>
          <a:lstStyle/>
          <a:p>
            <a:fld id="{A61F6EB0-74F5-4000-9CCC-52E7386ACF27}" type="datetimeFigureOut">
              <a:rPr lang="en-US" smtClean="0"/>
              <a:t>11/7/2022</a:t>
            </a:fld>
            <a:endParaRPr lang="en-US"/>
          </a:p>
        </p:txBody>
      </p:sp>
      <p:sp>
        <p:nvSpPr>
          <p:cNvPr id="5" name="Footer Placeholder 4">
            <a:extLst>
              <a:ext uri="{FF2B5EF4-FFF2-40B4-BE49-F238E27FC236}">
                <a16:creationId xmlns:a16="http://schemas.microsoft.com/office/drawing/2014/main" id="{AFE04961-8759-E2E3-4136-EB73DD2FE7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6BA2A3-4880-8660-00D6-9CBFA036A9DD}"/>
              </a:ext>
            </a:extLst>
          </p:cNvPr>
          <p:cNvSpPr>
            <a:spLocks noGrp="1"/>
          </p:cNvSpPr>
          <p:nvPr>
            <p:ph type="sldNum" sz="quarter" idx="12"/>
          </p:nvPr>
        </p:nvSpPr>
        <p:spPr/>
        <p:txBody>
          <a:bodyPr/>
          <a:lstStyle/>
          <a:p>
            <a:fld id="{7CCDD265-56FA-4286-8568-44FEB5B052C0}" type="slidenum">
              <a:rPr lang="en-US" smtClean="0"/>
              <a:t>‹#›</a:t>
            </a:fld>
            <a:endParaRPr lang="en-US"/>
          </a:p>
        </p:txBody>
      </p:sp>
    </p:spTree>
    <p:extLst>
      <p:ext uri="{BB962C8B-B14F-4D97-AF65-F5344CB8AC3E}">
        <p14:creationId xmlns:p14="http://schemas.microsoft.com/office/powerpoint/2010/main" val="499059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96390-B981-D91E-DE41-8D0BB9823D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618406-36CB-010C-57D9-13AD2BDE3C1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385ED5-4871-7EF5-C651-CFA0B1801F5A}"/>
              </a:ext>
            </a:extLst>
          </p:cNvPr>
          <p:cNvSpPr>
            <a:spLocks noGrp="1"/>
          </p:cNvSpPr>
          <p:nvPr>
            <p:ph type="dt" sz="half" idx="10"/>
          </p:nvPr>
        </p:nvSpPr>
        <p:spPr/>
        <p:txBody>
          <a:bodyPr/>
          <a:lstStyle/>
          <a:p>
            <a:fld id="{A61F6EB0-74F5-4000-9CCC-52E7386ACF27}" type="datetimeFigureOut">
              <a:rPr lang="en-US" smtClean="0"/>
              <a:t>11/7/2022</a:t>
            </a:fld>
            <a:endParaRPr lang="en-US"/>
          </a:p>
        </p:txBody>
      </p:sp>
      <p:sp>
        <p:nvSpPr>
          <p:cNvPr id="5" name="Footer Placeholder 4">
            <a:extLst>
              <a:ext uri="{FF2B5EF4-FFF2-40B4-BE49-F238E27FC236}">
                <a16:creationId xmlns:a16="http://schemas.microsoft.com/office/drawing/2014/main" id="{4662E8E7-9BDF-C252-5133-319B1EAC0E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911158-CE27-82F5-D18D-550891B8ED56}"/>
              </a:ext>
            </a:extLst>
          </p:cNvPr>
          <p:cNvSpPr>
            <a:spLocks noGrp="1"/>
          </p:cNvSpPr>
          <p:nvPr>
            <p:ph type="sldNum" sz="quarter" idx="12"/>
          </p:nvPr>
        </p:nvSpPr>
        <p:spPr/>
        <p:txBody>
          <a:bodyPr/>
          <a:lstStyle/>
          <a:p>
            <a:fld id="{7CCDD265-56FA-4286-8568-44FEB5B052C0}" type="slidenum">
              <a:rPr lang="en-US" smtClean="0"/>
              <a:t>‹#›</a:t>
            </a:fld>
            <a:endParaRPr lang="en-US"/>
          </a:p>
        </p:txBody>
      </p:sp>
    </p:spTree>
    <p:extLst>
      <p:ext uri="{BB962C8B-B14F-4D97-AF65-F5344CB8AC3E}">
        <p14:creationId xmlns:p14="http://schemas.microsoft.com/office/powerpoint/2010/main" val="805193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F7864-326E-2E96-9BC4-64E05E9227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9B99E82-91C5-2B4E-33E8-73EF70BCB66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1E4DB1-0662-5445-E162-7B3529E34D3E}"/>
              </a:ext>
            </a:extLst>
          </p:cNvPr>
          <p:cNvSpPr>
            <a:spLocks noGrp="1"/>
          </p:cNvSpPr>
          <p:nvPr>
            <p:ph type="dt" sz="half" idx="10"/>
          </p:nvPr>
        </p:nvSpPr>
        <p:spPr/>
        <p:txBody>
          <a:bodyPr/>
          <a:lstStyle/>
          <a:p>
            <a:fld id="{A61F6EB0-74F5-4000-9CCC-52E7386ACF27}" type="datetimeFigureOut">
              <a:rPr lang="en-US" smtClean="0"/>
              <a:t>11/7/2022</a:t>
            </a:fld>
            <a:endParaRPr lang="en-US"/>
          </a:p>
        </p:txBody>
      </p:sp>
      <p:sp>
        <p:nvSpPr>
          <p:cNvPr id="5" name="Footer Placeholder 4">
            <a:extLst>
              <a:ext uri="{FF2B5EF4-FFF2-40B4-BE49-F238E27FC236}">
                <a16:creationId xmlns:a16="http://schemas.microsoft.com/office/drawing/2014/main" id="{9603B14E-D9F8-8E69-3084-2071708709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B3366E-8640-869A-15B9-4BFC633A9232}"/>
              </a:ext>
            </a:extLst>
          </p:cNvPr>
          <p:cNvSpPr>
            <a:spLocks noGrp="1"/>
          </p:cNvSpPr>
          <p:nvPr>
            <p:ph type="sldNum" sz="quarter" idx="12"/>
          </p:nvPr>
        </p:nvSpPr>
        <p:spPr/>
        <p:txBody>
          <a:bodyPr/>
          <a:lstStyle/>
          <a:p>
            <a:fld id="{7CCDD265-56FA-4286-8568-44FEB5B052C0}" type="slidenum">
              <a:rPr lang="en-US" smtClean="0"/>
              <a:t>‹#›</a:t>
            </a:fld>
            <a:endParaRPr lang="en-US"/>
          </a:p>
        </p:txBody>
      </p:sp>
    </p:spTree>
    <p:extLst>
      <p:ext uri="{BB962C8B-B14F-4D97-AF65-F5344CB8AC3E}">
        <p14:creationId xmlns:p14="http://schemas.microsoft.com/office/powerpoint/2010/main" val="2602916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0511A-8A89-FC09-29F5-B7183A857D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504071-E404-E179-0E9D-812AC647162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096CF48-B020-7C09-6702-A736DC2F7BF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5FBD1BE-A867-26AA-4790-8380ADD9B9AF}"/>
              </a:ext>
            </a:extLst>
          </p:cNvPr>
          <p:cNvSpPr>
            <a:spLocks noGrp="1"/>
          </p:cNvSpPr>
          <p:nvPr>
            <p:ph type="dt" sz="half" idx="10"/>
          </p:nvPr>
        </p:nvSpPr>
        <p:spPr/>
        <p:txBody>
          <a:bodyPr/>
          <a:lstStyle/>
          <a:p>
            <a:fld id="{A61F6EB0-74F5-4000-9CCC-52E7386ACF27}" type="datetimeFigureOut">
              <a:rPr lang="en-US" smtClean="0"/>
              <a:t>11/7/2022</a:t>
            </a:fld>
            <a:endParaRPr lang="en-US"/>
          </a:p>
        </p:txBody>
      </p:sp>
      <p:sp>
        <p:nvSpPr>
          <p:cNvPr id="6" name="Footer Placeholder 5">
            <a:extLst>
              <a:ext uri="{FF2B5EF4-FFF2-40B4-BE49-F238E27FC236}">
                <a16:creationId xmlns:a16="http://schemas.microsoft.com/office/drawing/2014/main" id="{CE3A9DA8-7985-1273-5A03-DBD3BD70F8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910901-9A52-D799-5A84-E5635D6C5C5A}"/>
              </a:ext>
            </a:extLst>
          </p:cNvPr>
          <p:cNvSpPr>
            <a:spLocks noGrp="1"/>
          </p:cNvSpPr>
          <p:nvPr>
            <p:ph type="sldNum" sz="quarter" idx="12"/>
          </p:nvPr>
        </p:nvSpPr>
        <p:spPr/>
        <p:txBody>
          <a:bodyPr/>
          <a:lstStyle/>
          <a:p>
            <a:fld id="{7CCDD265-56FA-4286-8568-44FEB5B052C0}" type="slidenum">
              <a:rPr lang="en-US" smtClean="0"/>
              <a:t>‹#›</a:t>
            </a:fld>
            <a:endParaRPr lang="en-US"/>
          </a:p>
        </p:txBody>
      </p:sp>
    </p:spTree>
    <p:extLst>
      <p:ext uri="{BB962C8B-B14F-4D97-AF65-F5344CB8AC3E}">
        <p14:creationId xmlns:p14="http://schemas.microsoft.com/office/powerpoint/2010/main" val="2536680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D4735-42D6-DD9E-5F73-80CF447289B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ADBD7C3-03F6-298D-5BC9-16547F77FF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26CDFAD-CA22-4389-642E-6983F6FD66F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1AA331A-2B88-A1E2-8CD0-BE71F763A3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72ED270-88FD-9AF7-E912-B33D9384B36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529F563-7194-2454-2DDD-69D9A1148A04}"/>
              </a:ext>
            </a:extLst>
          </p:cNvPr>
          <p:cNvSpPr>
            <a:spLocks noGrp="1"/>
          </p:cNvSpPr>
          <p:nvPr>
            <p:ph type="dt" sz="half" idx="10"/>
          </p:nvPr>
        </p:nvSpPr>
        <p:spPr/>
        <p:txBody>
          <a:bodyPr/>
          <a:lstStyle/>
          <a:p>
            <a:fld id="{A61F6EB0-74F5-4000-9CCC-52E7386ACF27}" type="datetimeFigureOut">
              <a:rPr lang="en-US" smtClean="0"/>
              <a:t>11/7/2022</a:t>
            </a:fld>
            <a:endParaRPr lang="en-US"/>
          </a:p>
        </p:txBody>
      </p:sp>
      <p:sp>
        <p:nvSpPr>
          <p:cNvPr id="8" name="Footer Placeholder 7">
            <a:extLst>
              <a:ext uri="{FF2B5EF4-FFF2-40B4-BE49-F238E27FC236}">
                <a16:creationId xmlns:a16="http://schemas.microsoft.com/office/drawing/2014/main" id="{9A963CAE-E1E1-B8EE-3D21-EA95C93E091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1FC5A4F-5A6D-AA46-EBE6-91668114C3A7}"/>
              </a:ext>
            </a:extLst>
          </p:cNvPr>
          <p:cNvSpPr>
            <a:spLocks noGrp="1"/>
          </p:cNvSpPr>
          <p:nvPr>
            <p:ph type="sldNum" sz="quarter" idx="12"/>
          </p:nvPr>
        </p:nvSpPr>
        <p:spPr/>
        <p:txBody>
          <a:bodyPr/>
          <a:lstStyle/>
          <a:p>
            <a:fld id="{7CCDD265-56FA-4286-8568-44FEB5B052C0}" type="slidenum">
              <a:rPr lang="en-US" smtClean="0"/>
              <a:t>‹#›</a:t>
            </a:fld>
            <a:endParaRPr lang="en-US"/>
          </a:p>
        </p:txBody>
      </p:sp>
    </p:spTree>
    <p:extLst>
      <p:ext uri="{BB962C8B-B14F-4D97-AF65-F5344CB8AC3E}">
        <p14:creationId xmlns:p14="http://schemas.microsoft.com/office/powerpoint/2010/main" val="1170952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913CE-88EB-DF63-0FE3-D69BFD1932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57B125C-5070-753E-4F64-CA9D05BA9F3D}"/>
              </a:ext>
            </a:extLst>
          </p:cNvPr>
          <p:cNvSpPr>
            <a:spLocks noGrp="1"/>
          </p:cNvSpPr>
          <p:nvPr>
            <p:ph type="dt" sz="half" idx="10"/>
          </p:nvPr>
        </p:nvSpPr>
        <p:spPr/>
        <p:txBody>
          <a:bodyPr/>
          <a:lstStyle/>
          <a:p>
            <a:fld id="{A61F6EB0-74F5-4000-9CCC-52E7386ACF27}" type="datetimeFigureOut">
              <a:rPr lang="en-US" smtClean="0"/>
              <a:t>11/7/2022</a:t>
            </a:fld>
            <a:endParaRPr lang="en-US"/>
          </a:p>
        </p:txBody>
      </p:sp>
      <p:sp>
        <p:nvSpPr>
          <p:cNvPr id="4" name="Footer Placeholder 3">
            <a:extLst>
              <a:ext uri="{FF2B5EF4-FFF2-40B4-BE49-F238E27FC236}">
                <a16:creationId xmlns:a16="http://schemas.microsoft.com/office/drawing/2014/main" id="{DE4B6F65-7E63-73BD-DFEB-19821B9E322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A841412-B279-D0AA-4F8A-7AD755FCB53A}"/>
              </a:ext>
            </a:extLst>
          </p:cNvPr>
          <p:cNvSpPr>
            <a:spLocks noGrp="1"/>
          </p:cNvSpPr>
          <p:nvPr>
            <p:ph type="sldNum" sz="quarter" idx="12"/>
          </p:nvPr>
        </p:nvSpPr>
        <p:spPr/>
        <p:txBody>
          <a:bodyPr/>
          <a:lstStyle/>
          <a:p>
            <a:fld id="{7CCDD265-56FA-4286-8568-44FEB5B052C0}" type="slidenum">
              <a:rPr lang="en-US" smtClean="0"/>
              <a:t>‹#›</a:t>
            </a:fld>
            <a:endParaRPr lang="en-US"/>
          </a:p>
        </p:txBody>
      </p:sp>
    </p:spTree>
    <p:extLst>
      <p:ext uri="{BB962C8B-B14F-4D97-AF65-F5344CB8AC3E}">
        <p14:creationId xmlns:p14="http://schemas.microsoft.com/office/powerpoint/2010/main" val="4075480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F773E8-594C-099A-69EF-431D1B54E7D8}"/>
              </a:ext>
            </a:extLst>
          </p:cNvPr>
          <p:cNvSpPr>
            <a:spLocks noGrp="1"/>
          </p:cNvSpPr>
          <p:nvPr>
            <p:ph type="dt" sz="half" idx="10"/>
          </p:nvPr>
        </p:nvSpPr>
        <p:spPr/>
        <p:txBody>
          <a:bodyPr/>
          <a:lstStyle/>
          <a:p>
            <a:fld id="{A61F6EB0-74F5-4000-9CCC-52E7386ACF27}" type="datetimeFigureOut">
              <a:rPr lang="en-US" smtClean="0"/>
              <a:t>11/7/2022</a:t>
            </a:fld>
            <a:endParaRPr lang="en-US"/>
          </a:p>
        </p:txBody>
      </p:sp>
      <p:sp>
        <p:nvSpPr>
          <p:cNvPr id="3" name="Footer Placeholder 2">
            <a:extLst>
              <a:ext uri="{FF2B5EF4-FFF2-40B4-BE49-F238E27FC236}">
                <a16:creationId xmlns:a16="http://schemas.microsoft.com/office/drawing/2014/main" id="{D0FD34A4-8764-E844-3F3D-87E363251BA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0DFAE02-B0DE-C099-B7CE-89633177D419}"/>
              </a:ext>
            </a:extLst>
          </p:cNvPr>
          <p:cNvSpPr>
            <a:spLocks noGrp="1"/>
          </p:cNvSpPr>
          <p:nvPr>
            <p:ph type="sldNum" sz="quarter" idx="12"/>
          </p:nvPr>
        </p:nvSpPr>
        <p:spPr/>
        <p:txBody>
          <a:bodyPr/>
          <a:lstStyle/>
          <a:p>
            <a:fld id="{7CCDD265-56FA-4286-8568-44FEB5B052C0}" type="slidenum">
              <a:rPr lang="en-US" smtClean="0"/>
              <a:t>‹#›</a:t>
            </a:fld>
            <a:endParaRPr lang="en-US"/>
          </a:p>
        </p:txBody>
      </p:sp>
    </p:spTree>
    <p:extLst>
      <p:ext uri="{BB962C8B-B14F-4D97-AF65-F5344CB8AC3E}">
        <p14:creationId xmlns:p14="http://schemas.microsoft.com/office/powerpoint/2010/main" val="1594438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E6250-D533-6401-AA5D-236F0EB523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ED54010-8F9E-C8B1-950A-FA246A6A03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36238A3-04E5-3368-B775-49E201E366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E49354-DAD7-C2E5-4EE7-834BA3DB271A}"/>
              </a:ext>
            </a:extLst>
          </p:cNvPr>
          <p:cNvSpPr>
            <a:spLocks noGrp="1"/>
          </p:cNvSpPr>
          <p:nvPr>
            <p:ph type="dt" sz="half" idx="10"/>
          </p:nvPr>
        </p:nvSpPr>
        <p:spPr/>
        <p:txBody>
          <a:bodyPr/>
          <a:lstStyle/>
          <a:p>
            <a:fld id="{A61F6EB0-74F5-4000-9CCC-52E7386ACF27}" type="datetimeFigureOut">
              <a:rPr lang="en-US" smtClean="0"/>
              <a:t>11/7/2022</a:t>
            </a:fld>
            <a:endParaRPr lang="en-US"/>
          </a:p>
        </p:txBody>
      </p:sp>
      <p:sp>
        <p:nvSpPr>
          <p:cNvPr id="6" name="Footer Placeholder 5">
            <a:extLst>
              <a:ext uri="{FF2B5EF4-FFF2-40B4-BE49-F238E27FC236}">
                <a16:creationId xmlns:a16="http://schemas.microsoft.com/office/drawing/2014/main" id="{AA9A77F2-8884-1E73-D0FE-9AEB5BE78D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83CD31-E668-2124-D704-7FD0E609C84E}"/>
              </a:ext>
            </a:extLst>
          </p:cNvPr>
          <p:cNvSpPr>
            <a:spLocks noGrp="1"/>
          </p:cNvSpPr>
          <p:nvPr>
            <p:ph type="sldNum" sz="quarter" idx="12"/>
          </p:nvPr>
        </p:nvSpPr>
        <p:spPr/>
        <p:txBody>
          <a:bodyPr/>
          <a:lstStyle/>
          <a:p>
            <a:fld id="{7CCDD265-56FA-4286-8568-44FEB5B052C0}" type="slidenum">
              <a:rPr lang="en-US" smtClean="0"/>
              <a:t>‹#›</a:t>
            </a:fld>
            <a:endParaRPr lang="en-US"/>
          </a:p>
        </p:txBody>
      </p:sp>
    </p:spTree>
    <p:extLst>
      <p:ext uri="{BB962C8B-B14F-4D97-AF65-F5344CB8AC3E}">
        <p14:creationId xmlns:p14="http://schemas.microsoft.com/office/powerpoint/2010/main" val="3547797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9578A-6B0A-08BF-216F-69438F6128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FF48D65-866D-EF84-B8CD-1FC5371522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6955E92-CDBD-1CA0-2B62-C9A78A80AA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C5311D-77B5-C47A-E912-782B6A5EDED4}"/>
              </a:ext>
            </a:extLst>
          </p:cNvPr>
          <p:cNvSpPr>
            <a:spLocks noGrp="1"/>
          </p:cNvSpPr>
          <p:nvPr>
            <p:ph type="dt" sz="half" idx="10"/>
          </p:nvPr>
        </p:nvSpPr>
        <p:spPr/>
        <p:txBody>
          <a:bodyPr/>
          <a:lstStyle/>
          <a:p>
            <a:fld id="{A61F6EB0-74F5-4000-9CCC-52E7386ACF27}" type="datetimeFigureOut">
              <a:rPr lang="en-US" smtClean="0"/>
              <a:t>11/7/2022</a:t>
            </a:fld>
            <a:endParaRPr lang="en-US"/>
          </a:p>
        </p:txBody>
      </p:sp>
      <p:sp>
        <p:nvSpPr>
          <p:cNvPr id="6" name="Footer Placeholder 5">
            <a:extLst>
              <a:ext uri="{FF2B5EF4-FFF2-40B4-BE49-F238E27FC236}">
                <a16:creationId xmlns:a16="http://schemas.microsoft.com/office/drawing/2014/main" id="{D44C92D8-CBCA-0E3A-AD77-124C921DAC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A6578B-F6A0-C838-0FA7-399C24EDDEDE}"/>
              </a:ext>
            </a:extLst>
          </p:cNvPr>
          <p:cNvSpPr>
            <a:spLocks noGrp="1"/>
          </p:cNvSpPr>
          <p:nvPr>
            <p:ph type="sldNum" sz="quarter" idx="12"/>
          </p:nvPr>
        </p:nvSpPr>
        <p:spPr/>
        <p:txBody>
          <a:bodyPr/>
          <a:lstStyle/>
          <a:p>
            <a:fld id="{7CCDD265-56FA-4286-8568-44FEB5B052C0}" type="slidenum">
              <a:rPr lang="en-US" smtClean="0"/>
              <a:t>‹#›</a:t>
            </a:fld>
            <a:endParaRPr lang="en-US"/>
          </a:p>
        </p:txBody>
      </p:sp>
    </p:spTree>
    <p:extLst>
      <p:ext uri="{BB962C8B-B14F-4D97-AF65-F5344CB8AC3E}">
        <p14:creationId xmlns:p14="http://schemas.microsoft.com/office/powerpoint/2010/main" val="2313780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FE23AD-D889-6C8C-2FB6-3D9590EF0D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8198D3-2D41-2275-2F2E-3DE716EC32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FB39AC-4F72-F2AC-87D7-634BE68EB5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1F6EB0-74F5-4000-9CCC-52E7386ACF27}" type="datetimeFigureOut">
              <a:rPr lang="en-US" smtClean="0"/>
              <a:t>11/7/2022</a:t>
            </a:fld>
            <a:endParaRPr lang="en-US"/>
          </a:p>
        </p:txBody>
      </p:sp>
      <p:sp>
        <p:nvSpPr>
          <p:cNvPr id="5" name="Footer Placeholder 4">
            <a:extLst>
              <a:ext uri="{FF2B5EF4-FFF2-40B4-BE49-F238E27FC236}">
                <a16:creationId xmlns:a16="http://schemas.microsoft.com/office/drawing/2014/main" id="{868E190B-4904-721E-FE13-DD231FD1AE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754A535-C920-C7B2-A74A-1F3034BDF2B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CDD265-56FA-4286-8568-44FEB5B052C0}" type="slidenum">
              <a:rPr lang="en-US" smtClean="0"/>
              <a:t>‹#›</a:t>
            </a:fld>
            <a:endParaRPr lang="en-US"/>
          </a:p>
        </p:txBody>
      </p:sp>
    </p:spTree>
    <p:extLst>
      <p:ext uri="{BB962C8B-B14F-4D97-AF65-F5344CB8AC3E}">
        <p14:creationId xmlns:p14="http://schemas.microsoft.com/office/powerpoint/2010/main" val="20230486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3E5A0-6AFB-817C-2FF9-9DD374947D84}"/>
              </a:ext>
            </a:extLst>
          </p:cNvPr>
          <p:cNvSpPr>
            <a:spLocks noGrp="1"/>
          </p:cNvSpPr>
          <p:nvPr>
            <p:ph type="title"/>
          </p:nvPr>
        </p:nvSpPr>
        <p:spPr/>
        <p:txBody>
          <a:bodyPr/>
          <a:lstStyle/>
          <a:p>
            <a:r>
              <a:rPr lang="en-US" dirty="0"/>
              <a:t>Oral Communication</a:t>
            </a:r>
          </a:p>
        </p:txBody>
      </p:sp>
      <p:sp>
        <p:nvSpPr>
          <p:cNvPr id="4" name="Content Placeholder 3">
            <a:extLst>
              <a:ext uri="{FF2B5EF4-FFF2-40B4-BE49-F238E27FC236}">
                <a16:creationId xmlns:a16="http://schemas.microsoft.com/office/drawing/2014/main" id="{3D9D1566-E2FC-96DD-7E96-F582CDC8A7A5}"/>
              </a:ext>
            </a:extLst>
          </p:cNvPr>
          <p:cNvSpPr>
            <a:spLocks noGrp="1"/>
          </p:cNvSpPr>
          <p:nvPr>
            <p:ph idx="1"/>
          </p:nvPr>
        </p:nvSpPr>
        <p:spPr/>
        <p:txBody>
          <a:bodyPr/>
          <a:lstStyle/>
          <a:p>
            <a:endParaRPr lang="en-US"/>
          </a:p>
        </p:txBody>
      </p:sp>
      <p:pic>
        <p:nvPicPr>
          <p:cNvPr id="2052" name="Picture 4" descr="Free Cute Presentation Cliparts, Download Free Cute Presentation Cliparts  png images, Free ClipArts on Clipart Library">
            <a:extLst>
              <a:ext uri="{FF2B5EF4-FFF2-40B4-BE49-F238E27FC236}">
                <a16:creationId xmlns:a16="http://schemas.microsoft.com/office/drawing/2014/main" id="{64EFB693-480C-834F-19D4-9FA12BEB66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2922" y="1690688"/>
            <a:ext cx="10786820" cy="4351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7218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26826-D533-EB3B-92E2-F35754D5E79A}"/>
              </a:ext>
            </a:extLst>
          </p:cNvPr>
          <p:cNvSpPr>
            <a:spLocks noGrp="1"/>
          </p:cNvSpPr>
          <p:nvPr>
            <p:ph type="title"/>
          </p:nvPr>
        </p:nvSpPr>
        <p:spPr/>
        <p:txBody>
          <a:bodyPr/>
          <a:lstStyle/>
          <a:p>
            <a:r>
              <a:rPr lang="en-US" dirty="0"/>
              <a:t>PRESENTATION- ORAL COMMUNICATION </a:t>
            </a:r>
          </a:p>
        </p:txBody>
      </p:sp>
      <p:sp>
        <p:nvSpPr>
          <p:cNvPr id="3" name="Content Placeholder 2">
            <a:extLst>
              <a:ext uri="{FF2B5EF4-FFF2-40B4-BE49-F238E27FC236}">
                <a16:creationId xmlns:a16="http://schemas.microsoft.com/office/drawing/2014/main" id="{75CC13C4-8D45-A341-E618-F82E34DA6863}"/>
              </a:ext>
            </a:extLst>
          </p:cNvPr>
          <p:cNvSpPr>
            <a:spLocks noGrp="1"/>
          </p:cNvSpPr>
          <p:nvPr>
            <p:ph idx="1"/>
          </p:nvPr>
        </p:nvSpPr>
        <p:spPr/>
        <p:txBody>
          <a:bodyPr/>
          <a:lstStyle/>
          <a:p>
            <a:r>
              <a:rPr lang="en-CA" b="0" i="0" dirty="0">
                <a:solidFill>
                  <a:srgbClr val="212628"/>
                </a:solidFill>
                <a:effectLst/>
                <a:latin typeface="Arial" panose="020B0604020202020204" pitchFamily="34" charset="0"/>
              </a:rPr>
              <a:t>We may use a presentation to pass on vital information in the workplace. </a:t>
            </a:r>
            <a:endParaRPr lang="en-CA" dirty="0">
              <a:solidFill>
                <a:srgbClr val="212628"/>
              </a:solidFill>
              <a:latin typeface="Arial" panose="020B0604020202020204" pitchFamily="34" charset="0"/>
            </a:endParaRPr>
          </a:p>
          <a:p>
            <a:r>
              <a:rPr lang="en-CA" b="0" i="0" dirty="0">
                <a:solidFill>
                  <a:srgbClr val="212628"/>
                </a:solidFill>
                <a:effectLst/>
                <a:latin typeface="Arial" panose="020B0604020202020204" pitchFamily="34" charset="0"/>
              </a:rPr>
              <a:t>We may use a presentation to try to convince clients, or potential clients, to buy your product or service. </a:t>
            </a:r>
          </a:p>
          <a:p>
            <a:r>
              <a:rPr lang="en-CA" dirty="0">
                <a:solidFill>
                  <a:srgbClr val="212628"/>
                </a:solidFill>
                <a:latin typeface="Arial" panose="020B0604020202020204" pitchFamily="34" charset="0"/>
              </a:rPr>
              <a:t>O</a:t>
            </a:r>
            <a:r>
              <a:rPr lang="en-CA" b="0" i="0" dirty="0">
                <a:solidFill>
                  <a:srgbClr val="212628"/>
                </a:solidFill>
                <a:effectLst/>
                <a:latin typeface="Arial" panose="020B0604020202020204" pitchFamily="34" charset="0"/>
              </a:rPr>
              <a:t>ur presentation may be in the form of a proposal, in which we try to convince a group of people to follow your plan.</a:t>
            </a:r>
          </a:p>
          <a:p>
            <a:r>
              <a:rPr lang="en-CA" b="0" i="0" dirty="0">
                <a:solidFill>
                  <a:srgbClr val="212628"/>
                </a:solidFill>
                <a:effectLst/>
                <a:latin typeface="Arial" panose="020B0604020202020204" pitchFamily="34" charset="0"/>
              </a:rPr>
              <a:t> Usually presentations are accompanied by a slide deck using PowerPoint or Google Slides.</a:t>
            </a:r>
          </a:p>
          <a:p>
            <a:endParaRPr lang="en-US" dirty="0"/>
          </a:p>
        </p:txBody>
      </p:sp>
    </p:spTree>
    <p:extLst>
      <p:ext uri="{BB962C8B-B14F-4D97-AF65-F5344CB8AC3E}">
        <p14:creationId xmlns:p14="http://schemas.microsoft.com/office/powerpoint/2010/main" val="3218675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617C5BA-FA67-D8D0-8D59-25B6554DC106}"/>
              </a:ext>
            </a:extLst>
          </p:cNvPr>
          <p:cNvSpPr txBox="1"/>
          <p:nvPr/>
        </p:nvSpPr>
        <p:spPr>
          <a:xfrm>
            <a:off x="2123267" y="2090172"/>
            <a:ext cx="8291593" cy="3108543"/>
          </a:xfrm>
          <a:prstGeom prst="rect">
            <a:avLst/>
          </a:prstGeom>
          <a:noFill/>
        </p:spPr>
        <p:txBody>
          <a:bodyPr wrap="square" rtlCol="0">
            <a:spAutoFit/>
          </a:bodyPr>
          <a:lstStyle/>
          <a:p>
            <a:r>
              <a:rPr lang="en-CA" sz="2800" b="0" i="0" dirty="0">
                <a:solidFill>
                  <a:srgbClr val="212628"/>
                </a:solidFill>
                <a:effectLst/>
                <a:latin typeface="Arial" panose="020B0604020202020204" pitchFamily="34" charset="0"/>
              </a:rPr>
              <a:t>Verbal presentations communicate on different levels. </a:t>
            </a:r>
          </a:p>
          <a:p>
            <a:endParaRPr lang="en-CA" sz="2800" b="0" i="0" dirty="0">
              <a:solidFill>
                <a:srgbClr val="212628"/>
              </a:solidFill>
              <a:effectLst/>
              <a:latin typeface="Arial" panose="020B0604020202020204" pitchFamily="34" charset="0"/>
            </a:endParaRPr>
          </a:p>
          <a:p>
            <a:pPr marL="457200" indent="-457200">
              <a:buFont typeface="Arial" panose="020B0604020202020204" pitchFamily="34" charset="0"/>
              <a:buChar char="•"/>
            </a:pPr>
            <a:r>
              <a:rPr lang="en-CA" sz="2800" b="0" i="0" dirty="0">
                <a:solidFill>
                  <a:srgbClr val="212628"/>
                </a:solidFill>
                <a:effectLst/>
                <a:latin typeface="Arial" panose="020B0604020202020204" pitchFamily="34" charset="0"/>
              </a:rPr>
              <a:t>On one level, there are your words. </a:t>
            </a:r>
          </a:p>
          <a:p>
            <a:pPr marL="457200" indent="-457200">
              <a:buFont typeface="Arial" panose="020B0604020202020204" pitchFamily="34" charset="0"/>
              <a:buChar char="•"/>
            </a:pPr>
            <a:endParaRPr lang="en-CA" sz="2800" dirty="0">
              <a:solidFill>
                <a:srgbClr val="212628"/>
              </a:solidFill>
              <a:latin typeface="Arial" panose="020B0604020202020204" pitchFamily="34" charset="0"/>
            </a:endParaRPr>
          </a:p>
          <a:p>
            <a:pPr marL="457200" indent="-457200">
              <a:buFont typeface="Arial" panose="020B0604020202020204" pitchFamily="34" charset="0"/>
              <a:buChar char="•"/>
            </a:pPr>
            <a:r>
              <a:rPr lang="en-CA" sz="2800" b="0" i="0" dirty="0">
                <a:solidFill>
                  <a:srgbClr val="212628"/>
                </a:solidFill>
                <a:effectLst/>
                <a:latin typeface="Arial" panose="020B0604020202020204" pitchFamily="34" charset="0"/>
              </a:rPr>
              <a:t>On a second level, there are your non-verbal cues</a:t>
            </a:r>
            <a:r>
              <a:rPr lang="en-CA" b="0" i="0" dirty="0">
                <a:solidFill>
                  <a:srgbClr val="212628"/>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2499530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D05696E-82A4-AE50-5F95-C514356D76D0}"/>
              </a:ext>
            </a:extLst>
          </p:cNvPr>
          <p:cNvSpPr txBox="1"/>
          <p:nvPr/>
        </p:nvSpPr>
        <p:spPr>
          <a:xfrm>
            <a:off x="1534332" y="1177871"/>
            <a:ext cx="9655444" cy="3785652"/>
          </a:xfrm>
          <a:prstGeom prst="rect">
            <a:avLst/>
          </a:prstGeom>
          <a:noFill/>
        </p:spPr>
        <p:txBody>
          <a:bodyPr wrap="square" rtlCol="0">
            <a:spAutoFit/>
          </a:bodyPr>
          <a:lstStyle/>
          <a:p>
            <a:pPr algn="l"/>
            <a:r>
              <a:rPr lang="en-CA" sz="2400" b="1" i="0" dirty="0">
                <a:solidFill>
                  <a:srgbClr val="212628"/>
                </a:solidFill>
                <a:effectLst/>
                <a:latin typeface="Arial" panose="020B0604020202020204" pitchFamily="34" charset="0"/>
              </a:rPr>
              <a:t>The introduction</a:t>
            </a:r>
          </a:p>
          <a:p>
            <a:pPr algn="l"/>
            <a:r>
              <a:rPr lang="en-CA" sz="2400" b="0" i="0" dirty="0">
                <a:solidFill>
                  <a:srgbClr val="212628"/>
                </a:solidFill>
                <a:effectLst/>
                <a:latin typeface="Arial" panose="020B0604020202020204" pitchFamily="34" charset="0"/>
              </a:rPr>
              <a:t>By far, the most important part of any presentation is the introduction.</a:t>
            </a:r>
          </a:p>
          <a:p>
            <a:pPr algn="l"/>
            <a:endParaRPr lang="en-CA" sz="2400" dirty="0">
              <a:solidFill>
                <a:srgbClr val="212628"/>
              </a:solidFill>
              <a:latin typeface="Arial" panose="020B0604020202020204" pitchFamily="34" charset="0"/>
            </a:endParaRPr>
          </a:p>
          <a:p>
            <a:pPr algn="l"/>
            <a:endParaRPr lang="en-CA" sz="2400" b="0" i="0" dirty="0">
              <a:solidFill>
                <a:srgbClr val="212628"/>
              </a:solidFill>
              <a:effectLst/>
              <a:latin typeface="Arial" panose="020B0604020202020204" pitchFamily="34" charset="0"/>
            </a:endParaRPr>
          </a:p>
          <a:p>
            <a:pPr algn="l"/>
            <a:r>
              <a:rPr lang="en-CA" sz="2400" b="0" i="0" dirty="0">
                <a:solidFill>
                  <a:srgbClr val="212628"/>
                </a:solidFill>
                <a:effectLst/>
                <a:latin typeface="Arial" panose="020B0604020202020204" pitchFamily="34" charset="0"/>
              </a:rPr>
              <a:t>So, for your introduction to be effective, you must</a:t>
            </a:r>
          </a:p>
          <a:p>
            <a:pPr algn="l"/>
            <a:endParaRPr lang="en-CA" sz="2400" b="0" i="0" dirty="0">
              <a:solidFill>
                <a:srgbClr val="212628"/>
              </a:solidFill>
              <a:effectLst/>
              <a:latin typeface="Arial" panose="020B0604020202020204" pitchFamily="34" charset="0"/>
            </a:endParaRPr>
          </a:p>
          <a:p>
            <a:pPr algn="l">
              <a:buFont typeface="Arial" panose="020B0604020202020204" pitchFamily="34" charset="0"/>
              <a:buChar char="•"/>
            </a:pPr>
            <a:r>
              <a:rPr lang="en-CA" sz="2400" b="0" i="0" dirty="0">
                <a:solidFill>
                  <a:srgbClr val="212628"/>
                </a:solidFill>
                <a:effectLst/>
                <a:latin typeface="Arial" panose="020B0604020202020204" pitchFamily="34" charset="0"/>
              </a:rPr>
              <a:t>grab the attention of the audience</a:t>
            </a:r>
          </a:p>
          <a:p>
            <a:pPr algn="l">
              <a:buFont typeface="Arial" panose="020B0604020202020204" pitchFamily="34" charset="0"/>
              <a:buChar char="•"/>
            </a:pPr>
            <a:r>
              <a:rPr lang="en-CA" sz="2400" b="0" i="0" dirty="0">
                <a:solidFill>
                  <a:srgbClr val="212628"/>
                </a:solidFill>
                <a:effectLst/>
                <a:latin typeface="Arial" panose="020B0604020202020204" pitchFamily="34" charset="0"/>
              </a:rPr>
              <a:t>state clearly what the presentation is about</a:t>
            </a:r>
          </a:p>
          <a:p>
            <a:pPr algn="l">
              <a:buFont typeface="Arial" panose="020B0604020202020204" pitchFamily="34" charset="0"/>
              <a:buChar char="•"/>
            </a:pPr>
            <a:r>
              <a:rPr lang="en-CA" sz="2400" b="0" i="0" dirty="0">
                <a:solidFill>
                  <a:srgbClr val="212628"/>
                </a:solidFill>
                <a:effectLst/>
                <a:latin typeface="Arial" panose="020B0604020202020204" pitchFamily="34" charset="0"/>
              </a:rPr>
              <a:t>identify yourself and establish your credibility</a:t>
            </a:r>
          </a:p>
          <a:p>
            <a:pPr algn="l"/>
            <a:endParaRPr lang="en-CA" sz="2400" b="0" i="0" dirty="0">
              <a:solidFill>
                <a:srgbClr val="212628"/>
              </a:solidFill>
              <a:effectLst/>
              <a:latin typeface="Arial" panose="020B0604020202020204" pitchFamily="34" charset="0"/>
            </a:endParaRPr>
          </a:p>
        </p:txBody>
      </p:sp>
    </p:spTree>
    <p:extLst>
      <p:ext uri="{BB962C8B-B14F-4D97-AF65-F5344CB8AC3E}">
        <p14:creationId xmlns:p14="http://schemas.microsoft.com/office/powerpoint/2010/main" val="2838749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0FA897-544B-AD52-A5CC-A784EAEE618C}"/>
              </a:ext>
            </a:extLst>
          </p:cNvPr>
          <p:cNvSpPr>
            <a:spLocks noGrp="1"/>
          </p:cNvSpPr>
          <p:nvPr>
            <p:ph idx="1"/>
          </p:nvPr>
        </p:nvSpPr>
        <p:spPr>
          <a:xfrm>
            <a:off x="838200" y="278969"/>
            <a:ext cx="10515600" cy="5897994"/>
          </a:xfrm>
        </p:spPr>
        <p:txBody>
          <a:bodyPr>
            <a:normAutofit/>
          </a:bodyPr>
          <a:lstStyle/>
          <a:p>
            <a:pPr marL="0" indent="0" algn="l">
              <a:buNone/>
            </a:pPr>
            <a:r>
              <a:rPr lang="en-CA" b="1" i="0" dirty="0">
                <a:solidFill>
                  <a:srgbClr val="212628"/>
                </a:solidFill>
                <a:effectLst/>
                <a:latin typeface="Arial" panose="020B0604020202020204" pitchFamily="34" charset="0"/>
              </a:rPr>
              <a:t>The Body</a:t>
            </a:r>
          </a:p>
          <a:p>
            <a:pPr algn="l"/>
            <a:r>
              <a:rPr lang="en-CA" b="0" i="0" dirty="0">
                <a:solidFill>
                  <a:srgbClr val="212628"/>
                </a:solidFill>
                <a:effectLst/>
                <a:latin typeface="Arial" panose="020B0604020202020204" pitchFamily="34" charset="0"/>
              </a:rPr>
              <a:t>When you compose the body of the presentation, remember that bigger isn’t necessarily better. </a:t>
            </a:r>
          </a:p>
          <a:p>
            <a:pPr algn="l"/>
            <a:r>
              <a:rPr lang="en-CA" b="0" i="0" dirty="0">
                <a:solidFill>
                  <a:srgbClr val="212628"/>
                </a:solidFill>
                <a:effectLst/>
                <a:latin typeface="Arial" panose="020B0604020202020204" pitchFamily="34" charset="0"/>
              </a:rPr>
              <a:t>You may be impressed with the volume of information and statistics that you have accumulated. But it is neither necessary nor helpful to include all of that information in your presentation.</a:t>
            </a:r>
          </a:p>
          <a:p>
            <a:pPr algn="l"/>
            <a:r>
              <a:rPr lang="en-CA" b="0" i="0" dirty="0">
                <a:solidFill>
                  <a:srgbClr val="212628"/>
                </a:solidFill>
                <a:effectLst/>
                <a:latin typeface="Arial" panose="020B0604020202020204" pitchFamily="34" charset="0"/>
              </a:rPr>
              <a:t> Focus instead on a few main ideas and present these in such a way that your audience will feel compelled to agree with the point(s) you are arguing.</a:t>
            </a:r>
          </a:p>
          <a:p>
            <a:pPr algn="l"/>
            <a:r>
              <a:rPr lang="en-CA" b="0" i="0" dirty="0">
                <a:solidFill>
                  <a:srgbClr val="212628"/>
                </a:solidFill>
                <a:effectLst/>
                <a:latin typeface="Arial" panose="020B0604020202020204" pitchFamily="34" charset="0"/>
              </a:rPr>
              <a:t> Be clear and well organized, and use only as much data as you need to make your point.</a:t>
            </a:r>
          </a:p>
          <a:p>
            <a:pPr marL="0" indent="0" algn="l">
              <a:buNone/>
            </a:pPr>
            <a:endParaRPr lang="en-US" dirty="0"/>
          </a:p>
        </p:txBody>
      </p:sp>
    </p:spTree>
    <p:extLst>
      <p:ext uri="{BB962C8B-B14F-4D97-AF65-F5344CB8AC3E}">
        <p14:creationId xmlns:p14="http://schemas.microsoft.com/office/powerpoint/2010/main" val="2890345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2D03A8-C917-97DC-7585-DA2A09AA56BB}"/>
              </a:ext>
            </a:extLst>
          </p:cNvPr>
          <p:cNvSpPr>
            <a:spLocks noGrp="1"/>
          </p:cNvSpPr>
          <p:nvPr>
            <p:ph idx="1"/>
          </p:nvPr>
        </p:nvSpPr>
        <p:spPr/>
        <p:txBody>
          <a:bodyPr/>
          <a:lstStyle/>
          <a:p>
            <a:pPr marL="0" indent="0" algn="l">
              <a:buNone/>
            </a:pPr>
            <a:r>
              <a:rPr lang="en-CA" b="1" i="0" dirty="0">
                <a:solidFill>
                  <a:srgbClr val="212628"/>
                </a:solidFill>
                <a:effectLst/>
                <a:latin typeface="Arial" panose="020B0604020202020204" pitchFamily="34" charset="0"/>
              </a:rPr>
              <a:t>The Conclusion</a:t>
            </a:r>
          </a:p>
          <a:p>
            <a:pPr algn="l"/>
            <a:r>
              <a:rPr lang="en-CA" b="0" i="0" dirty="0">
                <a:solidFill>
                  <a:srgbClr val="212628"/>
                </a:solidFill>
                <a:effectLst/>
                <a:latin typeface="Arial" panose="020B0604020202020204" pitchFamily="34" charset="0"/>
              </a:rPr>
              <a:t>The conclusion is your chance to summarize the points you made in your presentation and to make the audience focus on what you want them to think or do</a:t>
            </a:r>
          </a:p>
          <a:p>
            <a:pPr algn="l"/>
            <a:r>
              <a:rPr lang="en-CA" b="0" i="0" dirty="0">
                <a:solidFill>
                  <a:srgbClr val="212628"/>
                </a:solidFill>
                <a:effectLst/>
                <a:latin typeface="Arial" panose="020B0604020202020204" pitchFamily="34" charset="0"/>
              </a:rPr>
              <a:t>. You should put as much effort into your conclusion as you put into your introduction and body, so that you leave a strong impression.</a:t>
            </a:r>
          </a:p>
          <a:p>
            <a:endParaRPr lang="en-US" dirty="0"/>
          </a:p>
        </p:txBody>
      </p:sp>
    </p:spTree>
    <p:extLst>
      <p:ext uri="{BB962C8B-B14F-4D97-AF65-F5344CB8AC3E}">
        <p14:creationId xmlns:p14="http://schemas.microsoft.com/office/powerpoint/2010/main" val="3721543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CF61B9-94F5-32DD-67EB-3F3B0E3E6573}"/>
              </a:ext>
            </a:extLst>
          </p:cNvPr>
          <p:cNvSpPr>
            <a:spLocks noGrp="1"/>
          </p:cNvSpPr>
          <p:nvPr>
            <p:ph idx="1"/>
          </p:nvPr>
        </p:nvSpPr>
        <p:spPr/>
        <p:txBody>
          <a:bodyPr/>
          <a:lstStyle/>
          <a:p>
            <a:pPr marL="0" indent="0" algn="l">
              <a:buNone/>
            </a:pPr>
            <a:r>
              <a:rPr lang="en-CA" b="1" i="0" dirty="0">
                <a:solidFill>
                  <a:srgbClr val="212628"/>
                </a:solidFill>
                <a:effectLst/>
                <a:latin typeface="Arial" panose="020B0604020202020204" pitchFamily="34" charset="0"/>
              </a:rPr>
              <a:t>Some items to consider before presenting:</a:t>
            </a:r>
          </a:p>
          <a:p>
            <a:pPr algn="l">
              <a:buFont typeface="Arial" panose="020B0604020202020204" pitchFamily="34" charset="0"/>
              <a:buChar char="•"/>
            </a:pPr>
            <a:r>
              <a:rPr lang="en-CA" b="0" i="0" dirty="0">
                <a:solidFill>
                  <a:srgbClr val="212628"/>
                </a:solidFill>
                <a:effectLst/>
                <a:latin typeface="Arial" panose="020B0604020202020204" pitchFamily="34" charset="0"/>
              </a:rPr>
              <a:t>What is the demographic profile of the audience?</a:t>
            </a:r>
          </a:p>
          <a:p>
            <a:pPr algn="l">
              <a:buFont typeface="Arial" panose="020B0604020202020204" pitchFamily="34" charset="0"/>
              <a:buChar char="•"/>
            </a:pPr>
            <a:r>
              <a:rPr lang="en-CA" b="0" i="0" dirty="0">
                <a:solidFill>
                  <a:srgbClr val="212628"/>
                </a:solidFill>
                <a:effectLst/>
                <a:latin typeface="Arial" panose="020B0604020202020204" pitchFamily="34" charset="0"/>
              </a:rPr>
              <a:t>What might they already know about my presentation?</a:t>
            </a:r>
          </a:p>
          <a:p>
            <a:pPr algn="l">
              <a:buFont typeface="Arial" panose="020B0604020202020204" pitchFamily="34" charset="0"/>
              <a:buChar char="•"/>
            </a:pPr>
            <a:r>
              <a:rPr lang="en-CA" b="0" i="0" dirty="0">
                <a:solidFill>
                  <a:srgbClr val="212628"/>
                </a:solidFill>
                <a:effectLst/>
                <a:latin typeface="Arial" panose="020B0604020202020204" pitchFamily="34" charset="0"/>
              </a:rPr>
              <a:t>How might they react to what I am trying to say?</a:t>
            </a:r>
          </a:p>
          <a:p>
            <a:endParaRPr lang="en-US" dirty="0"/>
          </a:p>
          <a:p>
            <a:pPr marL="0" indent="0">
              <a:buNone/>
            </a:pPr>
            <a:r>
              <a:rPr lang="en-US" b="1" dirty="0"/>
              <a:t>After the Presentation</a:t>
            </a:r>
          </a:p>
          <a:p>
            <a:r>
              <a:rPr lang="en-CA" b="0" i="0" dirty="0">
                <a:solidFill>
                  <a:srgbClr val="212628"/>
                </a:solidFill>
                <a:effectLst/>
                <a:latin typeface="Arial" panose="020B0604020202020204" pitchFamily="34" charset="0"/>
              </a:rPr>
              <a:t>Take time to answer questions clearly.</a:t>
            </a:r>
          </a:p>
          <a:p>
            <a:endParaRPr lang="en-US" dirty="0"/>
          </a:p>
        </p:txBody>
      </p:sp>
    </p:spTree>
    <p:extLst>
      <p:ext uri="{BB962C8B-B14F-4D97-AF65-F5344CB8AC3E}">
        <p14:creationId xmlns:p14="http://schemas.microsoft.com/office/powerpoint/2010/main" val="2939887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44894E-776E-7814-74F5-61315E8E2851}"/>
              </a:ext>
            </a:extLst>
          </p:cNvPr>
          <p:cNvSpPr>
            <a:spLocks noGrp="1"/>
          </p:cNvSpPr>
          <p:nvPr>
            <p:ph idx="1"/>
          </p:nvPr>
        </p:nvSpPr>
        <p:spPr/>
        <p:txBody>
          <a:bodyPr/>
          <a:lstStyle/>
          <a:p>
            <a:pPr marL="0" indent="0">
              <a:buNone/>
            </a:pPr>
            <a:r>
              <a:rPr lang="en-CA" b="1" i="0" dirty="0">
                <a:solidFill>
                  <a:srgbClr val="212628"/>
                </a:solidFill>
                <a:effectLst/>
                <a:latin typeface="Arial" panose="020B0604020202020204" pitchFamily="34" charset="0"/>
              </a:rPr>
              <a:t>Use graphics </a:t>
            </a:r>
            <a:r>
              <a:rPr lang="en-CA" b="0" i="0" dirty="0">
                <a:solidFill>
                  <a:srgbClr val="212628"/>
                </a:solidFill>
                <a:effectLst/>
                <a:latin typeface="Arial" panose="020B0604020202020204" pitchFamily="34" charset="0"/>
              </a:rPr>
              <a:t>to highlight, summarize, and illustrate your points. </a:t>
            </a:r>
          </a:p>
          <a:p>
            <a:pPr marL="0" indent="0">
              <a:buNone/>
            </a:pPr>
            <a:r>
              <a:rPr lang="en-CA" b="0" i="0" dirty="0">
                <a:solidFill>
                  <a:srgbClr val="212628"/>
                </a:solidFill>
                <a:effectLst/>
                <a:latin typeface="Arial" panose="020B0604020202020204" pitchFamily="34" charset="0"/>
              </a:rPr>
              <a:t>Make sure the graphics are relevant and that they do not overpower your presentation. And</a:t>
            </a:r>
          </a:p>
          <a:p>
            <a:pPr marL="0" indent="0">
              <a:buNone/>
            </a:pPr>
            <a:r>
              <a:rPr lang="en-CA" b="0" i="0" dirty="0">
                <a:solidFill>
                  <a:srgbClr val="212628"/>
                </a:solidFill>
                <a:effectLst/>
                <a:latin typeface="Arial" panose="020B0604020202020204" pitchFamily="34" charset="0"/>
              </a:rPr>
              <a:t> </a:t>
            </a:r>
            <a:r>
              <a:rPr lang="en-CA" dirty="0">
                <a:solidFill>
                  <a:srgbClr val="212628"/>
                </a:solidFill>
                <a:latin typeface="Arial" panose="020B0604020202020204" pitchFamily="34" charset="0"/>
              </a:rPr>
              <a:t>R</a:t>
            </a:r>
            <a:r>
              <a:rPr lang="en-CA" b="0" i="0" dirty="0">
                <a:solidFill>
                  <a:srgbClr val="212628"/>
                </a:solidFill>
                <a:effectLst/>
                <a:latin typeface="Arial" panose="020B0604020202020204" pitchFamily="34" charset="0"/>
              </a:rPr>
              <a:t>emember that only you, the presenter, can make a boring topic interesting and impress your audience.</a:t>
            </a:r>
            <a:endParaRPr lang="en-US" dirty="0"/>
          </a:p>
        </p:txBody>
      </p:sp>
    </p:spTree>
    <p:extLst>
      <p:ext uri="{BB962C8B-B14F-4D97-AF65-F5344CB8AC3E}">
        <p14:creationId xmlns:p14="http://schemas.microsoft.com/office/powerpoint/2010/main" val="20750736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413</Words>
  <Application>Microsoft Office PowerPoint</Application>
  <PresentationFormat>Widescreen</PresentationFormat>
  <Paragraphs>38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Oral Communication</vt:lpstr>
      <vt:lpstr>PRESENTATION- ORAL COMMUNICATION </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Oral Communication</dc:title>
  <dc:creator>Shaheer Akram</dc:creator>
  <cp:lastModifiedBy>Shaheer Akram</cp:lastModifiedBy>
  <cp:revision>6</cp:revision>
  <dcterms:created xsi:type="dcterms:W3CDTF">2022-11-08T04:37:15Z</dcterms:created>
  <dcterms:modified xsi:type="dcterms:W3CDTF">2022-11-08T04:58:33Z</dcterms:modified>
</cp:coreProperties>
</file>