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6182" autoAdjust="0"/>
  </p:normalViewPr>
  <p:slideViewPr>
    <p:cSldViewPr showGuides="1">
      <p:cViewPr varScale="1">
        <p:scale>
          <a:sx n="94" d="100"/>
          <a:sy n="94" d="100"/>
        </p:scale>
        <p:origin x="114" y="3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11/9/2022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11/9/2022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412" y="1779587"/>
            <a:ext cx="7008574" cy="3298825"/>
          </a:xfrm>
        </p:spPr>
        <p:txBody>
          <a:bodyPr/>
          <a:lstStyle/>
          <a:p>
            <a:r>
              <a:rPr lang="en-US" dirty="0"/>
              <a:t>The Necklace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 Guy De Maupassant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EA49-7F43-8C92-6409-04111534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F05C-F764-BCDE-5B21-1073D045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Clerk – what can you tell me about this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A person employed in an office or bank to keep records and accounts </a:t>
            </a:r>
          </a:p>
        </p:txBody>
      </p:sp>
    </p:spTree>
    <p:extLst>
      <p:ext uri="{BB962C8B-B14F-4D97-AF65-F5344CB8AC3E}">
        <p14:creationId xmlns:p14="http://schemas.microsoft.com/office/powerpoint/2010/main" val="19642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1109-E8E2-5A17-50E3-B3B7CA39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EBCE-8845-8814-17E9-AFFDF2FF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Dowry – what can you tell me about this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Property or money brought by a bride to her husband on their marriage </a:t>
            </a:r>
          </a:p>
        </p:txBody>
      </p:sp>
    </p:spTree>
    <p:extLst>
      <p:ext uri="{BB962C8B-B14F-4D97-AF65-F5344CB8AC3E}">
        <p14:creationId xmlns:p14="http://schemas.microsoft.com/office/powerpoint/2010/main" val="36900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A8F3-2D3D-8038-B252-1CC0A902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31DA-2CB0-C0E3-8850-8EA01D51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Caste – what can you tell me about this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The system of dividing society into hereditary (biological) classes </a:t>
            </a:r>
          </a:p>
        </p:txBody>
      </p:sp>
    </p:spTree>
    <p:extLst>
      <p:ext uri="{BB962C8B-B14F-4D97-AF65-F5344CB8AC3E}">
        <p14:creationId xmlns:p14="http://schemas.microsoft.com/office/powerpoint/2010/main" val="11277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015A-8742-28F3-87E9-4DDFD435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BD61-624E-7EC1-316D-08A8FEC0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Coquettish – what can you tell me about 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Behaving in such a way as to suggest a playful attraction; flirtatious </a:t>
            </a:r>
          </a:p>
        </p:txBody>
      </p:sp>
    </p:spTree>
    <p:extLst>
      <p:ext uri="{BB962C8B-B14F-4D97-AF65-F5344CB8AC3E}">
        <p14:creationId xmlns:p14="http://schemas.microsoft.com/office/powerpoint/2010/main" val="619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4DFA-B274-C655-1531-27031713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C55C-43D1-BE85-6C39-C77FE5E4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Gallantries – what can you tell me about this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Polite attention or respect given by men to women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14B8-0B69-2D07-B2A2-2C51C2F2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395F-2A34-C4A4-2B54-71605555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Chagrin – what can you tell me about this word based on what you read? </a:t>
            </a:r>
          </a:p>
          <a:p>
            <a:r>
              <a:rPr lang="en-US" dirty="0"/>
              <a:t>Definition: </a:t>
            </a:r>
          </a:p>
          <a:p>
            <a:r>
              <a:rPr lang="en-US" dirty="0"/>
              <a:t>Distress or embarrassment at having failed or been humiliated </a:t>
            </a:r>
          </a:p>
        </p:txBody>
      </p:sp>
    </p:spTree>
    <p:extLst>
      <p:ext uri="{BB962C8B-B14F-4D97-AF65-F5344CB8AC3E}">
        <p14:creationId xmlns:p14="http://schemas.microsoft.com/office/powerpoint/2010/main" val="34426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BC58-B775-6D91-45C7-BCF223C3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A83D-E6E0-F282-2131-1CD335F7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Privations – what can you tell me about this word based on what you read? </a:t>
            </a:r>
          </a:p>
          <a:p>
            <a:r>
              <a:rPr lang="en-US" dirty="0"/>
              <a:t>Definitions: </a:t>
            </a:r>
          </a:p>
          <a:p>
            <a:r>
              <a:rPr lang="en-US" dirty="0"/>
              <a:t>A state in which things that are essential for human well-being such as food and warmth are scarce or lacking </a:t>
            </a:r>
          </a:p>
        </p:txBody>
      </p:sp>
    </p:spTree>
    <p:extLst>
      <p:ext uri="{BB962C8B-B14F-4D97-AF65-F5344CB8AC3E}">
        <p14:creationId xmlns:p14="http://schemas.microsoft.com/office/powerpoint/2010/main" val="31530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21</TotalTime>
  <Words>237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Class open house presentation</vt:lpstr>
      <vt:lpstr>The Necklace   by Guy De Maupassant</vt:lpstr>
      <vt:lpstr>New Vocabulary</vt:lpstr>
      <vt:lpstr>New Vocabulary</vt:lpstr>
      <vt:lpstr>New Vocabulary</vt:lpstr>
      <vt:lpstr>New Vocabulary</vt:lpstr>
      <vt:lpstr>New Vocabulary</vt:lpstr>
      <vt:lpstr>New Vocabulary</vt:lpstr>
      <vt:lpstr>New 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Necklace   by Guy De Maupassant</dc:title>
  <dc:creator>Julie Bamford</dc:creator>
  <cp:lastModifiedBy>Julie Bamford</cp:lastModifiedBy>
  <cp:revision>2</cp:revision>
  <dcterms:created xsi:type="dcterms:W3CDTF">2022-11-09T18:37:39Z</dcterms:created>
  <dcterms:modified xsi:type="dcterms:W3CDTF">2022-11-09T18:59:10Z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