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sldIdLst>
    <p:sldId id="257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19" autoAdjust="0"/>
  </p:normalViewPr>
  <p:slideViewPr>
    <p:cSldViewPr snapToGrid="0">
      <p:cViewPr varScale="1">
        <p:scale>
          <a:sx n="94" d="100"/>
          <a:sy n="94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caree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jo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occupati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9facoWNfhg" TargetMode="External"/><Relationship Id="rId2" Type="http://schemas.openxmlformats.org/officeDocument/2006/relationships/hyperlink" Target="https://www.youtube.com/watch?v=p_0HeokTrc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>
            <a:normAutofit/>
          </a:bodyPr>
          <a:lstStyle/>
          <a:p>
            <a:r>
              <a:rPr lang="en-US" dirty="0"/>
              <a:t>Careers, Jobs, and Occupations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F1A8C364-94D4-4630-BAD0-78722F3470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733" y="3081867"/>
            <a:ext cx="11260667" cy="331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from Merriam-Webster Dictionary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Career </a:t>
            </a:r>
          </a:p>
          <a:p>
            <a:r>
              <a:rPr lang="en-US" sz="2000" dirty="0"/>
              <a:t>“a job or profession that someone does for a long time” – example: “I want to make teaching my career” </a:t>
            </a:r>
          </a:p>
          <a:p>
            <a:r>
              <a:rPr lang="en-US" sz="2000" dirty="0"/>
              <a:t>“a period of time spend in a job or profession” – example: “During his long career in advertising he won numerous awards and honors” </a:t>
            </a:r>
          </a:p>
          <a:p>
            <a:r>
              <a:rPr lang="en-US" sz="2000" dirty="0">
                <a:hlinkClick r:id="rId2"/>
              </a:rPr>
              <a:t>https://www.merriam-webster.com/dictionary/career</a:t>
            </a:r>
            <a:r>
              <a:rPr lang="en-US" sz="20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11437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from Merriam-Webster Dictionary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Job </a:t>
            </a:r>
          </a:p>
          <a:p>
            <a:r>
              <a:rPr lang="en-US" sz="2000" dirty="0"/>
              <a:t>“a regular remunerative position” – example: “Henry got a parti-time job as a waiter” </a:t>
            </a:r>
          </a:p>
          <a:p>
            <a:r>
              <a:rPr lang="en-US" sz="2000" dirty="0"/>
              <a:t>“a specific duty, role, or function” – example: “The heart’s job is to circulate blood” </a:t>
            </a:r>
          </a:p>
          <a:p>
            <a:r>
              <a:rPr lang="en-US" sz="2000" dirty="0"/>
              <a:t>“a piece of work” – example: “repairing the roof was a big job” </a:t>
            </a:r>
          </a:p>
          <a:p>
            <a:r>
              <a:rPr lang="en-US" sz="2000" dirty="0">
                <a:hlinkClick r:id="rId2"/>
              </a:rPr>
              <a:t>https://www.merriam-webster.com/dictionary/job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266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from Merriam-Webster Dictionary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Occupation </a:t>
            </a:r>
          </a:p>
          <a:p>
            <a:r>
              <a:rPr lang="en-US" sz="2000" dirty="0"/>
              <a:t>“an activity in which one engages” – example: “Pursuing reading has been his major occupation” </a:t>
            </a:r>
          </a:p>
          <a:p>
            <a:r>
              <a:rPr lang="en-US" sz="2000" dirty="0"/>
              <a:t>“the principal business of one’s life” – example: “Teaching was her occupation” </a:t>
            </a:r>
          </a:p>
          <a:p>
            <a:r>
              <a:rPr lang="en-US" sz="2000" dirty="0">
                <a:hlinkClick r:id="rId2"/>
              </a:rPr>
              <a:t>https://www.merriam-webster.com/dictionary/occupation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7513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DFCB4-14C0-4311-A8AE-F4FF4B05B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Moodle Forum 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F321-BEA1-41A8-ADBC-5F2087C5D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74240"/>
            <a:ext cx="11029615" cy="3801110"/>
          </a:xfrm>
        </p:spPr>
        <p:txBody>
          <a:bodyPr>
            <a:normAutofit/>
          </a:bodyPr>
          <a:lstStyle/>
          <a:p>
            <a:r>
              <a:rPr lang="en-US" sz="2000" dirty="0"/>
              <a:t>We will watch the following videos: </a:t>
            </a:r>
          </a:p>
          <a:p>
            <a:r>
              <a:rPr lang="en-US" sz="2000" dirty="0">
                <a:hlinkClick r:id="rId2"/>
              </a:rPr>
              <a:t>https://www.youtube.com/watch?v=p_0HeokTrc0</a:t>
            </a:r>
            <a:r>
              <a:rPr lang="en-US" sz="2000" dirty="0"/>
              <a:t> </a:t>
            </a:r>
          </a:p>
          <a:p>
            <a:r>
              <a:rPr lang="en-US" sz="2000" dirty="0">
                <a:hlinkClick r:id="rId3"/>
              </a:rPr>
              <a:t>https://www.youtube.com/watch?v=09facoWNfhg</a:t>
            </a:r>
            <a:r>
              <a:rPr lang="en-US" sz="2000" dirty="0"/>
              <a:t> </a:t>
            </a:r>
          </a:p>
          <a:p>
            <a:r>
              <a:rPr lang="en-US" sz="2000" dirty="0"/>
              <a:t>Then you will complete the following 3-2-1: </a:t>
            </a:r>
          </a:p>
          <a:p>
            <a:r>
              <a:rPr lang="en-US" sz="2000" dirty="0"/>
              <a:t>Three new things you learned </a:t>
            </a:r>
          </a:p>
          <a:p>
            <a:r>
              <a:rPr lang="en-US" sz="2000" dirty="0"/>
              <a:t>Two things you did not understand or found confusing </a:t>
            </a:r>
          </a:p>
          <a:p>
            <a:r>
              <a:rPr lang="en-US" sz="2000" dirty="0"/>
              <a:t>One question you have – this could be related to careers in general and just the videos </a:t>
            </a:r>
          </a:p>
          <a:p>
            <a:r>
              <a:rPr lang="en-US" sz="2000" dirty="0"/>
              <a:t>Post your answers in the Moodle forum labelled “3-2-1 Videos”</a:t>
            </a:r>
          </a:p>
        </p:txBody>
      </p:sp>
    </p:spTree>
    <p:extLst>
      <p:ext uri="{BB962C8B-B14F-4D97-AF65-F5344CB8AC3E}">
        <p14:creationId xmlns:p14="http://schemas.microsoft.com/office/powerpoint/2010/main" val="371157566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1E7CA09-9778-4414-AE97-8064B12DA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7BD4C1-B6B1-4715-ABF9-E660A51A4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289AE2-D2AE-49D1-AFAC-3A79F679425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{3A8DC4C3-A67C-4613-ACF9-43E0905D0117}tf33552983_win32</Template>
  <TotalTime>105</TotalTime>
  <Words>293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Franklin Gothic Book</vt:lpstr>
      <vt:lpstr>Franklin Gothic Demi</vt:lpstr>
      <vt:lpstr>Wingdings 2</vt:lpstr>
      <vt:lpstr>DividendVTI</vt:lpstr>
      <vt:lpstr>Careers, Jobs, and Occupations</vt:lpstr>
      <vt:lpstr>Definitions from Merriam-Webster Dictionary </vt:lpstr>
      <vt:lpstr>Definitions from Merriam-Webster Dictionary </vt:lpstr>
      <vt:lpstr>Definitions from Merriam-Webster Dictionary </vt:lpstr>
      <vt:lpstr>Moodle Forum 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Careers, Jobs, and Occupations</dc:title>
  <dc:creator>Julie Bamford</dc:creator>
  <cp:lastModifiedBy>Julie Bamford</cp:lastModifiedBy>
  <cp:revision>5</cp:revision>
  <dcterms:created xsi:type="dcterms:W3CDTF">2021-09-07T00:06:32Z</dcterms:created>
  <dcterms:modified xsi:type="dcterms:W3CDTF">2023-03-02T00:23:43Z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