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2">
          <p15:clr>
            <a:srgbClr val="9AA0A6"/>
          </p15:clr>
        </p15:guide>
        <p15:guide id="2" orient="horz" pos="12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90" y="120"/>
      </p:cViewPr>
      <p:guideLst>
        <p:guide orient="horz" pos="552"/>
        <p:guide orient="horz" pos="1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340ad11090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340ad11090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6aa57055a2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6aa57055a2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6aa57055a2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6aa57055a2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16aa57055a2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16aa57055a2_2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7b34fc35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7b34fc35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1352082ade4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1352082ade4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fd715dd0f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fd715dd0f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fd4e82847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fd4e82847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78f5edbf0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78f5edbf0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7a3fa8f6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7a3fa8f6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7a3fa8f6f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7a3fa8f6f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7d05d657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7d05d657f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1fd4e82847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1fd4e82847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06647" y="1410524"/>
            <a:ext cx="6111000" cy="17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16500" y="3546356"/>
            <a:ext cx="61110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999925" y="1601450"/>
            <a:ext cx="7144500" cy="12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 flipH="1">
            <a:off x="999672" y="3290150"/>
            <a:ext cx="71445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 hasCustomPrompt="1"/>
          </p:nvPr>
        </p:nvSpPr>
        <p:spPr>
          <a:xfrm>
            <a:off x="1249800" y="195289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716550" y="2797800"/>
            <a:ext cx="1952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2"/>
          </p:nvPr>
        </p:nvSpPr>
        <p:spPr>
          <a:xfrm>
            <a:off x="716550" y="3523949"/>
            <a:ext cx="1952400" cy="7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3" hasCustomPrompt="1"/>
          </p:nvPr>
        </p:nvSpPr>
        <p:spPr>
          <a:xfrm>
            <a:off x="4129122" y="195289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4"/>
          </p:nvPr>
        </p:nvSpPr>
        <p:spPr>
          <a:xfrm>
            <a:off x="3595872" y="2797800"/>
            <a:ext cx="1952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5"/>
          </p:nvPr>
        </p:nvSpPr>
        <p:spPr>
          <a:xfrm>
            <a:off x="3595872" y="3523949"/>
            <a:ext cx="1952400" cy="7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6" hasCustomPrompt="1"/>
          </p:nvPr>
        </p:nvSpPr>
        <p:spPr>
          <a:xfrm>
            <a:off x="7008444" y="1952895"/>
            <a:ext cx="8859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7"/>
          </p:nvPr>
        </p:nvSpPr>
        <p:spPr>
          <a:xfrm>
            <a:off x="6475194" y="2797800"/>
            <a:ext cx="1952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8"/>
          </p:nvPr>
        </p:nvSpPr>
        <p:spPr>
          <a:xfrm>
            <a:off x="6475194" y="3523949"/>
            <a:ext cx="1952400" cy="73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974674" y="3565773"/>
            <a:ext cx="3392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974674" y="1096613"/>
            <a:ext cx="33927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365700" y="1203800"/>
            <a:ext cx="8412600" cy="3573900"/>
          </a:xfrm>
          <a:prstGeom prst="roundRect">
            <a:avLst>
              <a:gd name="adj" fmla="val 4060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660488" y="1377100"/>
            <a:ext cx="37635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720012" y="1377100"/>
            <a:ext cx="37635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3_1_2_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1"/>
          </p:nvPr>
        </p:nvSpPr>
        <p:spPr>
          <a:xfrm>
            <a:off x="5547098" y="1548975"/>
            <a:ext cx="27738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2"/>
          </p:nvPr>
        </p:nvSpPr>
        <p:spPr>
          <a:xfrm>
            <a:off x="5547098" y="1927484"/>
            <a:ext cx="27738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3"/>
          </p:nvPr>
        </p:nvSpPr>
        <p:spPr>
          <a:xfrm>
            <a:off x="5547098" y="3450366"/>
            <a:ext cx="27738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4"/>
          </p:nvPr>
        </p:nvSpPr>
        <p:spPr>
          <a:xfrm>
            <a:off x="5547098" y="3828876"/>
            <a:ext cx="27738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3_1_2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1"/>
          </p:nvPr>
        </p:nvSpPr>
        <p:spPr>
          <a:xfrm>
            <a:off x="1737824" y="1548975"/>
            <a:ext cx="27810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2"/>
          </p:nvPr>
        </p:nvSpPr>
        <p:spPr>
          <a:xfrm>
            <a:off x="1737824" y="1927484"/>
            <a:ext cx="27810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3"/>
          </p:nvPr>
        </p:nvSpPr>
        <p:spPr>
          <a:xfrm>
            <a:off x="1737824" y="3450366"/>
            <a:ext cx="27810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4"/>
          </p:nvPr>
        </p:nvSpPr>
        <p:spPr>
          <a:xfrm>
            <a:off x="1737824" y="3828876"/>
            <a:ext cx="27810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_2_1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subTitle" idx="1"/>
          </p:nvPr>
        </p:nvSpPr>
        <p:spPr>
          <a:xfrm>
            <a:off x="587850" y="2946975"/>
            <a:ext cx="2209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2"/>
          </p:nvPr>
        </p:nvSpPr>
        <p:spPr>
          <a:xfrm>
            <a:off x="587850" y="3281425"/>
            <a:ext cx="2209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ubTitle" idx="3"/>
          </p:nvPr>
        </p:nvSpPr>
        <p:spPr>
          <a:xfrm>
            <a:off x="3463856" y="2946975"/>
            <a:ext cx="2209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4"/>
          </p:nvPr>
        </p:nvSpPr>
        <p:spPr>
          <a:xfrm>
            <a:off x="3463856" y="3281425"/>
            <a:ext cx="2209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5"/>
          </p:nvPr>
        </p:nvSpPr>
        <p:spPr>
          <a:xfrm>
            <a:off x="6339862" y="2946975"/>
            <a:ext cx="2209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6"/>
          </p:nvPr>
        </p:nvSpPr>
        <p:spPr>
          <a:xfrm>
            <a:off x="6339862" y="3281425"/>
            <a:ext cx="2209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_1_4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16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subTitle" idx="1"/>
          </p:nvPr>
        </p:nvSpPr>
        <p:spPr>
          <a:xfrm>
            <a:off x="1737831" y="1548975"/>
            <a:ext cx="22692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ubTitle" idx="2"/>
          </p:nvPr>
        </p:nvSpPr>
        <p:spPr>
          <a:xfrm>
            <a:off x="1737831" y="1927485"/>
            <a:ext cx="22692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3"/>
          </p:nvPr>
        </p:nvSpPr>
        <p:spPr>
          <a:xfrm>
            <a:off x="1737831" y="3450368"/>
            <a:ext cx="22692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ubTitle" idx="4"/>
          </p:nvPr>
        </p:nvSpPr>
        <p:spPr>
          <a:xfrm>
            <a:off x="1737831" y="3828878"/>
            <a:ext cx="22692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 idx="5" hasCustomPrompt="1"/>
          </p:nvPr>
        </p:nvSpPr>
        <p:spPr>
          <a:xfrm>
            <a:off x="843042" y="1779962"/>
            <a:ext cx="7680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 idx="6" hasCustomPrompt="1"/>
          </p:nvPr>
        </p:nvSpPr>
        <p:spPr>
          <a:xfrm>
            <a:off x="843042" y="3681362"/>
            <a:ext cx="7680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7"/>
          </p:nvPr>
        </p:nvSpPr>
        <p:spPr>
          <a:xfrm>
            <a:off x="6051408" y="1548975"/>
            <a:ext cx="22692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8"/>
          </p:nvPr>
        </p:nvSpPr>
        <p:spPr>
          <a:xfrm>
            <a:off x="6051408" y="1927485"/>
            <a:ext cx="22692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9"/>
          </p:nvPr>
        </p:nvSpPr>
        <p:spPr>
          <a:xfrm>
            <a:off x="6051408" y="3450368"/>
            <a:ext cx="22692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13"/>
          </p:nvPr>
        </p:nvSpPr>
        <p:spPr>
          <a:xfrm>
            <a:off x="6051408" y="3828878"/>
            <a:ext cx="2269200" cy="6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 idx="14" hasCustomPrompt="1"/>
          </p:nvPr>
        </p:nvSpPr>
        <p:spPr>
          <a:xfrm>
            <a:off x="5156619" y="1779962"/>
            <a:ext cx="7680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 idx="15" hasCustomPrompt="1"/>
          </p:nvPr>
        </p:nvSpPr>
        <p:spPr>
          <a:xfrm>
            <a:off x="5156619" y="3681362"/>
            <a:ext cx="768000" cy="52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/>
          <p:nvPr/>
        </p:nvSpPr>
        <p:spPr>
          <a:xfrm>
            <a:off x="365700" y="1203800"/>
            <a:ext cx="8412600" cy="3573900"/>
          </a:xfrm>
          <a:prstGeom prst="roundRect">
            <a:avLst>
              <a:gd name="adj" fmla="val 4060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ubTitle" idx="1"/>
          </p:nvPr>
        </p:nvSpPr>
        <p:spPr>
          <a:xfrm>
            <a:off x="885175" y="3518650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2"/>
          </p:nvPr>
        </p:nvSpPr>
        <p:spPr>
          <a:xfrm>
            <a:off x="885175" y="3842822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3"/>
          </p:nvPr>
        </p:nvSpPr>
        <p:spPr>
          <a:xfrm>
            <a:off x="3536543" y="3518650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4"/>
          </p:nvPr>
        </p:nvSpPr>
        <p:spPr>
          <a:xfrm>
            <a:off x="3536557" y="3842822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5"/>
          </p:nvPr>
        </p:nvSpPr>
        <p:spPr>
          <a:xfrm>
            <a:off x="6187925" y="3518650"/>
            <a:ext cx="2070900" cy="37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6"/>
          </p:nvPr>
        </p:nvSpPr>
        <p:spPr>
          <a:xfrm>
            <a:off x="6187925" y="3842822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subTitle" idx="7"/>
          </p:nvPr>
        </p:nvSpPr>
        <p:spPr>
          <a:xfrm>
            <a:off x="885175" y="1992561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subTitle" idx="8"/>
          </p:nvPr>
        </p:nvSpPr>
        <p:spPr>
          <a:xfrm>
            <a:off x="885175" y="2316733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subTitle" idx="9"/>
          </p:nvPr>
        </p:nvSpPr>
        <p:spPr>
          <a:xfrm>
            <a:off x="3536543" y="1992561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3"/>
          </p:nvPr>
        </p:nvSpPr>
        <p:spPr>
          <a:xfrm>
            <a:off x="3536557" y="2316733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subTitle" idx="14"/>
          </p:nvPr>
        </p:nvSpPr>
        <p:spPr>
          <a:xfrm>
            <a:off x="6187925" y="1992561"/>
            <a:ext cx="20709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5"/>
          </p:nvPr>
        </p:nvSpPr>
        <p:spPr>
          <a:xfrm>
            <a:off x="6187925" y="2316733"/>
            <a:ext cx="20709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252700" y="3769225"/>
            <a:ext cx="226000" cy="226025"/>
          </a:xfrm>
          <a:custGeom>
            <a:avLst/>
            <a:gdLst/>
            <a:ahLst/>
            <a:cxnLst/>
            <a:rect l="l" t="t" r="r" b="b"/>
            <a:pathLst>
              <a:path w="9040" h="9041" extrusionOk="0">
                <a:moveTo>
                  <a:pt x="3936" y="1"/>
                </a:moveTo>
                <a:cubicBezTo>
                  <a:pt x="3436" y="1"/>
                  <a:pt x="3036" y="401"/>
                  <a:pt x="3036" y="902"/>
                </a:cubicBezTo>
                <a:lnTo>
                  <a:pt x="3036" y="3036"/>
                </a:lnTo>
                <a:lnTo>
                  <a:pt x="901" y="3036"/>
                </a:lnTo>
                <a:cubicBezTo>
                  <a:pt x="400" y="3036"/>
                  <a:pt x="0" y="3437"/>
                  <a:pt x="0" y="3937"/>
                </a:cubicBezTo>
                <a:lnTo>
                  <a:pt x="0" y="5105"/>
                </a:lnTo>
                <a:cubicBezTo>
                  <a:pt x="0" y="5605"/>
                  <a:pt x="400" y="6005"/>
                  <a:pt x="901" y="6005"/>
                </a:cubicBezTo>
                <a:lnTo>
                  <a:pt x="3036" y="6005"/>
                </a:lnTo>
                <a:lnTo>
                  <a:pt x="3036" y="8140"/>
                </a:lnTo>
                <a:cubicBezTo>
                  <a:pt x="3036" y="8640"/>
                  <a:pt x="3436" y="9041"/>
                  <a:pt x="3936" y="9041"/>
                </a:cubicBezTo>
                <a:lnTo>
                  <a:pt x="5104" y="9041"/>
                </a:lnTo>
                <a:cubicBezTo>
                  <a:pt x="5604" y="9041"/>
                  <a:pt x="6004" y="8640"/>
                  <a:pt x="6004" y="8140"/>
                </a:cubicBezTo>
                <a:lnTo>
                  <a:pt x="6004" y="6005"/>
                </a:lnTo>
                <a:lnTo>
                  <a:pt x="8139" y="6005"/>
                </a:lnTo>
                <a:cubicBezTo>
                  <a:pt x="8640" y="6005"/>
                  <a:pt x="9040" y="5605"/>
                  <a:pt x="9040" y="5105"/>
                </a:cubicBezTo>
                <a:lnTo>
                  <a:pt x="9040" y="3937"/>
                </a:lnTo>
                <a:cubicBezTo>
                  <a:pt x="9040" y="3455"/>
                  <a:pt x="8668" y="3035"/>
                  <a:pt x="8193" y="3035"/>
                </a:cubicBezTo>
                <a:cubicBezTo>
                  <a:pt x="8175" y="3035"/>
                  <a:pt x="8157" y="3035"/>
                  <a:pt x="8139" y="3036"/>
                </a:cubicBezTo>
                <a:lnTo>
                  <a:pt x="6004" y="3036"/>
                </a:lnTo>
                <a:lnTo>
                  <a:pt x="6004" y="902"/>
                </a:lnTo>
                <a:cubicBezTo>
                  <a:pt x="6004" y="401"/>
                  <a:pt x="5604" y="1"/>
                  <a:pt x="5104" y="1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559950" y="2038800"/>
            <a:ext cx="44190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112900" y="752412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249800" y="3816330"/>
            <a:ext cx="30393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_3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 hasCustomPrompt="1"/>
          </p:nvPr>
        </p:nvSpPr>
        <p:spPr>
          <a:xfrm>
            <a:off x="1125600" y="3073163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1125600" y="3868869"/>
            <a:ext cx="25740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title" idx="2" hasCustomPrompt="1"/>
          </p:nvPr>
        </p:nvSpPr>
        <p:spPr>
          <a:xfrm>
            <a:off x="3285000" y="754163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9" name="Google Shape;119;p21"/>
          <p:cNvSpPr txBox="1">
            <a:spLocks noGrp="1"/>
          </p:cNvSpPr>
          <p:nvPr>
            <p:ph type="subTitle" idx="3"/>
          </p:nvPr>
        </p:nvSpPr>
        <p:spPr>
          <a:xfrm>
            <a:off x="3285000" y="1549869"/>
            <a:ext cx="25740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4" hasCustomPrompt="1"/>
          </p:nvPr>
        </p:nvSpPr>
        <p:spPr>
          <a:xfrm>
            <a:off x="5444400" y="3073163"/>
            <a:ext cx="2574000" cy="74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5"/>
          </p:nvPr>
        </p:nvSpPr>
        <p:spPr>
          <a:xfrm>
            <a:off x="5444400" y="3868869"/>
            <a:ext cx="2574000" cy="43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5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 hasCustomPrompt="1"/>
          </p:nvPr>
        </p:nvSpPr>
        <p:spPr>
          <a:xfrm>
            <a:off x="1265550" y="1755274"/>
            <a:ext cx="22941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24" name="Google Shape;124;p22"/>
          <p:cNvSpPr txBox="1">
            <a:spLocks noGrp="1"/>
          </p:cNvSpPr>
          <p:nvPr>
            <p:ph type="title" idx="2" hasCustomPrompt="1"/>
          </p:nvPr>
        </p:nvSpPr>
        <p:spPr>
          <a:xfrm>
            <a:off x="5584350" y="1755274"/>
            <a:ext cx="22941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" name="Google Shape;125;p22"/>
          <p:cNvSpPr txBox="1">
            <a:spLocks noGrp="1"/>
          </p:cNvSpPr>
          <p:nvPr>
            <p:ph type="title" idx="3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1"/>
          </p:nvPr>
        </p:nvSpPr>
        <p:spPr>
          <a:xfrm flipH="1">
            <a:off x="985950" y="3265035"/>
            <a:ext cx="285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4"/>
          </p:nvPr>
        </p:nvSpPr>
        <p:spPr>
          <a:xfrm flipH="1">
            <a:off x="985950" y="3586897"/>
            <a:ext cx="28533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5"/>
          </p:nvPr>
        </p:nvSpPr>
        <p:spPr>
          <a:xfrm flipH="1">
            <a:off x="5304750" y="3265035"/>
            <a:ext cx="28533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6"/>
          </p:nvPr>
        </p:nvSpPr>
        <p:spPr>
          <a:xfrm flipH="1">
            <a:off x="5304750" y="3586897"/>
            <a:ext cx="28533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9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1"/>
          </p:nvPr>
        </p:nvSpPr>
        <p:spPr>
          <a:xfrm>
            <a:off x="1880400" y="3198980"/>
            <a:ext cx="53832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1880400" y="1431450"/>
            <a:ext cx="5383200" cy="12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7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727800" y="1516100"/>
            <a:ext cx="3844200" cy="268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subTitle" idx="1"/>
          </p:nvPr>
        </p:nvSpPr>
        <p:spPr>
          <a:xfrm>
            <a:off x="5073613" y="2589782"/>
            <a:ext cx="29589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>
            <a:off x="5073613" y="1446037"/>
            <a:ext cx="2958900" cy="11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subTitle" idx="1"/>
          </p:nvPr>
        </p:nvSpPr>
        <p:spPr>
          <a:xfrm>
            <a:off x="1111488" y="2589782"/>
            <a:ext cx="29589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1111488" y="1446037"/>
            <a:ext cx="2958900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_1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4918124" y="1314216"/>
            <a:ext cx="3166500" cy="14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1"/>
          </p:nvPr>
        </p:nvSpPr>
        <p:spPr>
          <a:xfrm>
            <a:off x="4918125" y="2887746"/>
            <a:ext cx="3166500" cy="9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0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2646000" y="776974"/>
            <a:ext cx="38520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subTitle" idx="1"/>
          </p:nvPr>
        </p:nvSpPr>
        <p:spPr>
          <a:xfrm>
            <a:off x="2646000" y="1614939"/>
            <a:ext cx="3852000" cy="9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/>
          <p:nvPr/>
        </p:nvSpPr>
        <p:spPr>
          <a:xfrm>
            <a:off x="1724250" y="3784400"/>
            <a:ext cx="56955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30"/>
          <p:cNvGrpSpPr/>
          <p:nvPr/>
        </p:nvGrpSpPr>
        <p:grpSpPr>
          <a:xfrm>
            <a:off x="8378513" y="199625"/>
            <a:ext cx="527900" cy="434500"/>
            <a:chOff x="4559250" y="2583950"/>
            <a:chExt cx="527900" cy="434500"/>
          </a:xfrm>
        </p:grpSpPr>
        <p:sp>
          <p:nvSpPr>
            <p:cNvPr id="159" name="Google Shape;159;p30"/>
            <p:cNvSpPr/>
            <p:nvPr/>
          </p:nvSpPr>
          <p:spPr>
            <a:xfrm>
              <a:off x="4559250" y="2583950"/>
              <a:ext cx="527900" cy="434500"/>
            </a:xfrm>
            <a:custGeom>
              <a:avLst/>
              <a:gdLst/>
              <a:ahLst/>
              <a:cxnLst/>
              <a:rect l="l" t="t" r="r" b="b"/>
              <a:pathLst>
                <a:path w="21116" h="17380" extrusionOk="0">
                  <a:moveTo>
                    <a:pt x="2369" y="1"/>
                  </a:moveTo>
                  <a:cubicBezTo>
                    <a:pt x="1035" y="1"/>
                    <a:pt x="1" y="1068"/>
                    <a:pt x="1" y="2369"/>
                  </a:cubicBezTo>
                  <a:lnTo>
                    <a:pt x="1" y="15045"/>
                  </a:lnTo>
                  <a:cubicBezTo>
                    <a:pt x="1" y="16346"/>
                    <a:pt x="1035" y="17380"/>
                    <a:pt x="2369" y="17380"/>
                  </a:cubicBezTo>
                  <a:lnTo>
                    <a:pt x="18781" y="17380"/>
                  </a:lnTo>
                  <a:cubicBezTo>
                    <a:pt x="20082" y="17380"/>
                    <a:pt x="21116" y="16346"/>
                    <a:pt x="21116" y="15045"/>
                  </a:cubicBezTo>
                  <a:lnTo>
                    <a:pt x="21116" y="2369"/>
                  </a:lnTo>
                  <a:cubicBezTo>
                    <a:pt x="21116" y="1068"/>
                    <a:pt x="20082" y="1"/>
                    <a:pt x="18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0"/>
            <p:cNvSpPr/>
            <p:nvPr/>
          </p:nvSpPr>
          <p:spPr>
            <a:xfrm>
              <a:off x="4754400" y="2694025"/>
              <a:ext cx="179325" cy="215200"/>
            </a:xfrm>
            <a:custGeom>
              <a:avLst/>
              <a:gdLst/>
              <a:ahLst/>
              <a:cxnLst/>
              <a:rect l="l" t="t" r="r" b="b"/>
              <a:pathLst>
                <a:path w="7173" h="8608" extrusionOk="0">
                  <a:moveTo>
                    <a:pt x="0" y="1"/>
                  </a:moveTo>
                  <a:lnTo>
                    <a:pt x="0" y="8607"/>
                  </a:lnTo>
                  <a:lnTo>
                    <a:pt x="7172" y="43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30"/>
          <p:cNvGrpSpPr/>
          <p:nvPr/>
        </p:nvGrpSpPr>
        <p:grpSpPr>
          <a:xfrm>
            <a:off x="209125" y="4277775"/>
            <a:ext cx="602100" cy="666100"/>
            <a:chOff x="1820650" y="1393100"/>
            <a:chExt cx="602100" cy="666100"/>
          </a:xfrm>
        </p:grpSpPr>
        <p:sp>
          <p:nvSpPr>
            <p:cNvPr id="162" name="Google Shape;162;p30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30"/>
          <p:cNvGrpSpPr/>
          <p:nvPr/>
        </p:nvGrpSpPr>
        <p:grpSpPr>
          <a:xfrm>
            <a:off x="8197650" y="4316725"/>
            <a:ext cx="737225" cy="627150"/>
            <a:chOff x="3475975" y="624225"/>
            <a:chExt cx="737225" cy="627150"/>
          </a:xfrm>
        </p:grpSpPr>
        <p:sp>
          <p:nvSpPr>
            <p:cNvPr id="165" name="Google Shape;165;p30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0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0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0"/>
          <p:cNvGrpSpPr/>
          <p:nvPr/>
        </p:nvGrpSpPr>
        <p:grpSpPr>
          <a:xfrm>
            <a:off x="209125" y="199625"/>
            <a:ext cx="822125" cy="619150"/>
            <a:chOff x="1574625" y="624700"/>
            <a:chExt cx="822125" cy="619150"/>
          </a:xfrm>
        </p:grpSpPr>
        <p:sp>
          <p:nvSpPr>
            <p:cNvPr id="170" name="Google Shape;170;p30"/>
            <p:cNvSpPr/>
            <p:nvPr/>
          </p:nvSpPr>
          <p:spPr>
            <a:xfrm>
              <a:off x="1574625" y="624700"/>
              <a:ext cx="822125" cy="547350"/>
            </a:xfrm>
            <a:custGeom>
              <a:avLst/>
              <a:gdLst/>
              <a:ahLst/>
              <a:cxnLst/>
              <a:rect l="l" t="t" r="r" b="b"/>
              <a:pathLst>
                <a:path w="32885" h="21894" extrusionOk="0">
                  <a:moveTo>
                    <a:pt x="13561" y="1"/>
                  </a:moveTo>
                  <a:cubicBezTo>
                    <a:pt x="13302" y="1"/>
                    <a:pt x="13040" y="16"/>
                    <a:pt x="12776" y="48"/>
                  </a:cubicBezTo>
                  <a:cubicBezTo>
                    <a:pt x="9474" y="415"/>
                    <a:pt x="6972" y="3217"/>
                    <a:pt x="6972" y="6553"/>
                  </a:cubicBezTo>
                  <a:lnTo>
                    <a:pt x="6972" y="6920"/>
                  </a:lnTo>
                  <a:cubicBezTo>
                    <a:pt x="6372" y="6686"/>
                    <a:pt x="5771" y="6553"/>
                    <a:pt x="5138" y="6553"/>
                  </a:cubicBezTo>
                  <a:cubicBezTo>
                    <a:pt x="2336" y="6553"/>
                    <a:pt x="34" y="8788"/>
                    <a:pt x="34" y="11590"/>
                  </a:cubicBezTo>
                  <a:cubicBezTo>
                    <a:pt x="1" y="14392"/>
                    <a:pt x="2236" y="16693"/>
                    <a:pt x="5071" y="16727"/>
                  </a:cubicBezTo>
                  <a:cubicBezTo>
                    <a:pt x="4771" y="18962"/>
                    <a:pt x="6172" y="21097"/>
                    <a:pt x="8373" y="21730"/>
                  </a:cubicBezTo>
                  <a:cubicBezTo>
                    <a:pt x="8777" y="21840"/>
                    <a:pt x="9185" y="21893"/>
                    <a:pt x="9588" y="21893"/>
                  </a:cubicBezTo>
                  <a:cubicBezTo>
                    <a:pt x="11383" y="21893"/>
                    <a:pt x="13075" y="20845"/>
                    <a:pt x="13811" y="19128"/>
                  </a:cubicBezTo>
                  <a:cubicBezTo>
                    <a:pt x="14381" y="20490"/>
                    <a:pt x="15588" y="21125"/>
                    <a:pt x="16793" y="21125"/>
                  </a:cubicBezTo>
                  <a:cubicBezTo>
                    <a:pt x="18335" y="21125"/>
                    <a:pt x="19876" y="20085"/>
                    <a:pt x="20082" y="18194"/>
                  </a:cubicBezTo>
                  <a:cubicBezTo>
                    <a:pt x="21408" y="19659"/>
                    <a:pt x="23175" y="20351"/>
                    <a:pt x="24925" y="20351"/>
                  </a:cubicBezTo>
                  <a:cubicBezTo>
                    <a:pt x="27401" y="20351"/>
                    <a:pt x="29842" y="18967"/>
                    <a:pt x="30956" y="16426"/>
                  </a:cubicBezTo>
                  <a:cubicBezTo>
                    <a:pt x="32884" y="12071"/>
                    <a:pt x="29677" y="7186"/>
                    <a:pt x="24966" y="7186"/>
                  </a:cubicBezTo>
                  <a:cubicBezTo>
                    <a:pt x="24950" y="7186"/>
                    <a:pt x="24934" y="7186"/>
                    <a:pt x="24918" y="7187"/>
                  </a:cubicBezTo>
                  <a:cubicBezTo>
                    <a:pt x="24585" y="7187"/>
                    <a:pt x="24251" y="7220"/>
                    <a:pt x="23918" y="7253"/>
                  </a:cubicBezTo>
                  <a:cubicBezTo>
                    <a:pt x="24785" y="5474"/>
                    <a:pt x="23311" y="3944"/>
                    <a:pt x="21803" y="3944"/>
                  </a:cubicBezTo>
                  <a:cubicBezTo>
                    <a:pt x="21105" y="3944"/>
                    <a:pt x="20400" y="4271"/>
                    <a:pt x="19915" y="5052"/>
                  </a:cubicBezTo>
                  <a:cubicBezTo>
                    <a:pt x="19209" y="2074"/>
                    <a:pt x="16554" y="1"/>
                    <a:pt x="1356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0"/>
            <p:cNvSpPr/>
            <p:nvPr/>
          </p:nvSpPr>
          <p:spPr>
            <a:xfrm>
              <a:off x="1790625" y="837925"/>
              <a:ext cx="274375" cy="405925"/>
            </a:xfrm>
            <a:custGeom>
              <a:avLst/>
              <a:gdLst/>
              <a:ahLst/>
              <a:cxnLst/>
              <a:rect l="l" t="t" r="r" b="b"/>
              <a:pathLst>
                <a:path w="10975" h="16237" extrusionOk="0">
                  <a:moveTo>
                    <a:pt x="5471" y="0"/>
                  </a:moveTo>
                  <a:cubicBezTo>
                    <a:pt x="5196" y="0"/>
                    <a:pt x="4920" y="109"/>
                    <a:pt x="4704" y="325"/>
                  </a:cubicBezTo>
                  <a:lnTo>
                    <a:pt x="601" y="4462"/>
                  </a:lnTo>
                  <a:cubicBezTo>
                    <a:pt x="0" y="5062"/>
                    <a:pt x="167" y="5996"/>
                    <a:pt x="1268" y="5996"/>
                  </a:cubicBezTo>
                  <a:lnTo>
                    <a:pt x="3269" y="5996"/>
                  </a:lnTo>
                  <a:lnTo>
                    <a:pt x="3269" y="15169"/>
                  </a:lnTo>
                  <a:cubicBezTo>
                    <a:pt x="3269" y="15736"/>
                    <a:pt x="3736" y="16237"/>
                    <a:pt x="4337" y="16237"/>
                  </a:cubicBezTo>
                  <a:lnTo>
                    <a:pt x="6572" y="16237"/>
                  </a:lnTo>
                  <a:cubicBezTo>
                    <a:pt x="7172" y="16237"/>
                    <a:pt x="7672" y="15770"/>
                    <a:pt x="7672" y="15169"/>
                  </a:cubicBezTo>
                  <a:lnTo>
                    <a:pt x="7672" y="5996"/>
                  </a:lnTo>
                  <a:lnTo>
                    <a:pt x="9674" y="5996"/>
                  </a:lnTo>
                  <a:cubicBezTo>
                    <a:pt x="10775" y="5996"/>
                    <a:pt x="10975" y="5062"/>
                    <a:pt x="10374" y="4462"/>
                  </a:cubicBezTo>
                  <a:lnTo>
                    <a:pt x="6238" y="325"/>
                  </a:lnTo>
                  <a:cubicBezTo>
                    <a:pt x="6021" y="109"/>
                    <a:pt x="5746" y="0"/>
                    <a:pt x="5471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30"/>
          <p:cNvSpPr/>
          <p:nvPr/>
        </p:nvSpPr>
        <p:spPr>
          <a:xfrm>
            <a:off x="8670010" y="963625"/>
            <a:ext cx="226000" cy="226025"/>
          </a:xfrm>
          <a:custGeom>
            <a:avLst/>
            <a:gdLst/>
            <a:ahLst/>
            <a:cxnLst/>
            <a:rect l="l" t="t" r="r" b="b"/>
            <a:pathLst>
              <a:path w="9040" h="9041" extrusionOk="0">
                <a:moveTo>
                  <a:pt x="3936" y="1"/>
                </a:moveTo>
                <a:cubicBezTo>
                  <a:pt x="3436" y="1"/>
                  <a:pt x="3036" y="401"/>
                  <a:pt x="3036" y="902"/>
                </a:cubicBezTo>
                <a:lnTo>
                  <a:pt x="3036" y="3036"/>
                </a:lnTo>
                <a:lnTo>
                  <a:pt x="901" y="3036"/>
                </a:lnTo>
                <a:cubicBezTo>
                  <a:pt x="400" y="3036"/>
                  <a:pt x="0" y="3437"/>
                  <a:pt x="0" y="3937"/>
                </a:cubicBezTo>
                <a:lnTo>
                  <a:pt x="0" y="5105"/>
                </a:lnTo>
                <a:cubicBezTo>
                  <a:pt x="0" y="5605"/>
                  <a:pt x="400" y="6005"/>
                  <a:pt x="901" y="6005"/>
                </a:cubicBezTo>
                <a:lnTo>
                  <a:pt x="3036" y="6005"/>
                </a:lnTo>
                <a:lnTo>
                  <a:pt x="3036" y="8140"/>
                </a:lnTo>
                <a:cubicBezTo>
                  <a:pt x="3036" y="8640"/>
                  <a:pt x="3436" y="9041"/>
                  <a:pt x="3936" y="9041"/>
                </a:cubicBezTo>
                <a:lnTo>
                  <a:pt x="5104" y="9041"/>
                </a:lnTo>
                <a:cubicBezTo>
                  <a:pt x="5604" y="9041"/>
                  <a:pt x="6004" y="8640"/>
                  <a:pt x="6004" y="8140"/>
                </a:cubicBezTo>
                <a:lnTo>
                  <a:pt x="6004" y="6005"/>
                </a:lnTo>
                <a:lnTo>
                  <a:pt x="8139" y="6005"/>
                </a:lnTo>
                <a:cubicBezTo>
                  <a:pt x="8640" y="6005"/>
                  <a:pt x="9040" y="5605"/>
                  <a:pt x="9040" y="5105"/>
                </a:cubicBezTo>
                <a:lnTo>
                  <a:pt x="9040" y="3937"/>
                </a:lnTo>
                <a:cubicBezTo>
                  <a:pt x="9040" y="3455"/>
                  <a:pt x="8668" y="3035"/>
                  <a:pt x="8193" y="3035"/>
                </a:cubicBezTo>
                <a:cubicBezTo>
                  <a:pt x="8175" y="3035"/>
                  <a:pt x="8157" y="3035"/>
                  <a:pt x="8139" y="3036"/>
                </a:cubicBezTo>
                <a:lnTo>
                  <a:pt x="6004" y="3036"/>
                </a:lnTo>
                <a:lnTo>
                  <a:pt x="6004" y="902"/>
                </a:lnTo>
                <a:cubicBezTo>
                  <a:pt x="6004" y="401"/>
                  <a:pt x="5604" y="1"/>
                  <a:pt x="5104" y="1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365700" y="1203800"/>
            <a:ext cx="8412600" cy="3573900"/>
          </a:xfrm>
          <a:prstGeom prst="roundRect">
            <a:avLst>
              <a:gd name="adj" fmla="val 4060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525" y="1377100"/>
            <a:ext cx="33885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" name="Google Shape;175;p31"/>
          <p:cNvGrpSpPr/>
          <p:nvPr/>
        </p:nvGrpSpPr>
        <p:grpSpPr>
          <a:xfrm>
            <a:off x="8379488" y="153663"/>
            <a:ext cx="624625" cy="830925"/>
            <a:chOff x="4863650" y="3815375"/>
            <a:chExt cx="624625" cy="830925"/>
          </a:xfrm>
        </p:grpSpPr>
        <p:sp>
          <p:nvSpPr>
            <p:cNvPr id="176" name="Google Shape;176;p31"/>
            <p:cNvSpPr/>
            <p:nvPr/>
          </p:nvSpPr>
          <p:spPr>
            <a:xfrm>
              <a:off x="5086300" y="4421100"/>
              <a:ext cx="236875" cy="180150"/>
            </a:xfrm>
            <a:custGeom>
              <a:avLst/>
              <a:gdLst/>
              <a:ahLst/>
              <a:cxnLst/>
              <a:rect l="l" t="t" r="r" b="b"/>
              <a:pathLst>
                <a:path w="9475" h="7206" extrusionOk="0">
                  <a:moveTo>
                    <a:pt x="835" y="1"/>
                  </a:moveTo>
                  <a:cubicBezTo>
                    <a:pt x="301" y="468"/>
                    <a:pt x="1" y="1102"/>
                    <a:pt x="34" y="1802"/>
                  </a:cubicBezTo>
                  <a:lnTo>
                    <a:pt x="34" y="4871"/>
                  </a:lnTo>
                  <a:cubicBezTo>
                    <a:pt x="34" y="6172"/>
                    <a:pt x="1068" y="7206"/>
                    <a:pt x="2369" y="7206"/>
                  </a:cubicBezTo>
                  <a:lnTo>
                    <a:pt x="7106" y="7206"/>
                  </a:lnTo>
                  <a:cubicBezTo>
                    <a:pt x="8407" y="7206"/>
                    <a:pt x="9474" y="6172"/>
                    <a:pt x="9474" y="4871"/>
                  </a:cubicBezTo>
                  <a:lnTo>
                    <a:pt x="9474" y="1802"/>
                  </a:lnTo>
                  <a:cubicBezTo>
                    <a:pt x="9474" y="1102"/>
                    <a:pt x="9174" y="468"/>
                    <a:pt x="867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1"/>
            <p:cNvSpPr/>
            <p:nvPr/>
          </p:nvSpPr>
          <p:spPr>
            <a:xfrm>
              <a:off x="5163850" y="4601225"/>
              <a:ext cx="81750" cy="45075"/>
            </a:xfrm>
            <a:custGeom>
              <a:avLst/>
              <a:gdLst/>
              <a:ahLst/>
              <a:cxnLst/>
              <a:rect l="l" t="t" r="r" b="b"/>
              <a:pathLst>
                <a:path w="3270" h="1803" extrusionOk="0">
                  <a:moveTo>
                    <a:pt x="1" y="1"/>
                  </a:moveTo>
                  <a:lnTo>
                    <a:pt x="1" y="735"/>
                  </a:lnTo>
                  <a:cubicBezTo>
                    <a:pt x="1" y="1335"/>
                    <a:pt x="468" y="1802"/>
                    <a:pt x="1068" y="1802"/>
                  </a:cubicBezTo>
                  <a:lnTo>
                    <a:pt x="2236" y="1802"/>
                  </a:lnTo>
                  <a:cubicBezTo>
                    <a:pt x="2803" y="1802"/>
                    <a:pt x="3270" y="1335"/>
                    <a:pt x="3270" y="735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1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1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1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1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1"/>
            <p:cNvSpPr/>
            <p:nvPr/>
          </p:nvSpPr>
          <p:spPr>
            <a:xfrm>
              <a:off x="4863650" y="3815375"/>
              <a:ext cx="624625" cy="620775"/>
            </a:xfrm>
            <a:custGeom>
              <a:avLst/>
              <a:gdLst/>
              <a:ahLst/>
              <a:cxnLst/>
              <a:rect l="l" t="t" r="r" b="b"/>
              <a:pathLst>
                <a:path w="24985" h="24831" extrusionOk="0">
                  <a:moveTo>
                    <a:pt x="13631" y="0"/>
                  </a:moveTo>
                  <a:cubicBezTo>
                    <a:pt x="11583" y="0"/>
                    <a:pt x="9483" y="567"/>
                    <a:pt x="7539" y="1814"/>
                  </a:cubicBezTo>
                  <a:cubicBezTo>
                    <a:pt x="0" y="6651"/>
                    <a:pt x="767" y="17892"/>
                    <a:pt x="8940" y="21628"/>
                  </a:cubicBezTo>
                  <a:lnTo>
                    <a:pt x="8940" y="22462"/>
                  </a:lnTo>
                  <a:cubicBezTo>
                    <a:pt x="8940" y="23763"/>
                    <a:pt x="9974" y="24830"/>
                    <a:pt x="11275" y="24830"/>
                  </a:cubicBezTo>
                  <a:lnTo>
                    <a:pt x="16012" y="24830"/>
                  </a:lnTo>
                  <a:cubicBezTo>
                    <a:pt x="17313" y="24830"/>
                    <a:pt x="18380" y="23763"/>
                    <a:pt x="18380" y="22462"/>
                  </a:cubicBezTo>
                  <a:lnTo>
                    <a:pt x="18380" y="21628"/>
                  </a:lnTo>
                  <a:cubicBezTo>
                    <a:pt x="22383" y="19793"/>
                    <a:pt x="24985" y="15757"/>
                    <a:pt x="24985" y="11354"/>
                  </a:cubicBezTo>
                  <a:cubicBezTo>
                    <a:pt x="24985" y="4694"/>
                    <a:pt x="19527" y="0"/>
                    <a:pt x="136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31"/>
          <p:cNvGrpSpPr/>
          <p:nvPr/>
        </p:nvGrpSpPr>
        <p:grpSpPr>
          <a:xfrm>
            <a:off x="139888" y="4556163"/>
            <a:ext cx="527900" cy="433675"/>
            <a:chOff x="2356025" y="3709750"/>
            <a:chExt cx="527900" cy="433675"/>
          </a:xfrm>
        </p:grpSpPr>
        <p:sp>
          <p:nvSpPr>
            <p:cNvPr id="184" name="Google Shape;184;p31"/>
            <p:cNvSpPr/>
            <p:nvPr/>
          </p:nvSpPr>
          <p:spPr>
            <a:xfrm>
              <a:off x="2356025" y="3709750"/>
              <a:ext cx="527900" cy="433675"/>
            </a:xfrm>
            <a:custGeom>
              <a:avLst/>
              <a:gdLst/>
              <a:ahLst/>
              <a:cxnLst/>
              <a:rect l="l" t="t" r="r" b="b"/>
              <a:pathLst>
                <a:path w="21116" h="17347" extrusionOk="0">
                  <a:moveTo>
                    <a:pt x="8114" y="0"/>
                  </a:moveTo>
                  <a:cubicBezTo>
                    <a:pt x="6841" y="0"/>
                    <a:pt x="5838" y="1055"/>
                    <a:pt x="5838" y="2336"/>
                  </a:cubicBezTo>
                  <a:lnTo>
                    <a:pt x="5838" y="4171"/>
                  </a:lnTo>
                  <a:lnTo>
                    <a:pt x="2335" y="4171"/>
                  </a:lnTo>
                  <a:cubicBezTo>
                    <a:pt x="1034" y="4171"/>
                    <a:pt x="0" y="5205"/>
                    <a:pt x="0" y="6506"/>
                  </a:cubicBezTo>
                  <a:lnTo>
                    <a:pt x="0" y="15012"/>
                  </a:lnTo>
                  <a:cubicBezTo>
                    <a:pt x="0" y="16313"/>
                    <a:pt x="1034" y="17347"/>
                    <a:pt x="2335" y="17347"/>
                  </a:cubicBezTo>
                  <a:lnTo>
                    <a:pt x="18747" y="17347"/>
                  </a:lnTo>
                  <a:cubicBezTo>
                    <a:pt x="20048" y="17347"/>
                    <a:pt x="21115" y="16313"/>
                    <a:pt x="21115" y="15012"/>
                  </a:cubicBezTo>
                  <a:lnTo>
                    <a:pt x="21115" y="6506"/>
                  </a:lnTo>
                  <a:cubicBezTo>
                    <a:pt x="21115" y="5225"/>
                    <a:pt x="20080" y="4170"/>
                    <a:pt x="18806" y="4170"/>
                  </a:cubicBezTo>
                  <a:cubicBezTo>
                    <a:pt x="18787" y="4170"/>
                    <a:pt x="18767" y="4170"/>
                    <a:pt x="18747" y="4171"/>
                  </a:cubicBezTo>
                  <a:lnTo>
                    <a:pt x="15278" y="4171"/>
                  </a:lnTo>
                  <a:lnTo>
                    <a:pt x="15278" y="2336"/>
                  </a:lnTo>
                  <a:cubicBezTo>
                    <a:pt x="15278" y="1055"/>
                    <a:pt x="14243" y="0"/>
                    <a:pt x="12969" y="0"/>
                  </a:cubicBezTo>
                  <a:cubicBezTo>
                    <a:pt x="12949" y="0"/>
                    <a:pt x="12929" y="1"/>
                    <a:pt x="12910" y="1"/>
                  </a:cubicBezTo>
                  <a:lnTo>
                    <a:pt x="8173" y="1"/>
                  </a:lnTo>
                  <a:cubicBezTo>
                    <a:pt x="8153" y="1"/>
                    <a:pt x="8133" y="0"/>
                    <a:pt x="8114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1"/>
            <p:cNvSpPr/>
            <p:nvPr/>
          </p:nvSpPr>
          <p:spPr>
            <a:xfrm>
              <a:off x="2463600" y="3860700"/>
              <a:ext cx="273550" cy="233750"/>
            </a:xfrm>
            <a:custGeom>
              <a:avLst/>
              <a:gdLst/>
              <a:ahLst/>
              <a:cxnLst/>
              <a:rect l="l" t="t" r="r" b="b"/>
              <a:pathLst>
                <a:path w="10942" h="9350" extrusionOk="0">
                  <a:moveTo>
                    <a:pt x="6238" y="1"/>
                  </a:moveTo>
                  <a:cubicBezTo>
                    <a:pt x="2102" y="1"/>
                    <a:pt x="0" y="5038"/>
                    <a:pt x="2936" y="7973"/>
                  </a:cubicBezTo>
                  <a:cubicBezTo>
                    <a:pt x="3897" y="8923"/>
                    <a:pt x="5071" y="9349"/>
                    <a:pt x="6221" y="9349"/>
                  </a:cubicBezTo>
                  <a:cubicBezTo>
                    <a:pt x="8623" y="9349"/>
                    <a:pt x="10919" y="7491"/>
                    <a:pt x="10942" y="4671"/>
                  </a:cubicBezTo>
                  <a:cubicBezTo>
                    <a:pt x="10942" y="2102"/>
                    <a:pt x="8840" y="1"/>
                    <a:pt x="6238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1"/>
            <p:cNvSpPr/>
            <p:nvPr/>
          </p:nvSpPr>
          <p:spPr>
            <a:xfrm>
              <a:off x="2546150" y="3922425"/>
              <a:ext cx="128450" cy="110225"/>
            </a:xfrm>
            <a:custGeom>
              <a:avLst/>
              <a:gdLst/>
              <a:ahLst/>
              <a:cxnLst/>
              <a:rect l="l" t="t" r="r" b="b"/>
              <a:pathLst>
                <a:path w="5138" h="4409" extrusionOk="0">
                  <a:moveTo>
                    <a:pt x="2936" y="0"/>
                  </a:moveTo>
                  <a:cubicBezTo>
                    <a:pt x="1001" y="0"/>
                    <a:pt x="1" y="2369"/>
                    <a:pt x="1402" y="3770"/>
                  </a:cubicBezTo>
                  <a:cubicBezTo>
                    <a:pt x="1843" y="4211"/>
                    <a:pt x="2388" y="4409"/>
                    <a:pt x="2925" y="4409"/>
                  </a:cubicBezTo>
                  <a:cubicBezTo>
                    <a:pt x="4051" y="4409"/>
                    <a:pt x="5138" y="3535"/>
                    <a:pt x="5138" y="2202"/>
                  </a:cubicBezTo>
                  <a:cubicBezTo>
                    <a:pt x="5138" y="1001"/>
                    <a:pt x="4170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1"/>
            <p:cNvSpPr/>
            <p:nvPr/>
          </p:nvSpPr>
          <p:spPr>
            <a:xfrm>
              <a:off x="2553650" y="3753975"/>
              <a:ext cx="132625" cy="51725"/>
            </a:xfrm>
            <a:custGeom>
              <a:avLst/>
              <a:gdLst/>
              <a:ahLst/>
              <a:cxnLst/>
              <a:rect l="l" t="t" r="r" b="b"/>
              <a:pathLst>
                <a:path w="5305" h="2069" extrusionOk="0">
                  <a:moveTo>
                    <a:pt x="1" y="0"/>
                  </a:moveTo>
                  <a:lnTo>
                    <a:pt x="1" y="2068"/>
                  </a:lnTo>
                  <a:lnTo>
                    <a:pt x="5305" y="2068"/>
                  </a:lnTo>
                  <a:lnTo>
                    <a:pt x="5305" y="0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" name="Google Shape;188;p31"/>
          <p:cNvGrpSpPr/>
          <p:nvPr/>
        </p:nvGrpSpPr>
        <p:grpSpPr>
          <a:xfrm>
            <a:off x="8166813" y="4266588"/>
            <a:ext cx="837300" cy="723250"/>
            <a:chOff x="5203050" y="2778050"/>
            <a:chExt cx="837300" cy="723250"/>
          </a:xfrm>
        </p:grpSpPr>
        <p:sp>
          <p:nvSpPr>
            <p:cNvPr id="189" name="Google Shape;189;p31"/>
            <p:cNvSpPr/>
            <p:nvPr/>
          </p:nvSpPr>
          <p:spPr>
            <a:xfrm>
              <a:off x="5203050" y="2778050"/>
              <a:ext cx="837300" cy="514375"/>
            </a:xfrm>
            <a:custGeom>
              <a:avLst/>
              <a:gdLst/>
              <a:ahLst/>
              <a:cxnLst/>
              <a:rect l="l" t="t" r="r" b="b"/>
              <a:pathLst>
                <a:path w="33492" h="20575" extrusionOk="0">
                  <a:moveTo>
                    <a:pt x="14195" y="0"/>
                  </a:moveTo>
                  <a:cubicBezTo>
                    <a:pt x="11003" y="0"/>
                    <a:pt x="8215" y="2192"/>
                    <a:pt x="7539" y="5346"/>
                  </a:cubicBezTo>
                  <a:cubicBezTo>
                    <a:pt x="6956" y="5148"/>
                    <a:pt x="6368" y="5054"/>
                    <a:pt x="5792" y="5054"/>
                  </a:cubicBezTo>
                  <a:cubicBezTo>
                    <a:pt x="3271" y="5054"/>
                    <a:pt x="996" y="6848"/>
                    <a:pt x="534" y="9483"/>
                  </a:cubicBezTo>
                  <a:cubicBezTo>
                    <a:pt x="1" y="12718"/>
                    <a:pt x="2502" y="15687"/>
                    <a:pt x="5805" y="15687"/>
                  </a:cubicBezTo>
                  <a:cubicBezTo>
                    <a:pt x="6172" y="15654"/>
                    <a:pt x="6539" y="15620"/>
                    <a:pt x="6906" y="15554"/>
                  </a:cubicBezTo>
                  <a:lnTo>
                    <a:pt x="6906" y="15887"/>
                  </a:lnTo>
                  <a:cubicBezTo>
                    <a:pt x="6906" y="18784"/>
                    <a:pt x="9249" y="20574"/>
                    <a:pt x="11635" y="20574"/>
                  </a:cubicBezTo>
                  <a:cubicBezTo>
                    <a:pt x="13067" y="20574"/>
                    <a:pt x="14515" y="19928"/>
                    <a:pt x="15478" y="18489"/>
                  </a:cubicBezTo>
                  <a:cubicBezTo>
                    <a:pt x="16191" y="19716"/>
                    <a:pt x="17363" y="20270"/>
                    <a:pt x="18526" y="20270"/>
                  </a:cubicBezTo>
                  <a:cubicBezTo>
                    <a:pt x="20302" y="20270"/>
                    <a:pt x="22056" y="18978"/>
                    <a:pt x="22116" y="16821"/>
                  </a:cubicBezTo>
                  <a:cubicBezTo>
                    <a:pt x="23241" y="17509"/>
                    <a:pt x="24467" y="17829"/>
                    <a:pt x="25670" y="17829"/>
                  </a:cubicBezTo>
                  <a:cubicBezTo>
                    <a:pt x="28606" y="17829"/>
                    <a:pt x="31405" y="15928"/>
                    <a:pt x="32257" y="12852"/>
                  </a:cubicBezTo>
                  <a:cubicBezTo>
                    <a:pt x="33491" y="8482"/>
                    <a:pt x="30222" y="4145"/>
                    <a:pt x="25686" y="4145"/>
                  </a:cubicBezTo>
                  <a:cubicBezTo>
                    <a:pt x="23918" y="4145"/>
                    <a:pt x="22183" y="4846"/>
                    <a:pt x="20916" y="6080"/>
                  </a:cubicBezTo>
                  <a:cubicBezTo>
                    <a:pt x="20549" y="2744"/>
                    <a:pt x="17847" y="209"/>
                    <a:pt x="14544" y="9"/>
                  </a:cubicBezTo>
                  <a:cubicBezTo>
                    <a:pt x="14427" y="3"/>
                    <a:pt x="14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1"/>
            <p:cNvSpPr/>
            <p:nvPr/>
          </p:nvSpPr>
          <p:spPr>
            <a:xfrm>
              <a:off x="5611675" y="3095150"/>
              <a:ext cx="274400" cy="406150"/>
            </a:xfrm>
            <a:custGeom>
              <a:avLst/>
              <a:gdLst/>
              <a:ahLst/>
              <a:cxnLst/>
              <a:rect l="l" t="t" r="r" b="b"/>
              <a:pathLst>
                <a:path w="10976" h="16246" extrusionOk="0">
                  <a:moveTo>
                    <a:pt x="4337" y="1"/>
                  </a:moveTo>
                  <a:cubicBezTo>
                    <a:pt x="3737" y="1"/>
                    <a:pt x="3270" y="501"/>
                    <a:pt x="3270" y="1102"/>
                  </a:cubicBezTo>
                  <a:lnTo>
                    <a:pt x="3270" y="10275"/>
                  </a:lnTo>
                  <a:lnTo>
                    <a:pt x="1268" y="10275"/>
                  </a:lnTo>
                  <a:cubicBezTo>
                    <a:pt x="167" y="10275"/>
                    <a:pt x="1" y="11242"/>
                    <a:pt x="601" y="11809"/>
                  </a:cubicBezTo>
                  <a:lnTo>
                    <a:pt x="4704" y="15946"/>
                  </a:lnTo>
                  <a:cubicBezTo>
                    <a:pt x="4921" y="16146"/>
                    <a:pt x="5196" y="16246"/>
                    <a:pt x="5471" y="16246"/>
                  </a:cubicBezTo>
                  <a:cubicBezTo>
                    <a:pt x="5746" y="16246"/>
                    <a:pt x="6022" y="16146"/>
                    <a:pt x="6238" y="15946"/>
                  </a:cubicBezTo>
                  <a:lnTo>
                    <a:pt x="10375" y="11809"/>
                  </a:lnTo>
                  <a:cubicBezTo>
                    <a:pt x="10975" y="11209"/>
                    <a:pt x="10775" y="10275"/>
                    <a:pt x="9674" y="10275"/>
                  </a:cubicBezTo>
                  <a:lnTo>
                    <a:pt x="7673" y="10275"/>
                  </a:lnTo>
                  <a:lnTo>
                    <a:pt x="7673" y="1102"/>
                  </a:lnTo>
                  <a:cubicBezTo>
                    <a:pt x="7673" y="501"/>
                    <a:pt x="7206" y="1"/>
                    <a:pt x="6605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31"/>
          <p:cNvGrpSpPr/>
          <p:nvPr/>
        </p:nvGrpSpPr>
        <p:grpSpPr>
          <a:xfrm>
            <a:off x="139888" y="153663"/>
            <a:ext cx="678825" cy="602975"/>
            <a:chOff x="2696275" y="963625"/>
            <a:chExt cx="678825" cy="602975"/>
          </a:xfrm>
        </p:grpSpPr>
        <p:sp>
          <p:nvSpPr>
            <p:cNvPr id="192" name="Google Shape;192;p31"/>
            <p:cNvSpPr/>
            <p:nvPr/>
          </p:nvSpPr>
          <p:spPr>
            <a:xfrm>
              <a:off x="2696275" y="963625"/>
              <a:ext cx="678825" cy="602975"/>
            </a:xfrm>
            <a:custGeom>
              <a:avLst/>
              <a:gdLst/>
              <a:ahLst/>
              <a:cxnLst/>
              <a:rect l="l" t="t" r="r" b="b"/>
              <a:pathLst>
                <a:path w="27153" h="24119" extrusionOk="0">
                  <a:moveTo>
                    <a:pt x="2335" y="1"/>
                  </a:moveTo>
                  <a:cubicBezTo>
                    <a:pt x="1034" y="1"/>
                    <a:pt x="0" y="1035"/>
                    <a:pt x="0" y="2369"/>
                  </a:cubicBezTo>
                  <a:lnTo>
                    <a:pt x="0" y="21750"/>
                  </a:lnTo>
                  <a:cubicBezTo>
                    <a:pt x="0" y="23051"/>
                    <a:pt x="1034" y="24118"/>
                    <a:pt x="2335" y="24118"/>
                  </a:cubicBezTo>
                  <a:lnTo>
                    <a:pt x="24784" y="24118"/>
                  </a:lnTo>
                  <a:cubicBezTo>
                    <a:pt x="26085" y="24118"/>
                    <a:pt x="27153" y="23051"/>
                    <a:pt x="27153" y="21750"/>
                  </a:cubicBezTo>
                  <a:lnTo>
                    <a:pt x="27153" y="9107"/>
                  </a:lnTo>
                  <a:cubicBezTo>
                    <a:pt x="27153" y="7806"/>
                    <a:pt x="26085" y="6739"/>
                    <a:pt x="24784" y="6739"/>
                  </a:cubicBezTo>
                  <a:lnTo>
                    <a:pt x="13643" y="6739"/>
                  </a:lnTo>
                  <a:cubicBezTo>
                    <a:pt x="12275" y="6706"/>
                    <a:pt x="11108" y="5705"/>
                    <a:pt x="10874" y="4371"/>
                  </a:cubicBezTo>
                  <a:lnTo>
                    <a:pt x="10508" y="2336"/>
                  </a:lnTo>
                  <a:cubicBezTo>
                    <a:pt x="10241" y="1001"/>
                    <a:pt x="9073" y="34"/>
                    <a:pt x="7739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1"/>
            <p:cNvSpPr/>
            <p:nvPr/>
          </p:nvSpPr>
          <p:spPr>
            <a:xfrm>
              <a:off x="2957275" y="1015325"/>
              <a:ext cx="365300" cy="116775"/>
            </a:xfrm>
            <a:custGeom>
              <a:avLst/>
              <a:gdLst/>
              <a:ahLst/>
              <a:cxnLst/>
              <a:rect l="l" t="t" r="r" b="b"/>
              <a:pathLst>
                <a:path w="14612" h="4671" extrusionOk="0">
                  <a:moveTo>
                    <a:pt x="1" y="1"/>
                  </a:moveTo>
                  <a:cubicBezTo>
                    <a:pt x="34" y="101"/>
                    <a:pt x="68" y="201"/>
                    <a:pt x="68" y="268"/>
                  </a:cubicBezTo>
                  <a:lnTo>
                    <a:pt x="434" y="2303"/>
                  </a:lnTo>
                  <a:cubicBezTo>
                    <a:pt x="668" y="3637"/>
                    <a:pt x="1835" y="4638"/>
                    <a:pt x="3203" y="4671"/>
                  </a:cubicBezTo>
                  <a:lnTo>
                    <a:pt x="14611" y="4671"/>
                  </a:lnTo>
                  <a:lnTo>
                    <a:pt x="14611" y="2369"/>
                  </a:lnTo>
                  <a:cubicBezTo>
                    <a:pt x="14611" y="1068"/>
                    <a:pt x="13577" y="1"/>
                    <a:pt x="12276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1"/>
            <p:cNvSpPr/>
            <p:nvPr/>
          </p:nvSpPr>
          <p:spPr>
            <a:xfrm>
              <a:off x="2781325" y="1215475"/>
              <a:ext cx="507875" cy="266875"/>
            </a:xfrm>
            <a:custGeom>
              <a:avLst/>
              <a:gdLst/>
              <a:ahLst/>
              <a:cxnLst/>
              <a:rect l="l" t="t" r="r" b="b"/>
              <a:pathLst>
                <a:path w="20315" h="10675" extrusionOk="0">
                  <a:moveTo>
                    <a:pt x="2369" y="1"/>
                  </a:moveTo>
                  <a:cubicBezTo>
                    <a:pt x="1068" y="1"/>
                    <a:pt x="0" y="1035"/>
                    <a:pt x="0" y="2336"/>
                  </a:cubicBezTo>
                  <a:lnTo>
                    <a:pt x="0" y="8340"/>
                  </a:lnTo>
                  <a:cubicBezTo>
                    <a:pt x="0" y="9641"/>
                    <a:pt x="1068" y="10675"/>
                    <a:pt x="2369" y="10675"/>
                  </a:cubicBezTo>
                  <a:lnTo>
                    <a:pt x="17947" y="10675"/>
                  </a:lnTo>
                  <a:cubicBezTo>
                    <a:pt x="19248" y="10675"/>
                    <a:pt x="20315" y="9641"/>
                    <a:pt x="20315" y="8340"/>
                  </a:cubicBezTo>
                  <a:lnTo>
                    <a:pt x="20315" y="2336"/>
                  </a:lnTo>
                  <a:cubicBezTo>
                    <a:pt x="20315" y="1035"/>
                    <a:pt x="19248" y="1"/>
                    <a:pt x="1794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31"/>
          <p:cNvSpPr/>
          <p:nvPr/>
        </p:nvSpPr>
        <p:spPr>
          <a:xfrm>
            <a:off x="220750" y="3858325"/>
            <a:ext cx="295225" cy="246175"/>
          </a:xfrm>
          <a:custGeom>
            <a:avLst/>
            <a:gdLst/>
            <a:ahLst/>
            <a:cxnLst/>
            <a:rect l="l" t="t" r="r" b="b"/>
            <a:pathLst>
              <a:path w="11809" h="9847" extrusionOk="0">
                <a:moveTo>
                  <a:pt x="2797" y="1"/>
                </a:moveTo>
                <a:cubicBezTo>
                  <a:pt x="1322" y="1"/>
                  <a:pt x="1" y="1204"/>
                  <a:pt x="468" y="3538"/>
                </a:cubicBezTo>
                <a:cubicBezTo>
                  <a:pt x="868" y="5673"/>
                  <a:pt x="2969" y="8175"/>
                  <a:pt x="5304" y="9576"/>
                </a:cubicBezTo>
                <a:cubicBezTo>
                  <a:pt x="5598" y="9755"/>
                  <a:pt x="5748" y="9847"/>
                  <a:pt x="5903" y="9847"/>
                </a:cubicBezTo>
                <a:cubicBezTo>
                  <a:pt x="6064" y="9847"/>
                  <a:pt x="6231" y="9747"/>
                  <a:pt x="6572" y="9542"/>
                </a:cubicBezTo>
                <a:cubicBezTo>
                  <a:pt x="8907" y="8108"/>
                  <a:pt x="10942" y="5639"/>
                  <a:pt x="11342" y="3538"/>
                </a:cubicBezTo>
                <a:cubicBezTo>
                  <a:pt x="11809" y="1204"/>
                  <a:pt x="10488" y="1"/>
                  <a:pt x="9013" y="1"/>
                </a:cubicBezTo>
                <a:cubicBezTo>
                  <a:pt x="7747" y="1"/>
                  <a:pt x="6367" y="886"/>
                  <a:pt x="5905" y="2704"/>
                </a:cubicBezTo>
                <a:cubicBezTo>
                  <a:pt x="5443" y="886"/>
                  <a:pt x="4063" y="1"/>
                  <a:pt x="2797" y="1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1024200" y="2946981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2"/>
          </p:nvPr>
        </p:nvSpPr>
        <p:spPr>
          <a:xfrm>
            <a:off x="1024200" y="3281430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5343000" y="2946981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5343000" y="3281430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365700" y="1203800"/>
            <a:ext cx="8412600" cy="3573900"/>
          </a:xfrm>
          <a:prstGeom prst="roundRect">
            <a:avLst>
              <a:gd name="adj" fmla="val 4060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1111488" y="2589782"/>
            <a:ext cx="29589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1111488" y="1446037"/>
            <a:ext cx="2958900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/>
        </p:nvSpPr>
        <p:spPr>
          <a:xfrm>
            <a:off x="365700" y="365700"/>
            <a:ext cx="8412600" cy="4412100"/>
          </a:xfrm>
          <a:prstGeom prst="roundRect">
            <a:avLst>
              <a:gd name="adj" fmla="val 333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353600" y="1448709"/>
            <a:ext cx="6436800" cy="22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699750" y="2096296"/>
            <a:ext cx="3942600" cy="16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99750" y="1460393"/>
            <a:ext cx="39426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5071575" y="1444800"/>
            <a:ext cx="2859600" cy="2253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oppins"/>
              <a:buNone/>
              <a:defRPr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s.org/wgbh/americanexperience/features/warletters-censorship/" TargetMode="External"/><Relationship Id="rId3" Type="http://schemas.openxmlformats.org/officeDocument/2006/relationships/hyperlink" Target="https://sites.psu.edu/worldwidewomen/censorship-effects-on-society/" TargetMode="External"/><Relationship Id="rId7" Type="http://schemas.openxmlformats.org/officeDocument/2006/relationships/hyperlink" Target="https://careersinpsychology.org/psychology-media-censorshi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britannica.com/topic/censorship" TargetMode="External"/><Relationship Id="rId5" Type="http://schemas.openxmlformats.org/officeDocument/2006/relationships/hyperlink" Target="https://www.aclu.org/other/what-censorship" TargetMode="External"/><Relationship Id="rId4" Type="http://schemas.openxmlformats.org/officeDocument/2006/relationships/hyperlink" Target="https://www.cjfe.org/censorship" TargetMode="External"/><Relationship Id="rId9" Type="http://schemas.openxmlformats.org/officeDocument/2006/relationships/hyperlink" Target="https://encyclopedia.ushmm.org/content/en/article/book-bu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32"/>
          <p:cNvGrpSpPr/>
          <p:nvPr/>
        </p:nvGrpSpPr>
        <p:grpSpPr>
          <a:xfrm>
            <a:off x="1484894" y="678075"/>
            <a:ext cx="6174213" cy="3787373"/>
            <a:chOff x="1438200" y="702550"/>
            <a:chExt cx="6267600" cy="3738400"/>
          </a:xfrm>
        </p:grpSpPr>
        <p:cxnSp>
          <p:nvCxnSpPr>
            <p:cNvPr id="201" name="Google Shape;201;p32"/>
            <p:cNvCxnSpPr/>
            <p:nvPr/>
          </p:nvCxnSpPr>
          <p:spPr>
            <a:xfrm>
              <a:off x="1438200" y="44409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32"/>
            <p:cNvCxnSpPr/>
            <p:nvPr/>
          </p:nvCxnSpPr>
          <p:spPr>
            <a:xfrm>
              <a:off x="1438200" y="7025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3" name="Google Shape;203;p32"/>
          <p:cNvSpPr/>
          <p:nvPr/>
        </p:nvSpPr>
        <p:spPr>
          <a:xfrm>
            <a:off x="1353450" y="1069750"/>
            <a:ext cx="6437100" cy="2271000"/>
          </a:xfrm>
          <a:prstGeom prst="roundRect">
            <a:avLst>
              <a:gd name="adj" fmla="val 63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Censorship</a:t>
            </a:r>
            <a:endParaRPr sz="39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In </a:t>
            </a:r>
            <a:endParaRPr sz="39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Media</a:t>
            </a:r>
            <a:endParaRPr sz="39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04" name="Google Shape;204;p32"/>
          <p:cNvSpPr/>
          <p:nvPr/>
        </p:nvSpPr>
        <p:spPr>
          <a:xfrm>
            <a:off x="1353450" y="3516950"/>
            <a:ext cx="6437100" cy="556800"/>
          </a:xfrm>
          <a:prstGeom prst="roundRect">
            <a:avLst>
              <a:gd name="adj" fmla="val 20654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2"/>
          <p:cNvSpPr/>
          <p:nvPr/>
        </p:nvSpPr>
        <p:spPr>
          <a:xfrm>
            <a:off x="12812293" y="872774"/>
            <a:ext cx="144983" cy="272315"/>
          </a:xfrm>
          <a:custGeom>
            <a:avLst/>
            <a:gdLst/>
            <a:ahLst/>
            <a:cxnLst/>
            <a:rect l="l" t="t" r="r" b="b"/>
            <a:pathLst>
              <a:path w="739" h="1388" extrusionOk="0">
                <a:moveTo>
                  <a:pt x="36" y="1"/>
                </a:moveTo>
                <a:cubicBezTo>
                  <a:pt x="27" y="1"/>
                  <a:pt x="18" y="7"/>
                  <a:pt x="12" y="18"/>
                </a:cubicBezTo>
                <a:cubicBezTo>
                  <a:pt x="1" y="30"/>
                  <a:pt x="1" y="42"/>
                  <a:pt x="12" y="54"/>
                </a:cubicBezTo>
                <a:cubicBezTo>
                  <a:pt x="405" y="590"/>
                  <a:pt x="679" y="1352"/>
                  <a:pt x="703" y="1364"/>
                </a:cubicBezTo>
                <a:cubicBezTo>
                  <a:pt x="679" y="1388"/>
                  <a:pt x="715" y="1388"/>
                  <a:pt x="727" y="1388"/>
                </a:cubicBezTo>
                <a:cubicBezTo>
                  <a:pt x="739" y="1364"/>
                  <a:pt x="739" y="1352"/>
                  <a:pt x="739" y="1340"/>
                </a:cubicBezTo>
                <a:cubicBezTo>
                  <a:pt x="739" y="1328"/>
                  <a:pt x="453" y="554"/>
                  <a:pt x="60" y="18"/>
                </a:cubicBezTo>
                <a:cubicBezTo>
                  <a:pt x="54" y="7"/>
                  <a:pt x="45" y="1"/>
                  <a:pt x="36" y="1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2"/>
          <p:cNvSpPr/>
          <p:nvPr/>
        </p:nvSpPr>
        <p:spPr>
          <a:xfrm>
            <a:off x="12634741" y="984406"/>
            <a:ext cx="165975" cy="226210"/>
          </a:xfrm>
          <a:custGeom>
            <a:avLst/>
            <a:gdLst/>
            <a:ahLst/>
            <a:cxnLst/>
            <a:rect l="l" t="t" r="r" b="b"/>
            <a:pathLst>
              <a:path w="846" h="1153" extrusionOk="0">
                <a:moveTo>
                  <a:pt x="804" y="0"/>
                </a:moveTo>
                <a:cubicBezTo>
                  <a:pt x="798" y="0"/>
                  <a:pt x="792" y="3"/>
                  <a:pt x="786" y="9"/>
                </a:cubicBezTo>
                <a:cubicBezTo>
                  <a:pt x="751" y="21"/>
                  <a:pt x="179" y="497"/>
                  <a:pt x="1" y="1116"/>
                </a:cubicBezTo>
                <a:cubicBezTo>
                  <a:pt x="1" y="1128"/>
                  <a:pt x="1" y="1140"/>
                  <a:pt x="24" y="1152"/>
                </a:cubicBezTo>
                <a:cubicBezTo>
                  <a:pt x="24" y="1140"/>
                  <a:pt x="36" y="1140"/>
                  <a:pt x="60" y="1140"/>
                </a:cubicBezTo>
                <a:lnTo>
                  <a:pt x="72" y="1128"/>
                </a:lnTo>
                <a:cubicBezTo>
                  <a:pt x="251" y="533"/>
                  <a:pt x="822" y="57"/>
                  <a:pt x="822" y="57"/>
                </a:cubicBezTo>
                <a:cubicBezTo>
                  <a:pt x="846" y="45"/>
                  <a:pt x="846" y="21"/>
                  <a:pt x="822" y="9"/>
                </a:cubicBezTo>
                <a:cubicBezTo>
                  <a:pt x="816" y="3"/>
                  <a:pt x="810" y="0"/>
                  <a:pt x="804" y="0"/>
                </a:cubicBezTo>
                <a:close/>
              </a:path>
            </a:pathLst>
          </a:custGeom>
          <a:solidFill>
            <a:srgbClr val="FEF8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12359096" y="2644566"/>
            <a:ext cx="116928" cy="53953"/>
          </a:xfrm>
          <a:custGeom>
            <a:avLst/>
            <a:gdLst/>
            <a:ahLst/>
            <a:cxnLst/>
            <a:rect l="l" t="t" r="r" b="b"/>
            <a:pathLst>
              <a:path w="596" h="275" fill="none" extrusionOk="0">
                <a:moveTo>
                  <a:pt x="1" y="274"/>
                </a:moveTo>
                <a:cubicBezTo>
                  <a:pt x="191" y="179"/>
                  <a:pt x="394" y="96"/>
                  <a:pt x="596" y="0"/>
                </a:cubicBezTo>
              </a:path>
            </a:pathLst>
          </a:custGeom>
          <a:noFill/>
          <a:ln w="4475" cap="rnd" cmpd="sng">
            <a:solidFill>
              <a:srgbClr val="2AB59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" name="Google Shape;209;p32"/>
          <p:cNvGrpSpPr/>
          <p:nvPr/>
        </p:nvGrpSpPr>
        <p:grpSpPr>
          <a:xfrm>
            <a:off x="666494" y="2258440"/>
            <a:ext cx="602100" cy="666100"/>
            <a:chOff x="1820650" y="1393100"/>
            <a:chExt cx="602100" cy="666100"/>
          </a:xfrm>
        </p:grpSpPr>
        <p:sp>
          <p:nvSpPr>
            <p:cNvPr id="210" name="Google Shape;210;p32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32"/>
          <p:cNvGrpSpPr/>
          <p:nvPr/>
        </p:nvGrpSpPr>
        <p:grpSpPr>
          <a:xfrm>
            <a:off x="717379" y="3817716"/>
            <a:ext cx="761406" cy="647721"/>
            <a:chOff x="3475975" y="624225"/>
            <a:chExt cx="737225" cy="627150"/>
          </a:xfrm>
        </p:grpSpPr>
        <p:sp>
          <p:nvSpPr>
            <p:cNvPr id="213" name="Google Shape;213;p32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17;p32"/>
          <p:cNvGrpSpPr/>
          <p:nvPr/>
        </p:nvGrpSpPr>
        <p:grpSpPr>
          <a:xfrm>
            <a:off x="7607090" y="678063"/>
            <a:ext cx="849091" cy="639458"/>
            <a:chOff x="1574625" y="624700"/>
            <a:chExt cx="822125" cy="619150"/>
          </a:xfrm>
        </p:grpSpPr>
        <p:sp>
          <p:nvSpPr>
            <p:cNvPr id="218" name="Google Shape;218;p32"/>
            <p:cNvSpPr/>
            <p:nvPr/>
          </p:nvSpPr>
          <p:spPr>
            <a:xfrm>
              <a:off x="1574625" y="624700"/>
              <a:ext cx="822125" cy="547350"/>
            </a:xfrm>
            <a:custGeom>
              <a:avLst/>
              <a:gdLst/>
              <a:ahLst/>
              <a:cxnLst/>
              <a:rect l="l" t="t" r="r" b="b"/>
              <a:pathLst>
                <a:path w="32885" h="21894" extrusionOk="0">
                  <a:moveTo>
                    <a:pt x="13561" y="1"/>
                  </a:moveTo>
                  <a:cubicBezTo>
                    <a:pt x="13302" y="1"/>
                    <a:pt x="13040" y="16"/>
                    <a:pt x="12776" y="48"/>
                  </a:cubicBezTo>
                  <a:cubicBezTo>
                    <a:pt x="9474" y="415"/>
                    <a:pt x="6972" y="3217"/>
                    <a:pt x="6972" y="6553"/>
                  </a:cubicBezTo>
                  <a:lnTo>
                    <a:pt x="6972" y="6920"/>
                  </a:lnTo>
                  <a:cubicBezTo>
                    <a:pt x="6372" y="6686"/>
                    <a:pt x="5771" y="6553"/>
                    <a:pt x="5138" y="6553"/>
                  </a:cubicBezTo>
                  <a:cubicBezTo>
                    <a:pt x="2336" y="6553"/>
                    <a:pt x="34" y="8788"/>
                    <a:pt x="34" y="11590"/>
                  </a:cubicBezTo>
                  <a:cubicBezTo>
                    <a:pt x="1" y="14392"/>
                    <a:pt x="2236" y="16693"/>
                    <a:pt x="5071" y="16727"/>
                  </a:cubicBezTo>
                  <a:cubicBezTo>
                    <a:pt x="4771" y="18962"/>
                    <a:pt x="6172" y="21097"/>
                    <a:pt x="8373" y="21730"/>
                  </a:cubicBezTo>
                  <a:cubicBezTo>
                    <a:pt x="8777" y="21840"/>
                    <a:pt x="9185" y="21893"/>
                    <a:pt x="9588" y="21893"/>
                  </a:cubicBezTo>
                  <a:cubicBezTo>
                    <a:pt x="11383" y="21893"/>
                    <a:pt x="13075" y="20845"/>
                    <a:pt x="13811" y="19128"/>
                  </a:cubicBezTo>
                  <a:cubicBezTo>
                    <a:pt x="14381" y="20490"/>
                    <a:pt x="15588" y="21125"/>
                    <a:pt x="16793" y="21125"/>
                  </a:cubicBezTo>
                  <a:cubicBezTo>
                    <a:pt x="18335" y="21125"/>
                    <a:pt x="19876" y="20085"/>
                    <a:pt x="20082" y="18194"/>
                  </a:cubicBezTo>
                  <a:cubicBezTo>
                    <a:pt x="21408" y="19659"/>
                    <a:pt x="23175" y="20351"/>
                    <a:pt x="24925" y="20351"/>
                  </a:cubicBezTo>
                  <a:cubicBezTo>
                    <a:pt x="27401" y="20351"/>
                    <a:pt x="29842" y="18967"/>
                    <a:pt x="30956" y="16426"/>
                  </a:cubicBezTo>
                  <a:cubicBezTo>
                    <a:pt x="32884" y="12071"/>
                    <a:pt x="29677" y="7186"/>
                    <a:pt x="24966" y="7186"/>
                  </a:cubicBezTo>
                  <a:cubicBezTo>
                    <a:pt x="24950" y="7186"/>
                    <a:pt x="24934" y="7186"/>
                    <a:pt x="24918" y="7187"/>
                  </a:cubicBezTo>
                  <a:cubicBezTo>
                    <a:pt x="24585" y="7187"/>
                    <a:pt x="24251" y="7220"/>
                    <a:pt x="23918" y="7253"/>
                  </a:cubicBezTo>
                  <a:cubicBezTo>
                    <a:pt x="24785" y="5474"/>
                    <a:pt x="23311" y="3944"/>
                    <a:pt x="21803" y="3944"/>
                  </a:cubicBezTo>
                  <a:cubicBezTo>
                    <a:pt x="21105" y="3944"/>
                    <a:pt x="20400" y="4271"/>
                    <a:pt x="19915" y="5052"/>
                  </a:cubicBezTo>
                  <a:cubicBezTo>
                    <a:pt x="19209" y="2074"/>
                    <a:pt x="16554" y="1"/>
                    <a:pt x="1356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1790625" y="837925"/>
              <a:ext cx="274375" cy="405925"/>
            </a:xfrm>
            <a:custGeom>
              <a:avLst/>
              <a:gdLst/>
              <a:ahLst/>
              <a:cxnLst/>
              <a:rect l="l" t="t" r="r" b="b"/>
              <a:pathLst>
                <a:path w="10975" h="16237" extrusionOk="0">
                  <a:moveTo>
                    <a:pt x="5471" y="0"/>
                  </a:moveTo>
                  <a:cubicBezTo>
                    <a:pt x="5196" y="0"/>
                    <a:pt x="4920" y="109"/>
                    <a:pt x="4704" y="325"/>
                  </a:cubicBezTo>
                  <a:lnTo>
                    <a:pt x="601" y="4462"/>
                  </a:lnTo>
                  <a:cubicBezTo>
                    <a:pt x="0" y="5062"/>
                    <a:pt x="167" y="5996"/>
                    <a:pt x="1268" y="5996"/>
                  </a:cubicBezTo>
                  <a:lnTo>
                    <a:pt x="3269" y="5996"/>
                  </a:lnTo>
                  <a:lnTo>
                    <a:pt x="3269" y="15169"/>
                  </a:lnTo>
                  <a:cubicBezTo>
                    <a:pt x="3269" y="15736"/>
                    <a:pt x="3736" y="16237"/>
                    <a:pt x="4337" y="16237"/>
                  </a:cubicBezTo>
                  <a:lnTo>
                    <a:pt x="6572" y="16237"/>
                  </a:lnTo>
                  <a:cubicBezTo>
                    <a:pt x="7172" y="16237"/>
                    <a:pt x="7672" y="15770"/>
                    <a:pt x="7672" y="15169"/>
                  </a:cubicBezTo>
                  <a:lnTo>
                    <a:pt x="7672" y="5996"/>
                  </a:lnTo>
                  <a:lnTo>
                    <a:pt x="9674" y="5996"/>
                  </a:lnTo>
                  <a:cubicBezTo>
                    <a:pt x="10775" y="5996"/>
                    <a:pt x="10975" y="5062"/>
                    <a:pt x="10374" y="4462"/>
                  </a:cubicBezTo>
                  <a:lnTo>
                    <a:pt x="6238" y="325"/>
                  </a:lnTo>
                  <a:cubicBezTo>
                    <a:pt x="6021" y="109"/>
                    <a:pt x="5746" y="0"/>
                    <a:pt x="547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32"/>
          <p:cNvSpPr/>
          <p:nvPr/>
        </p:nvSpPr>
        <p:spPr>
          <a:xfrm>
            <a:off x="854119" y="3257703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32"/>
          <p:cNvGrpSpPr/>
          <p:nvPr/>
        </p:nvGrpSpPr>
        <p:grpSpPr>
          <a:xfrm>
            <a:off x="7875406" y="3799337"/>
            <a:ext cx="602100" cy="666100"/>
            <a:chOff x="1820650" y="1393100"/>
            <a:chExt cx="602100" cy="666100"/>
          </a:xfrm>
        </p:grpSpPr>
        <p:sp>
          <p:nvSpPr>
            <p:cNvPr id="222" name="Google Shape;222;p32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32"/>
          <p:cNvGrpSpPr/>
          <p:nvPr/>
        </p:nvGrpSpPr>
        <p:grpSpPr>
          <a:xfrm>
            <a:off x="854137" y="678038"/>
            <a:ext cx="678825" cy="602975"/>
            <a:chOff x="2696275" y="963625"/>
            <a:chExt cx="678825" cy="602975"/>
          </a:xfrm>
        </p:grpSpPr>
        <p:sp>
          <p:nvSpPr>
            <p:cNvPr id="225" name="Google Shape;225;p32"/>
            <p:cNvSpPr/>
            <p:nvPr/>
          </p:nvSpPr>
          <p:spPr>
            <a:xfrm>
              <a:off x="2696275" y="963625"/>
              <a:ext cx="678825" cy="602975"/>
            </a:xfrm>
            <a:custGeom>
              <a:avLst/>
              <a:gdLst/>
              <a:ahLst/>
              <a:cxnLst/>
              <a:rect l="l" t="t" r="r" b="b"/>
              <a:pathLst>
                <a:path w="27153" h="24119" extrusionOk="0">
                  <a:moveTo>
                    <a:pt x="2335" y="1"/>
                  </a:moveTo>
                  <a:cubicBezTo>
                    <a:pt x="1034" y="1"/>
                    <a:pt x="0" y="1035"/>
                    <a:pt x="0" y="2369"/>
                  </a:cubicBezTo>
                  <a:lnTo>
                    <a:pt x="0" y="21750"/>
                  </a:lnTo>
                  <a:cubicBezTo>
                    <a:pt x="0" y="23051"/>
                    <a:pt x="1034" y="24118"/>
                    <a:pt x="2335" y="24118"/>
                  </a:cubicBezTo>
                  <a:lnTo>
                    <a:pt x="24784" y="24118"/>
                  </a:lnTo>
                  <a:cubicBezTo>
                    <a:pt x="26085" y="24118"/>
                    <a:pt x="27153" y="23051"/>
                    <a:pt x="27153" y="21750"/>
                  </a:cubicBezTo>
                  <a:lnTo>
                    <a:pt x="27153" y="9107"/>
                  </a:lnTo>
                  <a:cubicBezTo>
                    <a:pt x="27153" y="7806"/>
                    <a:pt x="26085" y="6739"/>
                    <a:pt x="24784" y="6739"/>
                  </a:cubicBezTo>
                  <a:lnTo>
                    <a:pt x="13643" y="6739"/>
                  </a:lnTo>
                  <a:cubicBezTo>
                    <a:pt x="12275" y="6706"/>
                    <a:pt x="11108" y="5705"/>
                    <a:pt x="10874" y="4371"/>
                  </a:cubicBezTo>
                  <a:lnTo>
                    <a:pt x="10508" y="2336"/>
                  </a:lnTo>
                  <a:cubicBezTo>
                    <a:pt x="10241" y="1001"/>
                    <a:pt x="9073" y="34"/>
                    <a:pt x="7739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2957275" y="1015325"/>
              <a:ext cx="365300" cy="116775"/>
            </a:xfrm>
            <a:custGeom>
              <a:avLst/>
              <a:gdLst/>
              <a:ahLst/>
              <a:cxnLst/>
              <a:rect l="l" t="t" r="r" b="b"/>
              <a:pathLst>
                <a:path w="14612" h="4671" extrusionOk="0">
                  <a:moveTo>
                    <a:pt x="1" y="1"/>
                  </a:moveTo>
                  <a:cubicBezTo>
                    <a:pt x="34" y="101"/>
                    <a:pt x="68" y="201"/>
                    <a:pt x="68" y="268"/>
                  </a:cubicBezTo>
                  <a:lnTo>
                    <a:pt x="434" y="2303"/>
                  </a:lnTo>
                  <a:cubicBezTo>
                    <a:pt x="668" y="3637"/>
                    <a:pt x="1835" y="4638"/>
                    <a:pt x="3203" y="4671"/>
                  </a:cubicBezTo>
                  <a:lnTo>
                    <a:pt x="14611" y="4671"/>
                  </a:lnTo>
                  <a:lnTo>
                    <a:pt x="14611" y="2369"/>
                  </a:lnTo>
                  <a:cubicBezTo>
                    <a:pt x="14611" y="1068"/>
                    <a:pt x="13577" y="1"/>
                    <a:pt x="12276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2781325" y="1215475"/>
              <a:ext cx="507875" cy="266875"/>
            </a:xfrm>
            <a:custGeom>
              <a:avLst/>
              <a:gdLst/>
              <a:ahLst/>
              <a:cxnLst/>
              <a:rect l="l" t="t" r="r" b="b"/>
              <a:pathLst>
                <a:path w="20315" h="10675" extrusionOk="0">
                  <a:moveTo>
                    <a:pt x="2369" y="1"/>
                  </a:moveTo>
                  <a:cubicBezTo>
                    <a:pt x="1068" y="1"/>
                    <a:pt x="0" y="1035"/>
                    <a:pt x="0" y="2336"/>
                  </a:cubicBezTo>
                  <a:lnTo>
                    <a:pt x="0" y="8340"/>
                  </a:lnTo>
                  <a:cubicBezTo>
                    <a:pt x="0" y="9641"/>
                    <a:pt x="1068" y="10675"/>
                    <a:pt x="2369" y="10675"/>
                  </a:cubicBezTo>
                  <a:lnTo>
                    <a:pt x="17947" y="10675"/>
                  </a:lnTo>
                  <a:cubicBezTo>
                    <a:pt x="19248" y="10675"/>
                    <a:pt x="20315" y="9641"/>
                    <a:pt x="20315" y="8340"/>
                  </a:cubicBezTo>
                  <a:lnTo>
                    <a:pt x="20315" y="2336"/>
                  </a:lnTo>
                  <a:cubicBezTo>
                    <a:pt x="20315" y="1035"/>
                    <a:pt x="19248" y="1"/>
                    <a:pt x="1794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2"/>
          <p:cNvSpPr/>
          <p:nvPr/>
        </p:nvSpPr>
        <p:spPr>
          <a:xfrm>
            <a:off x="812419" y="1614202"/>
            <a:ext cx="310250" cy="311075"/>
          </a:xfrm>
          <a:custGeom>
            <a:avLst/>
            <a:gdLst/>
            <a:ahLst/>
            <a:cxnLst/>
            <a:rect l="l" t="t" r="r" b="b"/>
            <a:pathLst>
              <a:path w="12410" h="12443" extrusionOk="0">
                <a:moveTo>
                  <a:pt x="6210" y="4212"/>
                </a:moveTo>
                <a:cubicBezTo>
                  <a:pt x="7245" y="4212"/>
                  <a:pt x="8240" y="5018"/>
                  <a:pt x="8240" y="6238"/>
                </a:cubicBezTo>
                <a:cubicBezTo>
                  <a:pt x="8240" y="7339"/>
                  <a:pt x="7339" y="8240"/>
                  <a:pt x="6205" y="8240"/>
                </a:cubicBezTo>
                <a:cubicBezTo>
                  <a:pt x="4404" y="8240"/>
                  <a:pt x="3503" y="6071"/>
                  <a:pt x="4804" y="4804"/>
                </a:cubicBezTo>
                <a:cubicBezTo>
                  <a:pt x="5213" y="4395"/>
                  <a:pt x="5716" y="4212"/>
                  <a:pt x="6210" y="4212"/>
                </a:cubicBezTo>
                <a:close/>
                <a:moveTo>
                  <a:pt x="5738" y="0"/>
                </a:moveTo>
                <a:cubicBezTo>
                  <a:pt x="5471" y="0"/>
                  <a:pt x="5271" y="201"/>
                  <a:pt x="5238" y="467"/>
                </a:cubicBezTo>
                <a:lnTo>
                  <a:pt x="5137" y="2235"/>
                </a:lnTo>
                <a:cubicBezTo>
                  <a:pt x="4804" y="2302"/>
                  <a:pt x="4437" y="2436"/>
                  <a:pt x="4137" y="2636"/>
                </a:cubicBezTo>
                <a:lnTo>
                  <a:pt x="2836" y="1468"/>
                </a:lnTo>
                <a:cubicBezTo>
                  <a:pt x="2736" y="1385"/>
                  <a:pt x="2619" y="1343"/>
                  <a:pt x="2502" y="1343"/>
                </a:cubicBezTo>
                <a:cubicBezTo>
                  <a:pt x="2386" y="1343"/>
                  <a:pt x="2269" y="1385"/>
                  <a:pt x="2169" y="1468"/>
                </a:cubicBezTo>
                <a:lnTo>
                  <a:pt x="1468" y="2169"/>
                </a:lnTo>
                <a:cubicBezTo>
                  <a:pt x="1301" y="2369"/>
                  <a:pt x="1268" y="2636"/>
                  <a:pt x="1435" y="2836"/>
                </a:cubicBezTo>
                <a:lnTo>
                  <a:pt x="2636" y="4137"/>
                </a:lnTo>
                <a:cubicBezTo>
                  <a:pt x="2436" y="4470"/>
                  <a:pt x="2302" y="4804"/>
                  <a:pt x="2202" y="5137"/>
                </a:cubicBezTo>
                <a:lnTo>
                  <a:pt x="467" y="5238"/>
                </a:lnTo>
                <a:cubicBezTo>
                  <a:pt x="201" y="5271"/>
                  <a:pt x="0" y="5471"/>
                  <a:pt x="0" y="5738"/>
                </a:cubicBezTo>
                <a:lnTo>
                  <a:pt x="0" y="6705"/>
                </a:lnTo>
                <a:cubicBezTo>
                  <a:pt x="0" y="6972"/>
                  <a:pt x="201" y="7172"/>
                  <a:pt x="467" y="7206"/>
                </a:cubicBezTo>
                <a:lnTo>
                  <a:pt x="2202" y="7306"/>
                </a:lnTo>
                <a:cubicBezTo>
                  <a:pt x="2302" y="7639"/>
                  <a:pt x="2436" y="7973"/>
                  <a:pt x="2636" y="8306"/>
                </a:cubicBezTo>
                <a:lnTo>
                  <a:pt x="1468" y="9607"/>
                </a:lnTo>
                <a:cubicBezTo>
                  <a:pt x="1301" y="9807"/>
                  <a:pt x="1301" y="10074"/>
                  <a:pt x="1468" y="10274"/>
                </a:cubicBezTo>
                <a:lnTo>
                  <a:pt x="2169" y="10975"/>
                </a:lnTo>
                <a:cubicBezTo>
                  <a:pt x="2274" y="11063"/>
                  <a:pt x="2408" y="11105"/>
                  <a:pt x="2540" y="11105"/>
                </a:cubicBezTo>
                <a:cubicBezTo>
                  <a:pt x="2658" y="11105"/>
                  <a:pt x="2775" y="11071"/>
                  <a:pt x="2869" y="11008"/>
                </a:cubicBezTo>
                <a:lnTo>
                  <a:pt x="4137" y="9807"/>
                </a:lnTo>
                <a:cubicBezTo>
                  <a:pt x="4470" y="10008"/>
                  <a:pt x="4804" y="10141"/>
                  <a:pt x="5171" y="10241"/>
                </a:cubicBezTo>
                <a:lnTo>
                  <a:pt x="5238" y="11976"/>
                </a:lnTo>
                <a:cubicBezTo>
                  <a:pt x="5271" y="12243"/>
                  <a:pt x="5471" y="12443"/>
                  <a:pt x="5738" y="12443"/>
                </a:cubicBezTo>
                <a:lnTo>
                  <a:pt x="6705" y="12443"/>
                </a:lnTo>
                <a:cubicBezTo>
                  <a:pt x="6972" y="12443"/>
                  <a:pt x="7172" y="12243"/>
                  <a:pt x="7206" y="12009"/>
                </a:cubicBezTo>
                <a:lnTo>
                  <a:pt x="7272" y="10241"/>
                </a:lnTo>
                <a:cubicBezTo>
                  <a:pt x="7639" y="10141"/>
                  <a:pt x="7973" y="10008"/>
                  <a:pt x="8306" y="9807"/>
                </a:cubicBezTo>
                <a:lnTo>
                  <a:pt x="9607" y="11008"/>
                </a:lnTo>
                <a:cubicBezTo>
                  <a:pt x="9682" y="11083"/>
                  <a:pt x="9785" y="11118"/>
                  <a:pt x="9893" y="11118"/>
                </a:cubicBezTo>
                <a:cubicBezTo>
                  <a:pt x="10024" y="11118"/>
                  <a:pt x="10164" y="11067"/>
                  <a:pt x="10274" y="10975"/>
                </a:cubicBezTo>
                <a:lnTo>
                  <a:pt x="10975" y="10274"/>
                </a:lnTo>
                <a:cubicBezTo>
                  <a:pt x="11142" y="10108"/>
                  <a:pt x="11142" y="9807"/>
                  <a:pt x="10975" y="9607"/>
                </a:cubicBezTo>
                <a:lnTo>
                  <a:pt x="9807" y="8306"/>
                </a:lnTo>
                <a:cubicBezTo>
                  <a:pt x="9974" y="7973"/>
                  <a:pt x="10108" y="7639"/>
                  <a:pt x="10208" y="7306"/>
                </a:cubicBezTo>
                <a:lnTo>
                  <a:pt x="11976" y="7206"/>
                </a:lnTo>
                <a:cubicBezTo>
                  <a:pt x="12209" y="7172"/>
                  <a:pt x="12409" y="6972"/>
                  <a:pt x="12409" y="6705"/>
                </a:cubicBezTo>
                <a:lnTo>
                  <a:pt x="12409" y="5738"/>
                </a:lnTo>
                <a:cubicBezTo>
                  <a:pt x="12409" y="5471"/>
                  <a:pt x="12243" y="5271"/>
                  <a:pt x="11976" y="5238"/>
                </a:cubicBezTo>
                <a:lnTo>
                  <a:pt x="10208" y="5137"/>
                </a:lnTo>
                <a:cubicBezTo>
                  <a:pt x="10141" y="4804"/>
                  <a:pt x="10008" y="4470"/>
                  <a:pt x="9807" y="4137"/>
                </a:cubicBezTo>
                <a:lnTo>
                  <a:pt x="10975" y="2836"/>
                </a:lnTo>
                <a:cubicBezTo>
                  <a:pt x="11142" y="2636"/>
                  <a:pt x="11142" y="2369"/>
                  <a:pt x="10975" y="2169"/>
                </a:cubicBezTo>
                <a:lnTo>
                  <a:pt x="10274" y="1468"/>
                </a:lnTo>
                <a:cubicBezTo>
                  <a:pt x="10174" y="1385"/>
                  <a:pt x="10049" y="1343"/>
                  <a:pt x="9928" y="1343"/>
                </a:cubicBezTo>
                <a:cubicBezTo>
                  <a:pt x="9807" y="1343"/>
                  <a:pt x="9691" y="1385"/>
                  <a:pt x="9607" y="1468"/>
                </a:cubicBezTo>
                <a:lnTo>
                  <a:pt x="8273" y="2636"/>
                </a:lnTo>
                <a:cubicBezTo>
                  <a:pt x="7973" y="2436"/>
                  <a:pt x="7639" y="2302"/>
                  <a:pt x="7272" y="2235"/>
                </a:cubicBezTo>
                <a:lnTo>
                  <a:pt x="7206" y="467"/>
                </a:lnTo>
                <a:cubicBezTo>
                  <a:pt x="7172" y="201"/>
                  <a:pt x="6972" y="0"/>
                  <a:pt x="6705" y="0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/>
          <p:nvPr/>
        </p:nvSpPr>
        <p:spPr>
          <a:xfrm>
            <a:off x="8021331" y="3173638"/>
            <a:ext cx="310250" cy="311075"/>
          </a:xfrm>
          <a:custGeom>
            <a:avLst/>
            <a:gdLst/>
            <a:ahLst/>
            <a:cxnLst/>
            <a:rect l="l" t="t" r="r" b="b"/>
            <a:pathLst>
              <a:path w="12410" h="12443" extrusionOk="0">
                <a:moveTo>
                  <a:pt x="6210" y="4212"/>
                </a:moveTo>
                <a:cubicBezTo>
                  <a:pt x="7245" y="4212"/>
                  <a:pt x="8240" y="5018"/>
                  <a:pt x="8240" y="6238"/>
                </a:cubicBezTo>
                <a:cubicBezTo>
                  <a:pt x="8240" y="7339"/>
                  <a:pt x="7339" y="8240"/>
                  <a:pt x="6205" y="8240"/>
                </a:cubicBezTo>
                <a:cubicBezTo>
                  <a:pt x="4404" y="8240"/>
                  <a:pt x="3503" y="6071"/>
                  <a:pt x="4804" y="4804"/>
                </a:cubicBezTo>
                <a:cubicBezTo>
                  <a:pt x="5213" y="4395"/>
                  <a:pt x="5716" y="4212"/>
                  <a:pt x="6210" y="4212"/>
                </a:cubicBezTo>
                <a:close/>
                <a:moveTo>
                  <a:pt x="5738" y="0"/>
                </a:moveTo>
                <a:cubicBezTo>
                  <a:pt x="5471" y="0"/>
                  <a:pt x="5271" y="201"/>
                  <a:pt x="5238" y="467"/>
                </a:cubicBezTo>
                <a:lnTo>
                  <a:pt x="5137" y="2235"/>
                </a:lnTo>
                <a:cubicBezTo>
                  <a:pt x="4804" y="2302"/>
                  <a:pt x="4437" y="2436"/>
                  <a:pt x="4137" y="2636"/>
                </a:cubicBezTo>
                <a:lnTo>
                  <a:pt x="2836" y="1468"/>
                </a:lnTo>
                <a:cubicBezTo>
                  <a:pt x="2736" y="1385"/>
                  <a:pt x="2619" y="1343"/>
                  <a:pt x="2502" y="1343"/>
                </a:cubicBezTo>
                <a:cubicBezTo>
                  <a:pt x="2386" y="1343"/>
                  <a:pt x="2269" y="1385"/>
                  <a:pt x="2169" y="1468"/>
                </a:cubicBezTo>
                <a:lnTo>
                  <a:pt x="1468" y="2169"/>
                </a:lnTo>
                <a:cubicBezTo>
                  <a:pt x="1301" y="2369"/>
                  <a:pt x="1268" y="2636"/>
                  <a:pt x="1435" y="2836"/>
                </a:cubicBezTo>
                <a:lnTo>
                  <a:pt x="2636" y="4137"/>
                </a:lnTo>
                <a:cubicBezTo>
                  <a:pt x="2436" y="4470"/>
                  <a:pt x="2302" y="4804"/>
                  <a:pt x="2202" y="5137"/>
                </a:cubicBezTo>
                <a:lnTo>
                  <a:pt x="467" y="5238"/>
                </a:lnTo>
                <a:cubicBezTo>
                  <a:pt x="201" y="5271"/>
                  <a:pt x="0" y="5471"/>
                  <a:pt x="0" y="5738"/>
                </a:cubicBezTo>
                <a:lnTo>
                  <a:pt x="0" y="6705"/>
                </a:lnTo>
                <a:cubicBezTo>
                  <a:pt x="0" y="6972"/>
                  <a:pt x="201" y="7172"/>
                  <a:pt x="467" y="7206"/>
                </a:cubicBezTo>
                <a:lnTo>
                  <a:pt x="2202" y="7306"/>
                </a:lnTo>
                <a:cubicBezTo>
                  <a:pt x="2302" y="7639"/>
                  <a:pt x="2436" y="7973"/>
                  <a:pt x="2636" y="8306"/>
                </a:cubicBezTo>
                <a:lnTo>
                  <a:pt x="1468" y="9607"/>
                </a:lnTo>
                <a:cubicBezTo>
                  <a:pt x="1301" y="9807"/>
                  <a:pt x="1301" y="10074"/>
                  <a:pt x="1468" y="10274"/>
                </a:cubicBezTo>
                <a:lnTo>
                  <a:pt x="2169" y="10975"/>
                </a:lnTo>
                <a:cubicBezTo>
                  <a:pt x="2274" y="11063"/>
                  <a:pt x="2408" y="11105"/>
                  <a:pt x="2540" y="11105"/>
                </a:cubicBezTo>
                <a:cubicBezTo>
                  <a:pt x="2658" y="11105"/>
                  <a:pt x="2775" y="11071"/>
                  <a:pt x="2869" y="11008"/>
                </a:cubicBezTo>
                <a:lnTo>
                  <a:pt x="4137" y="9807"/>
                </a:lnTo>
                <a:cubicBezTo>
                  <a:pt x="4470" y="10008"/>
                  <a:pt x="4804" y="10141"/>
                  <a:pt x="5171" y="10241"/>
                </a:cubicBezTo>
                <a:lnTo>
                  <a:pt x="5238" y="11976"/>
                </a:lnTo>
                <a:cubicBezTo>
                  <a:pt x="5271" y="12243"/>
                  <a:pt x="5471" y="12443"/>
                  <a:pt x="5738" y="12443"/>
                </a:cubicBezTo>
                <a:lnTo>
                  <a:pt x="6705" y="12443"/>
                </a:lnTo>
                <a:cubicBezTo>
                  <a:pt x="6972" y="12443"/>
                  <a:pt x="7172" y="12243"/>
                  <a:pt x="7206" y="12009"/>
                </a:cubicBezTo>
                <a:lnTo>
                  <a:pt x="7272" y="10241"/>
                </a:lnTo>
                <a:cubicBezTo>
                  <a:pt x="7639" y="10141"/>
                  <a:pt x="7973" y="10008"/>
                  <a:pt x="8306" y="9807"/>
                </a:cubicBezTo>
                <a:lnTo>
                  <a:pt x="9607" y="11008"/>
                </a:lnTo>
                <a:cubicBezTo>
                  <a:pt x="9682" y="11083"/>
                  <a:pt x="9785" y="11118"/>
                  <a:pt x="9893" y="11118"/>
                </a:cubicBezTo>
                <a:cubicBezTo>
                  <a:pt x="10024" y="11118"/>
                  <a:pt x="10164" y="11067"/>
                  <a:pt x="10274" y="10975"/>
                </a:cubicBezTo>
                <a:lnTo>
                  <a:pt x="10975" y="10274"/>
                </a:lnTo>
                <a:cubicBezTo>
                  <a:pt x="11142" y="10108"/>
                  <a:pt x="11142" y="9807"/>
                  <a:pt x="10975" y="9607"/>
                </a:cubicBezTo>
                <a:lnTo>
                  <a:pt x="9807" y="8306"/>
                </a:lnTo>
                <a:cubicBezTo>
                  <a:pt x="9974" y="7973"/>
                  <a:pt x="10108" y="7639"/>
                  <a:pt x="10208" y="7306"/>
                </a:cubicBezTo>
                <a:lnTo>
                  <a:pt x="11976" y="7206"/>
                </a:lnTo>
                <a:cubicBezTo>
                  <a:pt x="12209" y="7172"/>
                  <a:pt x="12409" y="6972"/>
                  <a:pt x="12409" y="6705"/>
                </a:cubicBezTo>
                <a:lnTo>
                  <a:pt x="12409" y="5738"/>
                </a:lnTo>
                <a:cubicBezTo>
                  <a:pt x="12409" y="5471"/>
                  <a:pt x="12243" y="5271"/>
                  <a:pt x="11976" y="5238"/>
                </a:cubicBezTo>
                <a:lnTo>
                  <a:pt x="10208" y="5137"/>
                </a:lnTo>
                <a:cubicBezTo>
                  <a:pt x="10141" y="4804"/>
                  <a:pt x="10008" y="4470"/>
                  <a:pt x="9807" y="4137"/>
                </a:cubicBezTo>
                <a:lnTo>
                  <a:pt x="10975" y="2836"/>
                </a:lnTo>
                <a:cubicBezTo>
                  <a:pt x="11142" y="2636"/>
                  <a:pt x="11142" y="2369"/>
                  <a:pt x="10975" y="2169"/>
                </a:cubicBezTo>
                <a:lnTo>
                  <a:pt x="10274" y="1468"/>
                </a:lnTo>
                <a:cubicBezTo>
                  <a:pt x="10174" y="1385"/>
                  <a:pt x="10049" y="1343"/>
                  <a:pt x="9928" y="1343"/>
                </a:cubicBezTo>
                <a:cubicBezTo>
                  <a:pt x="9807" y="1343"/>
                  <a:pt x="9691" y="1385"/>
                  <a:pt x="9607" y="1468"/>
                </a:cubicBezTo>
                <a:lnTo>
                  <a:pt x="8273" y="2636"/>
                </a:lnTo>
                <a:cubicBezTo>
                  <a:pt x="7973" y="2436"/>
                  <a:pt x="7639" y="2302"/>
                  <a:pt x="7272" y="2235"/>
                </a:cubicBezTo>
                <a:lnTo>
                  <a:pt x="7206" y="467"/>
                </a:lnTo>
                <a:cubicBezTo>
                  <a:pt x="7172" y="201"/>
                  <a:pt x="6972" y="0"/>
                  <a:pt x="6705" y="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2"/>
          <p:cNvSpPr/>
          <p:nvPr/>
        </p:nvSpPr>
        <p:spPr>
          <a:xfrm>
            <a:off x="8028844" y="1632145"/>
            <a:ext cx="295225" cy="246175"/>
          </a:xfrm>
          <a:custGeom>
            <a:avLst/>
            <a:gdLst/>
            <a:ahLst/>
            <a:cxnLst/>
            <a:rect l="l" t="t" r="r" b="b"/>
            <a:pathLst>
              <a:path w="11809" h="9847" extrusionOk="0">
                <a:moveTo>
                  <a:pt x="2797" y="1"/>
                </a:moveTo>
                <a:cubicBezTo>
                  <a:pt x="1322" y="1"/>
                  <a:pt x="1" y="1204"/>
                  <a:pt x="468" y="3538"/>
                </a:cubicBezTo>
                <a:cubicBezTo>
                  <a:pt x="868" y="5673"/>
                  <a:pt x="2969" y="8175"/>
                  <a:pt x="5304" y="9576"/>
                </a:cubicBezTo>
                <a:cubicBezTo>
                  <a:pt x="5598" y="9755"/>
                  <a:pt x="5748" y="9847"/>
                  <a:pt x="5903" y="9847"/>
                </a:cubicBezTo>
                <a:cubicBezTo>
                  <a:pt x="6064" y="9847"/>
                  <a:pt x="6231" y="9747"/>
                  <a:pt x="6572" y="9542"/>
                </a:cubicBezTo>
                <a:cubicBezTo>
                  <a:pt x="8907" y="8108"/>
                  <a:pt x="10942" y="5639"/>
                  <a:pt x="11342" y="3538"/>
                </a:cubicBezTo>
                <a:cubicBezTo>
                  <a:pt x="11809" y="1204"/>
                  <a:pt x="10488" y="1"/>
                  <a:pt x="9013" y="1"/>
                </a:cubicBezTo>
                <a:cubicBezTo>
                  <a:pt x="7747" y="1"/>
                  <a:pt x="6367" y="886"/>
                  <a:pt x="5905" y="2704"/>
                </a:cubicBezTo>
                <a:cubicBezTo>
                  <a:pt x="5443" y="886"/>
                  <a:pt x="4063" y="1"/>
                  <a:pt x="2797" y="1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32"/>
          <p:cNvGrpSpPr/>
          <p:nvPr/>
        </p:nvGrpSpPr>
        <p:grpSpPr>
          <a:xfrm>
            <a:off x="7906400" y="2192944"/>
            <a:ext cx="500699" cy="666069"/>
            <a:chOff x="4863650" y="3815375"/>
            <a:chExt cx="624625" cy="830925"/>
          </a:xfrm>
        </p:grpSpPr>
        <p:sp>
          <p:nvSpPr>
            <p:cNvPr id="232" name="Google Shape;232;p32"/>
            <p:cNvSpPr/>
            <p:nvPr/>
          </p:nvSpPr>
          <p:spPr>
            <a:xfrm>
              <a:off x="5086300" y="4421100"/>
              <a:ext cx="236875" cy="180150"/>
            </a:xfrm>
            <a:custGeom>
              <a:avLst/>
              <a:gdLst/>
              <a:ahLst/>
              <a:cxnLst/>
              <a:rect l="l" t="t" r="r" b="b"/>
              <a:pathLst>
                <a:path w="9475" h="7206" extrusionOk="0">
                  <a:moveTo>
                    <a:pt x="835" y="1"/>
                  </a:moveTo>
                  <a:cubicBezTo>
                    <a:pt x="301" y="468"/>
                    <a:pt x="1" y="1102"/>
                    <a:pt x="34" y="1802"/>
                  </a:cubicBezTo>
                  <a:lnTo>
                    <a:pt x="34" y="4871"/>
                  </a:lnTo>
                  <a:cubicBezTo>
                    <a:pt x="34" y="6172"/>
                    <a:pt x="1068" y="7206"/>
                    <a:pt x="2369" y="7206"/>
                  </a:cubicBezTo>
                  <a:lnTo>
                    <a:pt x="7106" y="7206"/>
                  </a:lnTo>
                  <a:cubicBezTo>
                    <a:pt x="8407" y="7206"/>
                    <a:pt x="9474" y="6172"/>
                    <a:pt x="9474" y="4871"/>
                  </a:cubicBezTo>
                  <a:lnTo>
                    <a:pt x="9474" y="1802"/>
                  </a:lnTo>
                  <a:cubicBezTo>
                    <a:pt x="9474" y="1102"/>
                    <a:pt x="9174" y="468"/>
                    <a:pt x="867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5163850" y="4601225"/>
              <a:ext cx="81750" cy="45075"/>
            </a:xfrm>
            <a:custGeom>
              <a:avLst/>
              <a:gdLst/>
              <a:ahLst/>
              <a:cxnLst/>
              <a:rect l="l" t="t" r="r" b="b"/>
              <a:pathLst>
                <a:path w="3270" h="1803" extrusionOk="0">
                  <a:moveTo>
                    <a:pt x="1" y="1"/>
                  </a:moveTo>
                  <a:lnTo>
                    <a:pt x="1" y="735"/>
                  </a:lnTo>
                  <a:cubicBezTo>
                    <a:pt x="1" y="1335"/>
                    <a:pt x="468" y="1802"/>
                    <a:pt x="1068" y="1802"/>
                  </a:cubicBezTo>
                  <a:lnTo>
                    <a:pt x="2236" y="1802"/>
                  </a:lnTo>
                  <a:cubicBezTo>
                    <a:pt x="2803" y="1802"/>
                    <a:pt x="3270" y="1335"/>
                    <a:pt x="3270" y="735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4863650" y="3815375"/>
              <a:ext cx="624625" cy="620775"/>
            </a:xfrm>
            <a:custGeom>
              <a:avLst/>
              <a:gdLst/>
              <a:ahLst/>
              <a:cxnLst/>
              <a:rect l="l" t="t" r="r" b="b"/>
              <a:pathLst>
                <a:path w="24985" h="24831" extrusionOk="0">
                  <a:moveTo>
                    <a:pt x="13631" y="0"/>
                  </a:moveTo>
                  <a:cubicBezTo>
                    <a:pt x="11583" y="0"/>
                    <a:pt x="9483" y="567"/>
                    <a:pt x="7539" y="1814"/>
                  </a:cubicBezTo>
                  <a:cubicBezTo>
                    <a:pt x="0" y="6651"/>
                    <a:pt x="767" y="17892"/>
                    <a:pt x="8940" y="21628"/>
                  </a:cubicBezTo>
                  <a:lnTo>
                    <a:pt x="8940" y="22462"/>
                  </a:lnTo>
                  <a:cubicBezTo>
                    <a:pt x="8940" y="23763"/>
                    <a:pt x="9974" y="24830"/>
                    <a:pt x="11275" y="24830"/>
                  </a:cubicBezTo>
                  <a:lnTo>
                    <a:pt x="16012" y="24830"/>
                  </a:lnTo>
                  <a:cubicBezTo>
                    <a:pt x="17313" y="24830"/>
                    <a:pt x="18380" y="23763"/>
                    <a:pt x="18380" y="22462"/>
                  </a:cubicBezTo>
                  <a:lnTo>
                    <a:pt x="18380" y="21628"/>
                  </a:lnTo>
                  <a:cubicBezTo>
                    <a:pt x="22383" y="19793"/>
                    <a:pt x="24985" y="15757"/>
                    <a:pt x="24985" y="11354"/>
                  </a:cubicBezTo>
                  <a:cubicBezTo>
                    <a:pt x="24985" y="4694"/>
                    <a:pt x="19527" y="0"/>
                    <a:pt x="13631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/>
          <p:nvPr/>
        </p:nvSpPr>
        <p:spPr>
          <a:xfrm>
            <a:off x="1353600" y="1175100"/>
            <a:ext cx="6436800" cy="1758600"/>
          </a:xfrm>
          <a:prstGeom prst="roundRect">
            <a:avLst>
              <a:gd name="adj" fmla="val 63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1"/>
          <p:cNvSpPr/>
          <p:nvPr/>
        </p:nvSpPr>
        <p:spPr>
          <a:xfrm>
            <a:off x="1353600" y="3109825"/>
            <a:ext cx="6436800" cy="858600"/>
          </a:xfrm>
          <a:prstGeom prst="roundRect">
            <a:avLst>
              <a:gd name="adj" fmla="val 12258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1"/>
          <p:cNvSpPr txBox="1">
            <a:spLocks noGrp="1"/>
          </p:cNvSpPr>
          <p:nvPr>
            <p:ph type="subTitle" idx="1"/>
          </p:nvPr>
        </p:nvSpPr>
        <p:spPr>
          <a:xfrm>
            <a:off x="1880400" y="3198980"/>
            <a:ext cx="53832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Refresher: psychology is the domain in which one looks at the human mind - more individual based</a:t>
            </a:r>
            <a:endParaRPr/>
          </a:p>
        </p:txBody>
      </p:sp>
      <p:grpSp>
        <p:nvGrpSpPr>
          <p:cNvPr id="458" name="Google Shape;458;p41"/>
          <p:cNvGrpSpPr/>
          <p:nvPr/>
        </p:nvGrpSpPr>
        <p:grpSpPr>
          <a:xfrm>
            <a:off x="1485834" y="678075"/>
            <a:ext cx="6172332" cy="3787373"/>
            <a:chOff x="1438200" y="702550"/>
            <a:chExt cx="6267600" cy="3738400"/>
          </a:xfrm>
        </p:grpSpPr>
        <p:cxnSp>
          <p:nvCxnSpPr>
            <p:cNvPr id="459" name="Google Shape;459;p41"/>
            <p:cNvCxnSpPr/>
            <p:nvPr/>
          </p:nvCxnSpPr>
          <p:spPr>
            <a:xfrm>
              <a:off x="1438200" y="44409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41"/>
            <p:cNvCxnSpPr/>
            <p:nvPr/>
          </p:nvCxnSpPr>
          <p:spPr>
            <a:xfrm>
              <a:off x="1438200" y="7025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1" name="Google Shape;461;p41"/>
          <p:cNvGrpSpPr/>
          <p:nvPr/>
        </p:nvGrpSpPr>
        <p:grpSpPr>
          <a:xfrm>
            <a:off x="722365" y="678098"/>
            <a:ext cx="678837" cy="577480"/>
            <a:chOff x="3475975" y="624225"/>
            <a:chExt cx="737225" cy="627150"/>
          </a:xfrm>
        </p:grpSpPr>
        <p:sp>
          <p:nvSpPr>
            <p:cNvPr id="462" name="Google Shape;462;p41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41"/>
          <p:cNvGrpSpPr/>
          <p:nvPr/>
        </p:nvGrpSpPr>
        <p:grpSpPr>
          <a:xfrm>
            <a:off x="722365" y="2198063"/>
            <a:ext cx="849091" cy="639458"/>
            <a:chOff x="1574625" y="624700"/>
            <a:chExt cx="822125" cy="619150"/>
          </a:xfrm>
        </p:grpSpPr>
        <p:sp>
          <p:nvSpPr>
            <p:cNvPr id="467" name="Google Shape;467;p41"/>
            <p:cNvSpPr/>
            <p:nvPr/>
          </p:nvSpPr>
          <p:spPr>
            <a:xfrm>
              <a:off x="1574625" y="624700"/>
              <a:ext cx="822125" cy="547350"/>
            </a:xfrm>
            <a:custGeom>
              <a:avLst/>
              <a:gdLst/>
              <a:ahLst/>
              <a:cxnLst/>
              <a:rect l="l" t="t" r="r" b="b"/>
              <a:pathLst>
                <a:path w="32885" h="21894" extrusionOk="0">
                  <a:moveTo>
                    <a:pt x="13561" y="1"/>
                  </a:moveTo>
                  <a:cubicBezTo>
                    <a:pt x="13302" y="1"/>
                    <a:pt x="13040" y="16"/>
                    <a:pt x="12776" y="48"/>
                  </a:cubicBezTo>
                  <a:cubicBezTo>
                    <a:pt x="9474" y="415"/>
                    <a:pt x="6972" y="3217"/>
                    <a:pt x="6972" y="6553"/>
                  </a:cubicBezTo>
                  <a:lnTo>
                    <a:pt x="6972" y="6920"/>
                  </a:lnTo>
                  <a:cubicBezTo>
                    <a:pt x="6372" y="6686"/>
                    <a:pt x="5771" y="6553"/>
                    <a:pt x="5138" y="6553"/>
                  </a:cubicBezTo>
                  <a:cubicBezTo>
                    <a:pt x="2336" y="6553"/>
                    <a:pt x="34" y="8788"/>
                    <a:pt x="34" y="11590"/>
                  </a:cubicBezTo>
                  <a:cubicBezTo>
                    <a:pt x="1" y="14392"/>
                    <a:pt x="2236" y="16693"/>
                    <a:pt x="5071" y="16727"/>
                  </a:cubicBezTo>
                  <a:cubicBezTo>
                    <a:pt x="4771" y="18962"/>
                    <a:pt x="6172" y="21097"/>
                    <a:pt x="8373" y="21730"/>
                  </a:cubicBezTo>
                  <a:cubicBezTo>
                    <a:pt x="8777" y="21840"/>
                    <a:pt x="9185" y="21893"/>
                    <a:pt x="9588" y="21893"/>
                  </a:cubicBezTo>
                  <a:cubicBezTo>
                    <a:pt x="11383" y="21893"/>
                    <a:pt x="13075" y="20845"/>
                    <a:pt x="13811" y="19128"/>
                  </a:cubicBezTo>
                  <a:cubicBezTo>
                    <a:pt x="14381" y="20490"/>
                    <a:pt x="15588" y="21125"/>
                    <a:pt x="16793" y="21125"/>
                  </a:cubicBezTo>
                  <a:cubicBezTo>
                    <a:pt x="18335" y="21125"/>
                    <a:pt x="19876" y="20085"/>
                    <a:pt x="20082" y="18194"/>
                  </a:cubicBezTo>
                  <a:cubicBezTo>
                    <a:pt x="21408" y="19659"/>
                    <a:pt x="23175" y="20351"/>
                    <a:pt x="24925" y="20351"/>
                  </a:cubicBezTo>
                  <a:cubicBezTo>
                    <a:pt x="27401" y="20351"/>
                    <a:pt x="29842" y="18967"/>
                    <a:pt x="30956" y="16426"/>
                  </a:cubicBezTo>
                  <a:cubicBezTo>
                    <a:pt x="32884" y="12071"/>
                    <a:pt x="29677" y="7186"/>
                    <a:pt x="24966" y="7186"/>
                  </a:cubicBezTo>
                  <a:cubicBezTo>
                    <a:pt x="24950" y="7186"/>
                    <a:pt x="24934" y="7186"/>
                    <a:pt x="24918" y="7187"/>
                  </a:cubicBezTo>
                  <a:cubicBezTo>
                    <a:pt x="24585" y="7187"/>
                    <a:pt x="24251" y="7220"/>
                    <a:pt x="23918" y="7253"/>
                  </a:cubicBezTo>
                  <a:cubicBezTo>
                    <a:pt x="24785" y="5474"/>
                    <a:pt x="23311" y="3944"/>
                    <a:pt x="21803" y="3944"/>
                  </a:cubicBezTo>
                  <a:cubicBezTo>
                    <a:pt x="21105" y="3944"/>
                    <a:pt x="20400" y="4271"/>
                    <a:pt x="19915" y="5052"/>
                  </a:cubicBezTo>
                  <a:cubicBezTo>
                    <a:pt x="19209" y="2074"/>
                    <a:pt x="16554" y="1"/>
                    <a:pt x="13561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1"/>
            <p:cNvSpPr/>
            <p:nvPr/>
          </p:nvSpPr>
          <p:spPr>
            <a:xfrm>
              <a:off x="1790625" y="837925"/>
              <a:ext cx="274375" cy="405925"/>
            </a:xfrm>
            <a:custGeom>
              <a:avLst/>
              <a:gdLst/>
              <a:ahLst/>
              <a:cxnLst/>
              <a:rect l="l" t="t" r="r" b="b"/>
              <a:pathLst>
                <a:path w="10975" h="16237" extrusionOk="0">
                  <a:moveTo>
                    <a:pt x="5471" y="0"/>
                  </a:moveTo>
                  <a:cubicBezTo>
                    <a:pt x="5196" y="0"/>
                    <a:pt x="4920" y="109"/>
                    <a:pt x="4704" y="325"/>
                  </a:cubicBezTo>
                  <a:lnTo>
                    <a:pt x="601" y="4462"/>
                  </a:lnTo>
                  <a:cubicBezTo>
                    <a:pt x="0" y="5062"/>
                    <a:pt x="167" y="5996"/>
                    <a:pt x="1268" y="5996"/>
                  </a:cubicBezTo>
                  <a:lnTo>
                    <a:pt x="3269" y="5996"/>
                  </a:lnTo>
                  <a:lnTo>
                    <a:pt x="3269" y="15169"/>
                  </a:lnTo>
                  <a:cubicBezTo>
                    <a:pt x="3269" y="15736"/>
                    <a:pt x="3736" y="16237"/>
                    <a:pt x="4337" y="16237"/>
                  </a:cubicBezTo>
                  <a:lnTo>
                    <a:pt x="6572" y="16237"/>
                  </a:lnTo>
                  <a:cubicBezTo>
                    <a:pt x="7172" y="16237"/>
                    <a:pt x="7672" y="15770"/>
                    <a:pt x="7672" y="15169"/>
                  </a:cubicBezTo>
                  <a:lnTo>
                    <a:pt x="7672" y="5996"/>
                  </a:lnTo>
                  <a:lnTo>
                    <a:pt x="9674" y="5996"/>
                  </a:lnTo>
                  <a:cubicBezTo>
                    <a:pt x="10775" y="5996"/>
                    <a:pt x="10975" y="5062"/>
                    <a:pt x="10374" y="4462"/>
                  </a:cubicBezTo>
                  <a:lnTo>
                    <a:pt x="6238" y="325"/>
                  </a:lnTo>
                  <a:cubicBezTo>
                    <a:pt x="6021" y="109"/>
                    <a:pt x="5746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41"/>
          <p:cNvSpPr/>
          <p:nvPr/>
        </p:nvSpPr>
        <p:spPr>
          <a:xfrm>
            <a:off x="844450" y="1613395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41"/>
          <p:cNvGrpSpPr/>
          <p:nvPr/>
        </p:nvGrpSpPr>
        <p:grpSpPr>
          <a:xfrm>
            <a:off x="7865553" y="651412"/>
            <a:ext cx="602100" cy="666100"/>
            <a:chOff x="1820650" y="1393100"/>
            <a:chExt cx="602100" cy="666100"/>
          </a:xfrm>
        </p:grpSpPr>
        <p:sp>
          <p:nvSpPr>
            <p:cNvPr id="471" name="Google Shape;471;p41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41"/>
          <p:cNvSpPr/>
          <p:nvPr/>
        </p:nvSpPr>
        <p:spPr>
          <a:xfrm>
            <a:off x="8042395" y="1706359"/>
            <a:ext cx="310250" cy="311075"/>
          </a:xfrm>
          <a:custGeom>
            <a:avLst/>
            <a:gdLst/>
            <a:ahLst/>
            <a:cxnLst/>
            <a:rect l="l" t="t" r="r" b="b"/>
            <a:pathLst>
              <a:path w="12410" h="12443" extrusionOk="0">
                <a:moveTo>
                  <a:pt x="6210" y="4212"/>
                </a:moveTo>
                <a:cubicBezTo>
                  <a:pt x="7245" y="4212"/>
                  <a:pt x="8240" y="5018"/>
                  <a:pt x="8240" y="6238"/>
                </a:cubicBezTo>
                <a:cubicBezTo>
                  <a:pt x="8240" y="7339"/>
                  <a:pt x="7339" y="8240"/>
                  <a:pt x="6205" y="8240"/>
                </a:cubicBezTo>
                <a:cubicBezTo>
                  <a:pt x="4404" y="8240"/>
                  <a:pt x="3503" y="6071"/>
                  <a:pt x="4804" y="4804"/>
                </a:cubicBezTo>
                <a:cubicBezTo>
                  <a:pt x="5213" y="4395"/>
                  <a:pt x="5716" y="4212"/>
                  <a:pt x="6210" y="4212"/>
                </a:cubicBezTo>
                <a:close/>
                <a:moveTo>
                  <a:pt x="5738" y="0"/>
                </a:moveTo>
                <a:cubicBezTo>
                  <a:pt x="5471" y="0"/>
                  <a:pt x="5271" y="201"/>
                  <a:pt x="5238" y="467"/>
                </a:cubicBezTo>
                <a:lnTo>
                  <a:pt x="5137" y="2235"/>
                </a:lnTo>
                <a:cubicBezTo>
                  <a:pt x="4804" y="2302"/>
                  <a:pt x="4437" y="2436"/>
                  <a:pt x="4137" y="2636"/>
                </a:cubicBezTo>
                <a:lnTo>
                  <a:pt x="2836" y="1468"/>
                </a:lnTo>
                <a:cubicBezTo>
                  <a:pt x="2736" y="1385"/>
                  <a:pt x="2619" y="1343"/>
                  <a:pt x="2502" y="1343"/>
                </a:cubicBezTo>
                <a:cubicBezTo>
                  <a:pt x="2386" y="1343"/>
                  <a:pt x="2269" y="1385"/>
                  <a:pt x="2169" y="1468"/>
                </a:cubicBezTo>
                <a:lnTo>
                  <a:pt x="1468" y="2169"/>
                </a:lnTo>
                <a:cubicBezTo>
                  <a:pt x="1301" y="2369"/>
                  <a:pt x="1268" y="2636"/>
                  <a:pt x="1435" y="2836"/>
                </a:cubicBezTo>
                <a:lnTo>
                  <a:pt x="2636" y="4137"/>
                </a:lnTo>
                <a:cubicBezTo>
                  <a:pt x="2436" y="4470"/>
                  <a:pt x="2302" y="4804"/>
                  <a:pt x="2202" y="5137"/>
                </a:cubicBezTo>
                <a:lnTo>
                  <a:pt x="467" y="5238"/>
                </a:lnTo>
                <a:cubicBezTo>
                  <a:pt x="201" y="5271"/>
                  <a:pt x="0" y="5471"/>
                  <a:pt x="0" y="5738"/>
                </a:cubicBezTo>
                <a:lnTo>
                  <a:pt x="0" y="6705"/>
                </a:lnTo>
                <a:cubicBezTo>
                  <a:pt x="0" y="6972"/>
                  <a:pt x="201" y="7172"/>
                  <a:pt x="467" y="7206"/>
                </a:cubicBezTo>
                <a:lnTo>
                  <a:pt x="2202" y="7306"/>
                </a:lnTo>
                <a:cubicBezTo>
                  <a:pt x="2302" y="7639"/>
                  <a:pt x="2436" y="7973"/>
                  <a:pt x="2636" y="8306"/>
                </a:cubicBezTo>
                <a:lnTo>
                  <a:pt x="1468" y="9607"/>
                </a:lnTo>
                <a:cubicBezTo>
                  <a:pt x="1301" y="9807"/>
                  <a:pt x="1301" y="10074"/>
                  <a:pt x="1468" y="10274"/>
                </a:cubicBezTo>
                <a:lnTo>
                  <a:pt x="2169" y="10975"/>
                </a:lnTo>
                <a:cubicBezTo>
                  <a:pt x="2274" y="11063"/>
                  <a:pt x="2408" y="11105"/>
                  <a:pt x="2540" y="11105"/>
                </a:cubicBezTo>
                <a:cubicBezTo>
                  <a:pt x="2658" y="11105"/>
                  <a:pt x="2775" y="11071"/>
                  <a:pt x="2869" y="11008"/>
                </a:cubicBezTo>
                <a:lnTo>
                  <a:pt x="4137" y="9807"/>
                </a:lnTo>
                <a:cubicBezTo>
                  <a:pt x="4470" y="10008"/>
                  <a:pt x="4804" y="10141"/>
                  <a:pt x="5171" y="10241"/>
                </a:cubicBezTo>
                <a:lnTo>
                  <a:pt x="5238" y="11976"/>
                </a:lnTo>
                <a:cubicBezTo>
                  <a:pt x="5271" y="12243"/>
                  <a:pt x="5471" y="12443"/>
                  <a:pt x="5738" y="12443"/>
                </a:cubicBezTo>
                <a:lnTo>
                  <a:pt x="6705" y="12443"/>
                </a:lnTo>
                <a:cubicBezTo>
                  <a:pt x="6972" y="12443"/>
                  <a:pt x="7172" y="12243"/>
                  <a:pt x="7206" y="12009"/>
                </a:cubicBezTo>
                <a:lnTo>
                  <a:pt x="7272" y="10241"/>
                </a:lnTo>
                <a:cubicBezTo>
                  <a:pt x="7639" y="10141"/>
                  <a:pt x="7973" y="10008"/>
                  <a:pt x="8306" y="9807"/>
                </a:cubicBezTo>
                <a:lnTo>
                  <a:pt x="9607" y="11008"/>
                </a:lnTo>
                <a:cubicBezTo>
                  <a:pt x="9682" y="11083"/>
                  <a:pt x="9785" y="11118"/>
                  <a:pt x="9893" y="11118"/>
                </a:cubicBezTo>
                <a:cubicBezTo>
                  <a:pt x="10024" y="11118"/>
                  <a:pt x="10164" y="11067"/>
                  <a:pt x="10274" y="10975"/>
                </a:cubicBezTo>
                <a:lnTo>
                  <a:pt x="10975" y="10274"/>
                </a:lnTo>
                <a:cubicBezTo>
                  <a:pt x="11142" y="10108"/>
                  <a:pt x="11142" y="9807"/>
                  <a:pt x="10975" y="9607"/>
                </a:cubicBezTo>
                <a:lnTo>
                  <a:pt x="9807" y="8306"/>
                </a:lnTo>
                <a:cubicBezTo>
                  <a:pt x="9974" y="7973"/>
                  <a:pt x="10108" y="7639"/>
                  <a:pt x="10208" y="7306"/>
                </a:cubicBezTo>
                <a:lnTo>
                  <a:pt x="11976" y="7206"/>
                </a:lnTo>
                <a:cubicBezTo>
                  <a:pt x="12209" y="7172"/>
                  <a:pt x="12409" y="6972"/>
                  <a:pt x="12409" y="6705"/>
                </a:cubicBezTo>
                <a:lnTo>
                  <a:pt x="12409" y="5738"/>
                </a:lnTo>
                <a:cubicBezTo>
                  <a:pt x="12409" y="5471"/>
                  <a:pt x="12243" y="5271"/>
                  <a:pt x="11976" y="5238"/>
                </a:cubicBezTo>
                <a:lnTo>
                  <a:pt x="10208" y="5137"/>
                </a:lnTo>
                <a:cubicBezTo>
                  <a:pt x="10141" y="4804"/>
                  <a:pt x="10008" y="4470"/>
                  <a:pt x="9807" y="4137"/>
                </a:cubicBezTo>
                <a:lnTo>
                  <a:pt x="10975" y="2836"/>
                </a:lnTo>
                <a:cubicBezTo>
                  <a:pt x="11142" y="2636"/>
                  <a:pt x="11142" y="2369"/>
                  <a:pt x="10975" y="2169"/>
                </a:cubicBezTo>
                <a:lnTo>
                  <a:pt x="10274" y="1468"/>
                </a:lnTo>
                <a:cubicBezTo>
                  <a:pt x="10174" y="1385"/>
                  <a:pt x="10049" y="1343"/>
                  <a:pt x="9928" y="1343"/>
                </a:cubicBezTo>
                <a:cubicBezTo>
                  <a:pt x="9807" y="1343"/>
                  <a:pt x="9691" y="1385"/>
                  <a:pt x="9607" y="1468"/>
                </a:cubicBezTo>
                <a:lnTo>
                  <a:pt x="8273" y="2636"/>
                </a:lnTo>
                <a:cubicBezTo>
                  <a:pt x="7973" y="2436"/>
                  <a:pt x="7639" y="2302"/>
                  <a:pt x="7272" y="2235"/>
                </a:cubicBezTo>
                <a:lnTo>
                  <a:pt x="7206" y="467"/>
                </a:lnTo>
                <a:cubicBezTo>
                  <a:pt x="7172" y="201"/>
                  <a:pt x="6972" y="0"/>
                  <a:pt x="6705" y="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1"/>
          <p:cNvSpPr/>
          <p:nvPr/>
        </p:nvSpPr>
        <p:spPr>
          <a:xfrm>
            <a:off x="810263" y="3195339"/>
            <a:ext cx="295225" cy="246175"/>
          </a:xfrm>
          <a:custGeom>
            <a:avLst/>
            <a:gdLst/>
            <a:ahLst/>
            <a:cxnLst/>
            <a:rect l="l" t="t" r="r" b="b"/>
            <a:pathLst>
              <a:path w="11809" h="9847" extrusionOk="0">
                <a:moveTo>
                  <a:pt x="2797" y="1"/>
                </a:moveTo>
                <a:cubicBezTo>
                  <a:pt x="1322" y="1"/>
                  <a:pt x="1" y="1204"/>
                  <a:pt x="468" y="3538"/>
                </a:cubicBezTo>
                <a:cubicBezTo>
                  <a:pt x="868" y="5673"/>
                  <a:pt x="2969" y="8175"/>
                  <a:pt x="5304" y="9576"/>
                </a:cubicBezTo>
                <a:cubicBezTo>
                  <a:pt x="5598" y="9755"/>
                  <a:pt x="5748" y="9847"/>
                  <a:pt x="5903" y="9847"/>
                </a:cubicBezTo>
                <a:cubicBezTo>
                  <a:pt x="6064" y="9847"/>
                  <a:pt x="6231" y="9747"/>
                  <a:pt x="6572" y="9542"/>
                </a:cubicBezTo>
                <a:cubicBezTo>
                  <a:pt x="8907" y="8108"/>
                  <a:pt x="10942" y="5639"/>
                  <a:pt x="11342" y="3538"/>
                </a:cubicBezTo>
                <a:cubicBezTo>
                  <a:pt x="11809" y="1204"/>
                  <a:pt x="10488" y="1"/>
                  <a:pt x="9013" y="1"/>
                </a:cubicBezTo>
                <a:cubicBezTo>
                  <a:pt x="7747" y="1"/>
                  <a:pt x="6367" y="886"/>
                  <a:pt x="5905" y="2704"/>
                </a:cubicBezTo>
                <a:cubicBezTo>
                  <a:pt x="5443" y="886"/>
                  <a:pt x="4063" y="1"/>
                  <a:pt x="2797" y="1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1"/>
          <p:cNvGrpSpPr/>
          <p:nvPr/>
        </p:nvGrpSpPr>
        <p:grpSpPr>
          <a:xfrm>
            <a:off x="687640" y="3799332"/>
            <a:ext cx="500699" cy="666069"/>
            <a:chOff x="4863650" y="3815375"/>
            <a:chExt cx="624625" cy="830925"/>
          </a:xfrm>
        </p:grpSpPr>
        <p:sp>
          <p:nvSpPr>
            <p:cNvPr id="476" name="Google Shape;476;p41"/>
            <p:cNvSpPr/>
            <p:nvPr/>
          </p:nvSpPr>
          <p:spPr>
            <a:xfrm>
              <a:off x="5086300" y="4421100"/>
              <a:ext cx="236875" cy="180150"/>
            </a:xfrm>
            <a:custGeom>
              <a:avLst/>
              <a:gdLst/>
              <a:ahLst/>
              <a:cxnLst/>
              <a:rect l="l" t="t" r="r" b="b"/>
              <a:pathLst>
                <a:path w="9475" h="7206" extrusionOk="0">
                  <a:moveTo>
                    <a:pt x="835" y="1"/>
                  </a:moveTo>
                  <a:cubicBezTo>
                    <a:pt x="301" y="468"/>
                    <a:pt x="1" y="1102"/>
                    <a:pt x="34" y="1802"/>
                  </a:cubicBezTo>
                  <a:lnTo>
                    <a:pt x="34" y="4871"/>
                  </a:lnTo>
                  <a:cubicBezTo>
                    <a:pt x="34" y="6172"/>
                    <a:pt x="1068" y="7206"/>
                    <a:pt x="2369" y="7206"/>
                  </a:cubicBezTo>
                  <a:lnTo>
                    <a:pt x="7106" y="7206"/>
                  </a:lnTo>
                  <a:cubicBezTo>
                    <a:pt x="8407" y="7206"/>
                    <a:pt x="9474" y="6172"/>
                    <a:pt x="9474" y="4871"/>
                  </a:cubicBezTo>
                  <a:lnTo>
                    <a:pt x="9474" y="1802"/>
                  </a:lnTo>
                  <a:cubicBezTo>
                    <a:pt x="9474" y="1102"/>
                    <a:pt x="9174" y="468"/>
                    <a:pt x="867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5163850" y="4601225"/>
              <a:ext cx="81750" cy="45075"/>
            </a:xfrm>
            <a:custGeom>
              <a:avLst/>
              <a:gdLst/>
              <a:ahLst/>
              <a:cxnLst/>
              <a:rect l="l" t="t" r="r" b="b"/>
              <a:pathLst>
                <a:path w="3270" h="1803" extrusionOk="0">
                  <a:moveTo>
                    <a:pt x="1" y="1"/>
                  </a:moveTo>
                  <a:lnTo>
                    <a:pt x="1" y="735"/>
                  </a:lnTo>
                  <a:cubicBezTo>
                    <a:pt x="1" y="1335"/>
                    <a:pt x="468" y="1802"/>
                    <a:pt x="1068" y="1802"/>
                  </a:cubicBezTo>
                  <a:lnTo>
                    <a:pt x="2236" y="1802"/>
                  </a:lnTo>
                  <a:cubicBezTo>
                    <a:pt x="2803" y="1802"/>
                    <a:pt x="3270" y="1335"/>
                    <a:pt x="3270" y="735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4863650" y="3815375"/>
              <a:ext cx="624625" cy="620775"/>
            </a:xfrm>
            <a:custGeom>
              <a:avLst/>
              <a:gdLst/>
              <a:ahLst/>
              <a:cxnLst/>
              <a:rect l="l" t="t" r="r" b="b"/>
              <a:pathLst>
                <a:path w="24985" h="24831" extrusionOk="0">
                  <a:moveTo>
                    <a:pt x="13631" y="0"/>
                  </a:moveTo>
                  <a:cubicBezTo>
                    <a:pt x="11583" y="0"/>
                    <a:pt x="9483" y="567"/>
                    <a:pt x="7539" y="1814"/>
                  </a:cubicBezTo>
                  <a:cubicBezTo>
                    <a:pt x="0" y="6651"/>
                    <a:pt x="767" y="17892"/>
                    <a:pt x="8940" y="21628"/>
                  </a:cubicBezTo>
                  <a:lnTo>
                    <a:pt x="8940" y="22462"/>
                  </a:lnTo>
                  <a:cubicBezTo>
                    <a:pt x="8940" y="23763"/>
                    <a:pt x="9974" y="24830"/>
                    <a:pt x="11275" y="24830"/>
                  </a:cubicBezTo>
                  <a:lnTo>
                    <a:pt x="16012" y="24830"/>
                  </a:lnTo>
                  <a:cubicBezTo>
                    <a:pt x="17313" y="24830"/>
                    <a:pt x="18380" y="23763"/>
                    <a:pt x="18380" y="22462"/>
                  </a:cubicBezTo>
                  <a:lnTo>
                    <a:pt x="18380" y="21628"/>
                  </a:lnTo>
                  <a:cubicBezTo>
                    <a:pt x="22383" y="19793"/>
                    <a:pt x="24985" y="15757"/>
                    <a:pt x="24985" y="11354"/>
                  </a:cubicBezTo>
                  <a:cubicBezTo>
                    <a:pt x="24985" y="4694"/>
                    <a:pt x="19527" y="0"/>
                    <a:pt x="13631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41"/>
          <p:cNvGrpSpPr/>
          <p:nvPr/>
        </p:nvGrpSpPr>
        <p:grpSpPr>
          <a:xfrm>
            <a:off x="7505089" y="3642125"/>
            <a:ext cx="965350" cy="823275"/>
            <a:chOff x="1481225" y="4240975"/>
            <a:chExt cx="965350" cy="823275"/>
          </a:xfrm>
        </p:grpSpPr>
        <p:sp>
          <p:nvSpPr>
            <p:cNvPr id="484" name="Google Shape;484;p41"/>
            <p:cNvSpPr/>
            <p:nvPr/>
          </p:nvSpPr>
          <p:spPr>
            <a:xfrm>
              <a:off x="2074975" y="4738825"/>
              <a:ext cx="371600" cy="325425"/>
            </a:xfrm>
            <a:custGeom>
              <a:avLst/>
              <a:gdLst/>
              <a:ahLst/>
              <a:cxnLst/>
              <a:rect l="l" t="t" r="r" b="b"/>
              <a:pathLst>
                <a:path w="14864" h="13017" extrusionOk="0">
                  <a:moveTo>
                    <a:pt x="2136" y="1"/>
                  </a:moveTo>
                  <a:lnTo>
                    <a:pt x="1" y="2169"/>
                  </a:lnTo>
                  <a:cubicBezTo>
                    <a:pt x="1168" y="4871"/>
                    <a:pt x="2703" y="7440"/>
                    <a:pt x="4504" y="9808"/>
                  </a:cubicBezTo>
                  <a:cubicBezTo>
                    <a:pt x="6281" y="12102"/>
                    <a:pt x="8170" y="13016"/>
                    <a:pt x="9713" y="13016"/>
                  </a:cubicBezTo>
                  <a:cubicBezTo>
                    <a:pt x="13149" y="13016"/>
                    <a:pt x="14863" y="8475"/>
                    <a:pt x="9775" y="4537"/>
                  </a:cubicBezTo>
                  <a:cubicBezTo>
                    <a:pt x="7440" y="2703"/>
                    <a:pt x="4871" y="1202"/>
                    <a:pt x="2136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1979925" y="4644600"/>
              <a:ext cx="176800" cy="172850"/>
            </a:xfrm>
            <a:custGeom>
              <a:avLst/>
              <a:gdLst/>
              <a:ahLst/>
              <a:cxnLst/>
              <a:rect l="l" t="t" r="r" b="b"/>
              <a:pathLst>
                <a:path w="7072" h="6914" extrusionOk="0">
                  <a:moveTo>
                    <a:pt x="5437" y="1"/>
                  </a:moveTo>
                  <a:lnTo>
                    <a:pt x="0" y="5438"/>
                  </a:lnTo>
                  <a:lnTo>
                    <a:pt x="1034" y="6438"/>
                  </a:lnTo>
                  <a:cubicBezTo>
                    <a:pt x="1351" y="6755"/>
                    <a:pt x="1751" y="6914"/>
                    <a:pt x="2152" y="6914"/>
                  </a:cubicBezTo>
                  <a:cubicBezTo>
                    <a:pt x="2552" y="6914"/>
                    <a:pt x="2952" y="6755"/>
                    <a:pt x="3269" y="6438"/>
                  </a:cubicBezTo>
                  <a:lnTo>
                    <a:pt x="6472" y="3236"/>
                  </a:lnTo>
                  <a:cubicBezTo>
                    <a:pt x="7072" y="2636"/>
                    <a:pt x="7072" y="1635"/>
                    <a:pt x="6472" y="103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1481225" y="4240975"/>
              <a:ext cx="683850" cy="566275"/>
            </a:xfrm>
            <a:custGeom>
              <a:avLst/>
              <a:gdLst/>
              <a:ahLst/>
              <a:cxnLst/>
              <a:rect l="l" t="t" r="r" b="b"/>
              <a:pathLst>
                <a:path w="27354" h="22651" extrusionOk="0">
                  <a:moveTo>
                    <a:pt x="15132" y="1"/>
                  </a:moveTo>
                  <a:cubicBezTo>
                    <a:pt x="12234" y="1"/>
                    <a:pt x="9341" y="1101"/>
                    <a:pt x="7139" y="3303"/>
                  </a:cubicBezTo>
                  <a:cubicBezTo>
                    <a:pt x="1" y="10441"/>
                    <a:pt x="5038" y="22650"/>
                    <a:pt x="15145" y="22650"/>
                  </a:cubicBezTo>
                  <a:cubicBezTo>
                    <a:pt x="19715" y="22650"/>
                    <a:pt x="23851" y="19882"/>
                    <a:pt x="25619" y="15645"/>
                  </a:cubicBezTo>
                  <a:cubicBezTo>
                    <a:pt x="27354" y="11409"/>
                    <a:pt x="26386" y="6539"/>
                    <a:pt x="23151" y="3303"/>
                  </a:cubicBezTo>
                  <a:cubicBezTo>
                    <a:pt x="20932" y="1101"/>
                    <a:pt x="18030" y="1"/>
                    <a:pt x="15132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1596300" y="4326875"/>
              <a:ext cx="526250" cy="393650"/>
            </a:xfrm>
            <a:custGeom>
              <a:avLst/>
              <a:gdLst/>
              <a:ahLst/>
              <a:cxnLst/>
              <a:rect l="l" t="t" r="r" b="b"/>
              <a:pathLst>
                <a:path w="21050" h="15746" extrusionOk="0">
                  <a:moveTo>
                    <a:pt x="10529" y="0"/>
                  </a:moveTo>
                  <a:cubicBezTo>
                    <a:pt x="8515" y="0"/>
                    <a:pt x="6506" y="768"/>
                    <a:pt x="4971" y="2302"/>
                  </a:cubicBezTo>
                  <a:cubicBezTo>
                    <a:pt x="1" y="7272"/>
                    <a:pt x="3537" y="15745"/>
                    <a:pt x="10542" y="15745"/>
                  </a:cubicBezTo>
                  <a:cubicBezTo>
                    <a:pt x="17547" y="15745"/>
                    <a:pt x="21049" y="7272"/>
                    <a:pt x="16112" y="2302"/>
                  </a:cubicBezTo>
                  <a:cubicBezTo>
                    <a:pt x="14561" y="768"/>
                    <a:pt x="12543" y="0"/>
                    <a:pt x="1052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41"/>
          <p:cNvGrpSpPr/>
          <p:nvPr/>
        </p:nvGrpSpPr>
        <p:grpSpPr>
          <a:xfrm>
            <a:off x="7978072" y="2406281"/>
            <a:ext cx="438896" cy="434500"/>
            <a:chOff x="2532825" y="1741700"/>
            <a:chExt cx="438896" cy="434500"/>
          </a:xfrm>
        </p:grpSpPr>
        <p:sp>
          <p:nvSpPr>
            <p:cNvPr id="489" name="Google Shape;489;p41"/>
            <p:cNvSpPr/>
            <p:nvPr/>
          </p:nvSpPr>
          <p:spPr>
            <a:xfrm>
              <a:off x="2532825" y="1741700"/>
              <a:ext cx="438896" cy="434500"/>
            </a:xfrm>
            <a:custGeom>
              <a:avLst/>
              <a:gdLst/>
              <a:ahLst/>
              <a:cxnLst/>
              <a:rect l="l" t="t" r="r" b="b"/>
              <a:pathLst>
                <a:path w="21116" h="17380" extrusionOk="0">
                  <a:moveTo>
                    <a:pt x="2335" y="0"/>
                  </a:moveTo>
                  <a:cubicBezTo>
                    <a:pt x="1034" y="0"/>
                    <a:pt x="0" y="1067"/>
                    <a:pt x="0" y="2368"/>
                  </a:cubicBezTo>
                  <a:lnTo>
                    <a:pt x="0" y="15011"/>
                  </a:lnTo>
                  <a:cubicBezTo>
                    <a:pt x="0" y="16345"/>
                    <a:pt x="1034" y="17379"/>
                    <a:pt x="2335" y="17379"/>
                  </a:cubicBezTo>
                  <a:lnTo>
                    <a:pt x="18780" y="17379"/>
                  </a:lnTo>
                  <a:cubicBezTo>
                    <a:pt x="20081" y="17379"/>
                    <a:pt x="21115" y="16345"/>
                    <a:pt x="21115" y="15011"/>
                  </a:cubicBezTo>
                  <a:lnTo>
                    <a:pt x="21115" y="2368"/>
                  </a:lnTo>
                  <a:cubicBezTo>
                    <a:pt x="21115" y="1067"/>
                    <a:pt x="20081" y="0"/>
                    <a:pt x="187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2604660" y="1828676"/>
              <a:ext cx="295226" cy="260549"/>
            </a:xfrm>
            <a:custGeom>
              <a:avLst/>
              <a:gdLst/>
              <a:ahLst/>
              <a:cxnLst/>
              <a:rect l="l" t="t" r="r" b="b"/>
              <a:pathLst>
                <a:path w="13911" h="12277" extrusionOk="0">
                  <a:moveTo>
                    <a:pt x="6943" y="1"/>
                  </a:moveTo>
                  <a:cubicBezTo>
                    <a:pt x="6589" y="1"/>
                    <a:pt x="6238" y="134"/>
                    <a:pt x="5972" y="401"/>
                  </a:cubicBezTo>
                  <a:lnTo>
                    <a:pt x="734" y="5638"/>
                  </a:lnTo>
                  <a:cubicBezTo>
                    <a:pt x="1" y="6372"/>
                    <a:pt x="201" y="7573"/>
                    <a:pt x="1602" y="7573"/>
                  </a:cubicBezTo>
                  <a:lnTo>
                    <a:pt x="2903" y="7573"/>
                  </a:lnTo>
                  <a:lnTo>
                    <a:pt x="2903" y="10875"/>
                  </a:lnTo>
                  <a:cubicBezTo>
                    <a:pt x="2903" y="11642"/>
                    <a:pt x="3503" y="12276"/>
                    <a:pt x="4270" y="12276"/>
                  </a:cubicBezTo>
                  <a:lnTo>
                    <a:pt x="5404" y="12276"/>
                  </a:lnTo>
                  <a:lnTo>
                    <a:pt x="5404" y="9774"/>
                  </a:lnTo>
                  <a:cubicBezTo>
                    <a:pt x="5404" y="9007"/>
                    <a:pt x="6005" y="8373"/>
                    <a:pt x="6772" y="8373"/>
                  </a:cubicBezTo>
                  <a:lnTo>
                    <a:pt x="7139" y="8373"/>
                  </a:lnTo>
                  <a:cubicBezTo>
                    <a:pt x="7873" y="8373"/>
                    <a:pt x="8507" y="9007"/>
                    <a:pt x="8507" y="9774"/>
                  </a:cubicBezTo>
                  <a:lnTo>
                    <a:pt x="8507" y="12276"/>
                  </a:lnTo>
                  <a:lnTo>
                    <a:pt x="9641" y="12276"/>
                  </a:lnTo>
                  <a:cubicBezTo>
                    <a:pt x="10375" y="12276"/>
                    <a:pt x="11008" y="11642"/>
                    <a:pt x="11008" y="10875"/>
                  </a:cubicBezTo>
                  <a:lnTo>
                    <a:pt x="11008" y="7573"/>
                  </a:lnTo>
                  <a:lnTo>
                    <a:pt x="12309" y="7573"/>
                  </a:lnTo>
                  <a:cubicBezTo>
                    <a:pt x="13710" y="7573"/>
                    <a:pt x="13911" y="6372"/>
                    <a:pt x="13177" y="5638"/>
                  </a:cubicBezTo>
                  <a:lnTo>
                    <a:pt x="7940" y="401"/>
                  </a:lnTo>
                  <a:cubicBezTo>
                    <a:pt x="7656" y="134"/>
                    <a:pt x="7297" y="1"/>
                    <a:pt x="694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" name="Google Shape;491;p41"/>
          <p:cNvSpPr/>
          <p:nvPr/>
        </p:nvSpPr>
        <p:spPr>
          <a:xfrm>
            <a:off x="8084095" y="3229628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1"/>
          <p:cNvSpPr txBox="1"/>
          <p:nvPr/>
        </p:nvSpPr>
        <p:spPr>
          <a:xfrm>
            <a:off x="1495050" y="1289300"/>
            <a:ext cx="6295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How might censorship affect people psychologically? Does it vary with age?</a:t>
            </a:r>
            <a:endParaRPr sz="2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3" name="Google Shape;493;p41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Abby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2"/>
          <p:cNvSpPr/>
          <p:nvPr/>
        </p:nvSpPr>
        <p:spPr>
          <a:xfrm>
            <a:off x="1353600" y="1175100"/>
            <a:ext cx="6436800" cy="1758600"/>
          </a:xfrm>
          <a:prstGeom prst="roundRect">
            <a:avLst>
              <a:gd name="adj" fmla="val 63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42"/>
          <p:cNvSpPr/>
          <p:nvPr/>
        </p:nvSpPr>
        <p:spPr>
          <a:xfrm>
            <a:off x="1353600" y="3109825"/>
            <a:ext cx="6436800" cy="858600"/>
          </a:xfrm>
          <a:prstGeom prst="roundRect">
            <a:avLst>
              <a:gd name="adj" fmla="val 12258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42"/>
          <p:cNvSpPr txBox="1">
            <a:spLocks noGrp="1"/>
          </p:cNvSpPr>
          <p:nvPr>
            <p:ph type="subTitle" idx="1"/>
          </p:nvPr>
        </p:nvSpPr>
        <p:spPr>
          <a:xfrm>
            <a:off x="1880400" y="3198980"/>
            <a:ext cx="53832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Refresher: sociology is the domain in which one looks at the society and the systems and people that keeps society together.</a:t>
            </a:r>
            <a:endParaRPr/>
          </a:p>
        </p:txBody>
      </p:sp>
      <p:grpSp>
        <p:nvGrpSpPr>
          <p:cNvPr id="501" name="Google Shape;501;p42"/>
          <p:cNvGrpSpPr/>
          <p:nvPr/>
        </p:nvGrpSpPr>
        <p:grpSpPr>
          <a:xfrm>
            <a:off x="1485834" y="678075"/>
            <a:ext cx="6172332" cy="3787373"/>
            <a:chOff x="1438200" y="702550"/>
            <a:chExt cx="6267600" cy="3738400"/>
          </a:xfrm>
        </p:grpSpPr>
        <p:cxnSp>
          <p:nvCxnSpPr>
            <p:cNvPr id="502" name="Google Shape;502;p42"/>
            <p:cNvCxnSpPr/>
            <p:nvPr/>
          </p:nvCxnSpPr>
          <p:spPr>
            <a:xfrm>
              <a:off x="1438200" y="44409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42"/>
            <p:cNvCxnSpPr/>
            <p:nvPr/>
          </p:nvCxnSpPr>
          <p:spPr>
            <a:xfrm>
              <a:off x="1438200" y="7025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4" name="Google Shape;504;p42"/>
          <p:cNvGrpSpPr/>
          <p:nvPr/>
        </p:nvGrpSpPr>
        <p:grpSpPr>
          <a:xfrm>
            <a:off x="722365" y="678098"/>
            <a:ext cx="678837" cy="577480"/>
            <a:chOff x="3475975" y="624225"/>
            <a:chExt cx="737225" cy="627150"/>
          </a:xfrm>
        </p:grpSpPr>
        <p:sp>
          <p:nvSpPr>
            <p:cNvPr id="505" name="Google Shape;505;p42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9" name="Google Shape;509;p42"/>
          <p:cNvGrpSpPr/>
          <p:nvPr/>
        </p:nvGrpSpPr>
        <p:grpSpPr>
          <a:xfrm>
            <a:off x="722365" y="2198063"/>
            <a:ext cx="849091" cy="639458"/>
            <a:chOff x="1574625" y="624700"/>
            <a:chExt cx="822125" cy="619150"/>
          </a:xfrm>
        </p:grpSpPr>
        <p:sp>
          <p:nvSpPr>
            <p:cNvPr id="510" name="Google Shape;510;p42"/>
            <p:cNvSpPr/>
            <p:nvPr/>
          </p:nvSpPr>
          <p:spPr>
            <a:xfrm>
              <a:off x="1574625" y="624700"/>
              <a:ext cx="822125" cy="547350"/>
            </a:xfrm>
            <a:custGeom>
              <a:avLst/>
              <a:gdLst/>
              <a:ahLst/>
              <a:cxnLst/>
              <a:rect l="l" t="t" r="r" b="b"/>
              <a:pathLst>
                <a:path w="32885" h="21894" extrusionOk="0">
                  <a:moveTo>
                    <a:pt x="13561" y="1"/>
                  </a:moveTo>
                  <a:cubicBezTo>
                    <a:pt x="13302" y="1"/>
                    <a:pt x="13040" y="16"/>
                    <a:pt x="12776" y="48"/>
                  </a:cubicBezTo>
                  <a:cubicBezTo>
                    <a:pt x="9474" y="415"/>
                    <a:pt x="6972" y="3217"/>
                    <a:pt x="6972" y="6553"/>
                  </a:cubicBezTo>
                  <a:lnTo>
                    <a:pt x="6972" y="6920"/>
                  </a:lnTo>
                  <a:cubicBezTo>
                    <a:pt x="6372" y="6686"/>
                    <a:pt x="5771" y="6553"/>
                    <a:pt x="5138" y="6553"/>
                  </a:cubicBezTo>
                  <a:cubicBezTo>
                    <a:pt x="2336" y="6553"/>
                    <a:pt x="34" y="8788"/>
                    <a:pt x="34" y="11590"/>
                  </a:cubicBezTo>
                  <a:cubicBezTo>
                    <a:pt x="1" y="14392"/>
                    <a:pt x="2236" y="16693"/>
                    <a:pt x="5071" y="16727"/>
                  </a:cubicBezTo>
                  <a:cubicBezTo>
                    <a:pt x="4771" y="18962"/>
                    <a:pt x="6172" y="21097"/>
                    <a:pt x="8373" y="21730"/>
                  </a:cubicBezTo>
                  <a:cubicBezTo>
                    <a:pt x="8777" y="21840"/>
                    <a:pt x="9185" y="21893"/>
                    <a:pt x="9588" y="21893"/>
                  </a:cubicBezTo>
                  <a:cubicBezTo>
                    <a:pt x="11383" y="21893"/>
                    <a:pt x="13075" y="20845"/>
                    <a:pt x="13811" y="19128"/>
                  </a:cubicBezTo>
                  <a:cubicBezTo>
                    <a:pt x="14381" y="20490"/>
                    <a:pt x="15588" y="21125"/>
                    <a:pt x="16793" y="21125"/>
                  </a:cubicBezTo>
                  <a:cubicBezTo>
                    <a:pt x="18335" y="21125"/>
                    <a:pt x="19876" y="20085"/>
                    <a:pt x="20082" y="18194"/>
                  </a:cubicBezTo>
                  <a:cubicBezTo>
                    <a:pt x="21408" y="19659"/>
                    <a:pt x="23175" y="20351"/>
                    <a:pt x="24925" y="20351"/>
                  </a:cubicBezTo>
                  <a:cubicBezTo>
                    <a:pt x="27401" y="20351"/>
                    <a:pt x="29842" y="18967"/>
                    <a:pt x="30956" y="16426"/>
                  </a:cubicBezTo>
                  <a:cubicBezTo>
                    <a:pt x="32884" y="12071"/>
                    <a:pt x="29677" y="7186"/>
                    <a:pt x="24966" y="7186"/>
                  </a:cubicBezTo>
                  <a:cubicBezTo>
                    <a:pt x="24950" y="7186"/>
                    <a:pt x="24934" y="7186"/>
                    <a:pt x="24918" y="7187"/>
                  </a:cubicBezTo>
                  <a:cubicBezTo>
                    <a:pt x="24585" y="7187"/>
                    <a:pt x="24251" y="7220"/>
                    <a:pt x="23918" y="7253"/>
                  </a:cubicBezTo>
                  <a:cubicBezTo>
                    <a:pt x="24785" y="5474"/>
                    <a:pt x="23311" y="3944"/>
                    <a:pt x="21803" y="3944"/>
                  </a:cubicBezTo>
                  <a:cubicBezTo>
                    <a:pt x="21105" y="3944"/>
                    <a:pt x="20400" y="4271"/>
                    <a:pt x="19915" y="5052"/>
                  </a:cubicBezTo>
                  <a:cubicBezTo>
                    <a:pt x="19209" y="2074"/>
                    <a:pt x="16554" y="1"/>
                    <a:pt x="13561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1790625" y="837925"/>
              <a:ext cx="274375" cy="405925"/>
            </a:xfrm>
            <a:custGeom>
              <a:avLst/>
              <a:gdLst/>
              <a:ahLst/>
              <a:cxnLst/>
              <a:rect l="l" t="t" r="r" b="b"/>
              <a:pathLst>
                <a:path w="10975" h="16237" extrusionOk="0">
                  <a:moveTo>
                    <a:pt x="5471" y="0"/>
                  </a:moveTo>
                  <a:cubicBezTo>
                    <a:pt x="5196" y="0"/>
                    <a:pt x="4920" y="109"/>
                    <a:pt x="4704" y="325"/>
                  </a:cubicBezTo>
                  <a:lnTo>
                    <a:pt x="601" y="4462"/>
                  </a:lnTo>
                  <a:cubicBezTo>
                    <a:pt x="0" y="5062"/>
                    <a:pt x="167" y="5996"/>
                    <a:pt x="1268" y="5996"/>
                  </a:cubicBezTo>
                  <a:lnTo>
                    <a:pt x="3269" y="5996"/>
                  </a:lnTo>
                  <a:lnTo>
                    <a:pt x="3269" y="15169"/>
                  </a:lnTo>
                  <a:cubicBezTo>
                    <a:pt x="3269" y="15736"/>
                    <a:pt x="3736" y="16237"/>
                    <a:pt x="4337" y="16237"/>
                  </a:cubicBezTo>
                  <a:lnTo>
                    <a:pt x="6572" y="16237"/>
                  </a:lnTo>
                  <a:cubicBezTo>
                    <a:pt x="7172" y="16237"/>
                    <a:pt x="7672" y="15770"/>
                    <a:pt x="7672" y="15169"/>
                  </a:cubicBezTo>
                  <a:lnTo>
                    <a:pt x="7672" y="5996"/>
                  </a:lnTo>
                  <a:lnTo>
                    <a:pt x="9674" y="5996"/>
                  </a:lnTo>
                  <a:cubicBezTo>
                    <a:pt x="10775" y="5996"/>
                    <a:pt x="10975" y="5062"/>
                    <a:pt x="10374" y="4462"/>
                  </a:cubicBezTo>
                  <a:lnTo>
                    <a:pt x="6238" y="325"/>
                  </a:lnTo>
                  <a:cubicBezTo>
                    <a:pt x="6021" y="109"/>
                    <a:pt x="5746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42"/>
          <p:cNvSpPr/>
          <p:nvPr/>
        </p:nvSpPr>
        <p:spPr>
          <a:xfrm>
            <a:off x="844450" y="1613395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42"/>
          <p:cNvGrpSpPr/>
          <p:nvPr/>
        </p:nvGrpSpPr>
        <p:grpSpPr>
          <a:xfrm>
            <a:off x="7865553" y="651412"/>
            <a:ext cx="602100" cy="666100"/>
            <a:chOff x="1820650" y="1393100"/>
            <a:chExt cx="602100" cy="666100"/>
          </a:xfrm>
        </p:grpSpPr>
        <p:sp>
          <p:nvSpPr>
            <p:cNvPr id="514" name="Google Shape;514;p42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42"/>
          <p:cNvSpPr/>
          <p:nvPr/>
        </p:nvSpPr>
        <p:spPr>
          <a:xfrm>
            <a:off x="8042395" y="1706359"/>
            <a:ext cx="310250" cy="311075"/>
          </a:xfrm>
          <a:custGeom>
            <a:avLst/>
            <a:gdLst/>
            <a:ahLst/>
            <a:cxnLst/>
            <a:rect l="l" t="t" r="r" b="b"/>
            <a:pathLst>
              <a:path w="12410" h="12443" extrusionOk="0">
                <a:moveTo>
                  <a:pt x="6210" y="4212"/>
                </a:moveTo>
                <a:cubicBezTo>
                  <a:pt x="7245" y="4212"/>
                  <a:pt x="8240" y="5018"/>
                  <a:pt x="8240" y="6238"/>
                </a:cubicBezTo>
                <a:cubicBezTo>
                  <a:pt x="8240" y="7339"/>
                  <a:pt x="7339" y="8240"/>
                  <a:pt x="6205" y="8240"/>
                </a:cubicBezTo>
                <a:cubicBezTo>
                  <a:pt x="4404" y="8240"/>
                  <a:pt x="3503" y="6071"/>
                  <a:pt x="4804" y="4804"/>
                </a:cubicBezTo>
                <a:cubicBezTo>
                  <a:pt x="5213" y="4395"/>
                  <a:pt x="5716" y="4212"/>
                  <a:pt x="6210" y="4212"/>
                </a:cubicBezTo>
                <a:close/>
                <a:moveTo>
                  <a:pt x="5738" y="0"/>
                </a:moveTo>
                <a:cubicBezTo>
                  <a:pt x="5471" y="0"/>
                  <a:pt x="5271" y="201"/>
                  <a:pt x="5238" y="467"/>
                </a:cubicBezTo>
                <a:lnTo>
                  <a:pt x="5137" y="2235"/>
                </a:lnTo>
                <a:cubicBezTo>
                  <a:pt x="4804" y="2302"/>
                  <a:pt x="4437" y="2436"/>
                  <a:pt x="4137" y="2636"/>
                </a:cubicBezTo>
                <a:lnTo>
                  <a:pt x="2836" y="1468"/>
                </a:lnTo>
                <a:cubicBezTo>
                  <a:pt x="2736" y="1385"/>
                  <a:pt x="2619" y="1343"/>
                  <a:pt x="2502" y="1343"/>
                </a:cubicBezTo>
                <a:cubicBezTo>
                  <a:pt x="2386" y="1343"/>
                  <a:pt x="2269" y="1385"/>
                  <a:pt x="2169" y="1468"/>
                </a:cubicBezTo>
                <a:lnTo>
                  <a:pt x="1468" y="2169"/>
                </a:lnTo>
                <a:cubicBezTo>
                  <a:pt x="1301" y="2369"/>
                  <a:pt x="1268" y="2636"/>
                  <a:pt x="1435" y="2836"/>
                </a:cubicBezTo>
                <a:lnTo>
                  <a:pt x="2636" y="4137"/>
                </a:lnTo>
                <a:cubicBezTo>
                  <a:pt x="2436" y="4470"/>
                  <a:pt x="2302" y="4804"/>
                  <a:pt x="2202" y="5137"/>
                </a:cubicBezTo>
                <a:lnTo>
                  <a:pt x="467" y="5238"/>
                </a:lnTo>
                <a:cubicBezTo>
                  <a:pt x="201" y="5271"/>
                  <a:pt x="0" y="5471"/>
                  <a:pt x="0" y="5738"/>
                </a:cubicBezTo>
                <a:lnTo>
                  <a:pt x="0" y="6705"/>
                </a:lnTo>
                <a:cubicBezTo>
                  <a:pt x="0" y="6972"/>
                  <a:pt x="201" y="7172"/>
                  <a:pt x="467" y="7206"/>
                </a:cubicBezTo>
                <a:lnTo>
                  <a:pt x="2202" y="7306"/>
                </a:lnTo>
                <a:cubicBezTo>
                  <a:pt x="2302" y="7639"/>
                  <a:pt x="2436" y="7973"/>
                  <a:pt x="2636" y="8306"/>
                </a:cubicBezTo>
                <a:lnTo>
                  <a:pt x="1468" y="9607"/>
                </a:lnTo>
                <a:cubicBezTo>
                  <a:pt x="1301" y="9807"/>
                  <a:pt x="1301" y="10074"/>
                  <a:pt x="1468" y="10274"/>
                </a:cubicBezTo>
                <a:lnTo>
                  <a:pt x="2169" y="10975"/>
                </a:lnTo>
                <a:cubicBezTo>
                  <a:pt x="2274" y="11063"/>
                  <a:pt x="2408" y="11105"/>
                  <a:pt x="2540" y="11105"/>
                </a:cubicBezTo>
                <a:cubicBezTo>
                  <a:pt x="2658" y="11105"/>
                  <a:pt x="2775" y="11071"/>
                  <a:pt x="2869" y="11008"/>
                </a:cubicBezTo>
                <a:lnTo>
                  <a:pt x="4137" y="9807"/>
                </a:lnTo>
                <a:cubicBezTo>
                  <a:pt x="4470" y="10008"/>
                  <a:pt x="4804" y="10141"/>
                  <a:pt x="5171" y="10241"/>
                </a:cubicBezTo>
                <a:lnTo>
                  <a:pt x="5238" y="11976"/>
                </a:lnTo>
                <a:cubicBezTo>
                  <a:pt x="5271" y="12243"/>
                  <a:pt x="5471" y="12443"/>
                  <a:pt x="5738" y="12443"/>
                </a:cubicBezTo>
                <a:lnTo>
                  <a:pt x="6705" y="12443"/>
                </a:lnTo>
                <a:cubicBezTo>
                  <a:pt x="6972" y="12443"/>
                  <a:pt x="7172" y="12243"/>
                  <a:pt x="7206" y="12009"/>
                </a:cubicBezTo>
                <a:lnTo>
                  <a:pt x="7272" y="10241"/>
                </a:lnTo>
                <a:cubicBezTo>
                  <a:pt x="7639" y="10141"/>
                  <a:pt x="7973" y="10008"/>
                  <a:pt x="8306" y="9807"/>
                </a:cubicBezTo>
                <a:lnTo>
                  <a:pt x="9607" y="11008"/>
                </a:lnTo>
                <a:cubicBezTo>
                  <a:pt x="9682" y="11083"/>
                  <a:pt x="9785" y="11118"/>
                  <a:pt x="9893" y="11118"/>
                </a:cubicBezTo>
                <a:cubicBezTo>
                  <a:pt x="10024" y="11118"/>
                  <a:pt x="10164" y="11067"/>
                  <a:pt x="10274" y="10975"/>
                </a:cubicBezTo>
                <a:lnTo>
                  <a:pt x="10975" y="10274"/>
                </a:lnTo>
                <a:cubicBezTo>
                  <a:pt x="11142" y="10108"/>
                  <a:pt x="11142" y="9807"/>
                  <a:pt x="10975" y="9607"/>
                </a:cubicBezTo>
                <a:lnTo>
                  <a:pt x="9807" y="8306"/>
                </a:lnTo>
                <a:cubicBezTo>
                  <a:pt x="9974" y="7973"/>
                  <a:pt x="10108" y="7639"/>
                  <a:pt x="10208" y="7306"/>
                </a:cubicBezTo>
                <a:lnTo>
                  <a:pt x="11976" y="7206"/>
                </a:lnTo>
                <a:cubicBezTo>
                  <a:pt x="12209" y="7172"/>
                  <a:pt x="12409" y="6972"/>
                  <a:pt x="12409" y="6705"/>
                </a:cubicBezTo>
                <a:lnTo>
                  <a:pt x="12409" y="5738"/>
                </a:lnTo>
                <a:cubicBezTo>
                  <a:pt x="12409" y="5471"/>
                  <a:pt x="12243" y="5271"/>
                  <a:pt x="11976" y="5238"/>
                </a:cubicBezTo>
                <a:lnTo>
                  <a:pt x="10208" y="5137"/>
                </a:lnTo>
                <a:cubicBezTo>
                  <a:pt x="10141" y="4804"/>
                  <a:pt x="10008" y="4470"/>
                  <a:pt x="9807" y="4137"/>
                </a:cubicBezTo>
                <a:lnTo>
                  <a:pt x="10975" y="2836"/>
                </a:lnTo>
                <a:cubicBezTo>
                  <a:pt x="11142" y="2636"/>
                  <a:pt x="11142" y="2369"/>
                  <a:pt x="10975" y="2169"/>
                </a:cubicBezTo>
                <a:lnTo>
                  <a:pt x="10274" y="1468"/>
                </a:lnTo>
                <a:cubicBezTo>
                  <a:pt x="10174" y="1385"/>
                  <a:pt x="10049" y="1343"/>
                  <a:pt x="9928" y="1343"/>
                </a:cubicBezTo>
                <a:cubicBezTo>
                  <a:pt x="9807" y="1343"/>
                  <a:pt x="9691" y="1385"/>
                  <a:pt x="9607" y="1468"/>
                </a:cubicBezTo>
                <a:lnTo>
                  <a:pt x="8273" y="2636"/>
                </a:lnTo>
                <a:cubicBezTo>
                  <a:pt x="7973" y="2436"/>
                  <a:pt x="7639" y="2302"/>
                  <a:pt x="7272" y="2235"/>
                </a:cubicBezTo>
                <a:lnTo>
                  <a:pt x="7206" y="467"/>
                </a:lnTo>
                <a:cubicBezTo>
                  <a:pt x="7172" y="201"/>
                  <a:pt x="6972" y="0"/>
                  <a:pt x="6705" y="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2"/>
          <p:cNvSpPr/>
          <p:nvPr/>
        </p:nvSpPr>
        <p:spPr>
          <a:xfrm>
            <a:off x="810263" y="3195339"/>
            <a:ext cx="295225" cy="246175"/>
          </a:xfrm>
          <a:custGeom>
            <a:avLst/>
            <a:gdLst/>
            <a:ahLst/>
            <a:cxnLst/>
            <a:rect l="l" t="t" r="r" b="b"/>
            <a:pathLst>
              <a:path w="11809" h="9847" extrusionOk="0">
                <a:moveTo>
                  <a:pt x="2797" y="1"/>
                </a:moveTo>
                <a:cubicBezTo>
                  <a:pt x="1322" y="1"/>
                  <a:pt x="1" y="1204"/>
                  <a:pt x="468" y="3538"/>
                </a:cubicBezTo>
                <a:cubicBezTo>
                  <a:pt x="868" y="5673"/>
                  <a:pt x="2969" y="8175"/>
                  <a:pt x="5304" y="9576"/>
                </a:cubicBezTo>
                <a:cubicBezTo>
                  <a:pt x="5598" y="9755"/>
                  <a:pt x="5748" y="9847"/>
                  <a:pt x="5903" y="9847"/>
                </a:cubicBezTo>
                <a:cubicBezTo>
                  <a:pt x="6064" y="9847"/>
                  <a:pt x="6231" y="9747"/>
                  <a:pt x="6572" y="9542"/>
                </a:cubicBezTo>
                <a:cubicBezTo>
                  <a:pt x="8907" y="8108"/>
                  <a:pt x="10942" y="5639"/>
                  <a:pt x="11342" y="3538"/>
                </a:cubicBezTo>
                <a:cubicBezTo>
                  <a:pt x="11809" y="1204"/>
                  <a:pt x="10488" y="1"/>
                  <a:pt x="9013" y="1"/>
                </a:cubicBezTo>
                <a:cubicBezTo>
                  <a:pt x="7747" y="1"/>
                  <a:pt x="6367" y="886"/>
                  <a:pt x="5905" y="2704"/>
                </a:cubicBezTo>
                <a:cubicBezTo>
                  <a:pt x="5443" y="886"/>
                  <a:pt x="4063" y="1"/>
                  <a:pt x="2797" y="1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42"/>
          <p:cNvGrpSpPr/>
          <p:nvPr/>
        </p:nvGrpSpPr>
        <p:grpSpPr>
          <a:xfrm>
            <a:off x="687640" y="3799332"/>
            <a:ext cx="500699" cy="666069"/>
            <a:chOff x="4863650" y="3815375"/>
            <a:chExt cx="624625" cy="830925"/>
          </a:xfrm>
        </p:grpSpPr>
        <p:sp>
          <p:nvSpPr>
            <p:cNvPr id="519" name="Google Shape;519;p42"/>
            <p:cNvSpPr/>
            <p:nvPr/>
          </p:nvSpPr>
          <p:spPr>
            <a:xfrm>
              <a:off x="5086300" y="4421100"/>
              <a:ext cx="236875" cy="180150"/>
            </a:xfrm>
            <a:custGeom>
              <a:avLst/>
              <a:gdLst/>
              <a:ahLst/>
              <a:cxnLst/>
              <a:rect l="l" t="t" r="r" b="b"/>
              <a:pathLst>
                <a:path w="9475" h="7206" extrusionOk="0">
                  <a:moveTo>
                    <a:pt x="835" y="1"/>
                  </a:moveTo>
                  <a:cubicBezTo>
                    <a:pt x="301" y="468"/>
                    <a:pt x="1" y="1102"/>
                    <a:pt x="34" y="1802"/>
                  </a:cubicBezTo>
                  <a:lnTo>
                    <a:pt x="34" y="4871"/>
                  </a:lnTo>
                  <a:cubicBezTo>
                    <a:pt x="34" y="6172"/>
                    <a:pt x="1068" y="7206"/>
                    <a:pt x="2369" y="7206"/>
                  </a:cubicBezTo>
                  <a:lnTo>
                    <a:pt x="7106" y="7206"/>
                  </a:lnTo>
                  <a:cubicBezTo>
                    <a:pt x="8407" y="7206"/>
                    <a:pt x="9474" y="6172"/>
                    <a:pt x="9474" y="4871"/>
                  </a:cubicBezTo>
                  <a:lnTo>
                    <a:pt x="9474" y="1802"/>
                  </a:lnTo>
                  <a:cubicBezTo>
                    <a:pt x="9474" y="1102"/>
                    <a:pt x="9174" y="468"/>
                    <a:pt x="867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5163850" y="4601225"/>
              <a:ext cx="81750" cy="45075"/>
            </a:xfrm>
            <a:custGeom>
              <a:avLst/>
              <a:gdLst/>
              <a:ahLst/>
              <a:cxnLst/>
              <a:rect l="l" t="t" r="r" b="b"/>
              <a:pathLst>
                <a:path w="3270" h="1803" extrusionOk="0">
                  <a:moveTo>
                    <a:pt x="1" y="1"/>
                  </a:moveTo>
                  <a:lnTo>
                    <a:pt x="1" y="735"/>
                  </a:lnTo>
                  <a:cubicBezTo>
                    <a:pt x="1" y="1335"/>
                    <a:pt x="468" y="1802"/>
                    <a:pt x="1068" y="1802"/>
                  </a:cubicBezTo>
                  <a:lnTo>
                    <a:pt x="2236" y="1802"/>
                  </a:lnTo>
                  <a:cubicBezTo>
                    <a:pt x="2803" y="1802"/>
                    <a:pt x="3270" y="1335"/>
                    <a:pt x="3270" y="735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4863650" y="3815375"/>
              <a:ext cx="624625" cy="620775"/>
            </a:xfrm>
            <a:custGeom>
              <a:avLst/>
              <a:gdLst/>
              <a:ahLst/>
              <a:cxnLst/>
              <a:rect l="l" t="t" r="r" b="b"/>
              <a:pathLst>
                <a:path w="24985" h="24831" extrusionOk="0">
                  <a:moveTo>
                    <a:pt x="13631" y="0"/>
                  </a:moveTo>
                  <a:cubicBezTo>
                    <a:pt x="11583" y="0"/>
                    <a:pt x="9483" y="567"/>
                    <a:pt x="7539" y="1814"/>
                  </a:cubicBezTo>
                  <a:cubicBezTo>
                    <a:pt x="0" y="6651"/>
                    <a:pt x="767" y="17892"/>
                    <a:pt x="8940" y="21628"/>
                  </a:cubicBezTo>
                  <a:lnTo>
                    <a:pt x="8940" y="22462"/>
                  </a:lnTo>
                  <a:cubicBezTo>
                    <a:pt x="8940" y="23763"/>
                    <a:pt x="9974" y="24830"/>
                    <a:pt x="11275" y="24830"/>
                  </a:cubicBezTo>
                  <a:lnTo>
                    <a:pt x="16012" y="24830"/>
                  </a:lnTo>
                  <a:cubicBezTo>
                    <a:pt x="17313" y="24830"/>
                    <a:pt x="18380" y="23763"/>
                    <a:pt x="18380" y="22462"/>
                  </a:cubicBezTo>
                  <a:lnTo>
                    <a:pt x="18380" y="21628"/>
                  </a:lnTo>
                  <a:cubicBezTo>
                    <a:pt x="22383" y="19793"/>
                    <a:pt x="24985" y="15757"/>
                    <a:pt x="24985" y="11354"/>
                  </a:cubicBezTo>
                  <a:cubicBezTo>
                    <a:pt x="24985" y="4694"/>
                    <a:pt x="19527" y="0"/>
                    <a:pt x="13631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42"/>
          <p:cNvGrpSpPr/>
          <p:nvPr/>
        </p:nvGrpSpPr>
        <p:grpSpPr>
          <a:xfrm>
            <a:off x="7505089" y="3642125"/>
            <a:ext cx="965350" cy="823275"/>
            <a:chOff x="1481225" y="4240975"/>
            <a:chExt cx="965350" cy="823275"/>
          </a:xfrm>
        </p:grpSpPr>
        <p:sp>
          <p:nvSpPr>
            <p:cNvPr id="527" name="Google Shape;527;p42"/>
            <p:cNvSpPr/>
            <p:nvPr/>
          </p:nvSpPr>
          <p:spPr>
            <a:xfrm>
              <a:off x="2074975" y="4738825"/>
              <a:ext cx="371600" cy="325425"/>
            </a:xfrm>
            <a:custGeom>
              <a:avLst/>
              <a:gdLst/>
              <a:ahLst/>
              <a:cxnLst/>
              <a:rect l="l" t="t" r="r" b="b"/>
              <a:pathLst>
                <a:path w="14864" h="13017" extrusionOk="0">
                  <a:moveTo>
                    <a:pt x="2136" y="1"/>
                  </a:moveTo>
                  <a:lnTo>
                    <a:pt x="1" y="2169"/>
                  </a:lnTo>
                  <a:cubicBezTo>
                    <a:pt x="1168" y="4871"/>
                    <a:pt x="2703" y="7440"/>
                    <a:pt x="4504" y="9808"/>
                  </a:cubicBezTo>
                  <a:cubicBezTo>
                    <a:pt x="6281" y="12102"/>
                    <a:pt x="8170" y="13016"/>
                    <a:pt x="9713" y="13016"/>
                  </a:cubicBezTo>
                  <a:cubicBezTo>
                    <a:pt x="13149" y="13016"/>
                    <a:pt x="14863" y="8475"/>
                    <a:pt x="9775" y="4537"/>
                  </a:cubicBezTo>
                  <a:cubicBezTo>
                    <a:pt x="7440" y="2703"/>
                    <a:pt x="4871" y="1202"/>
                    <a:pt x="2136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1979925" y="4644600"/>
              <a:ext cx="176800" cy="172850"/>
            </a:xfrm>
            <a:custGeom>
              <a:avLst/>
              <a:gdLst/>
              <a:ahLst/>
              <a:cxnLst/>
              <a:rect l="l" t="t" r="r" b="b"/>
              <a:pathLst>
                <a:path w="7072" h="6914" extrusionOk="0">
                  <a:moveTo>
                    <a:pt x="5437" y="1"/>
                  </a:moveTo>
                  <a:lnTo>
                    <a:pt x="0" y="5438"/>
                  </a:lnTo>
                  <a:lnTo>
                    <a:pt x="1034" y="6438"/>
                  </a:lnTo>
                  <a:cubicBezTo>
                    <a:pt x="1351" y="6755"/>
                    <a:pt x="1751" y="6914"/>
                    <a:pt x="2152" y="6914"/>
                  </a:cubicBezTo>
                  <a:cubicBezTo>
                    <a:pt x="2552" y="6914"/>
                    <a:pt x="2952" y="6755"/>
                    <a:pt x="3269" y="6438"/>
                  </a:cubicBezTo>
                  <a:lnTo>
                    <a:pt x="6472" y="3236"/>
                  </a:lnTo>
                  <a:cubicBezTo>
                    <a:pt x="7072" y="2636"/>
                    <a:pt x="7072" y="1635"/>
                    <a:pt x="6472" y="103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1481225" y="4240975"/>
              <a:ext cx="683850" cy="566275"/>
            </a:xfrm>
            <a:custGeom>
              <a:avLst/>
              <a:gdLst/>
              <a:ahLst/>
              <a:cxnLst/>
              <a:rect l="l" t="t" r="r" b="b"/>
              <a:pathLst>
                <a:path w="27354" h="22651" extrusionOk="0">
                  <a:moveTo>
                    <a:pt x="15132" y="1"/>
                  </a:moveTo>
                  <a:cubicBezTo>
                    <a:pt x="12234" y="1"/>
                    <a:pt x="9341" y="1101"/>
                    <a:pt x="7139" y="3303"/>
                  </a:cubicBezTo>
                  <a:cubicBezTo>
                    <a:pt x="1" y="10441"/>
                    <a:pt x="5038" y="22650"/>
                    <a:pt x="15145" y="22650"/>
                  </a:cubicBezTo>
                  <a:cubicBezTo>
                    <a:pt x="19715" y="22650"/>
                    <a:pt x="23851" y="19882"/>
                    <a:pt x="25619" y="15645"/>
                  </a:cubicBezTo>
                  <a:cubicBezTo>
                    <a:pt x="27354" y="11409"/>
                    <a:pt x="26386" y="6539"/>
                    <a:pt x="23151" y="3303"/>
                  </a:cubicBezTo>
                  <a:cubicBezTo>
                    <a:pt x="20932" y="1101"/>
                    <a:pt x="18030" y="1"/>
                    <a:pt x="15132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1596300" y="4326875"/>
              <a:ext cx="526250" cy="393650"/>
            </a:xfrm>
            <a:custGeom>
              <a:avLst/>
              <a:gdLst/>
              <a:ahLst/>
              <a:cxnLst/>
              <a:rect l="l" t="t" r="r" b="b"/>
              <a:pathLst>
                <a:path w="21050" h="15746" extrusionOk="0">
                  <a:moveTo>
                    <a:pt x="10529" y="0"/>
                  </a:moveTo>
                  <a:cubicBezTo>
                    <a:pt x="8515" y="0"/>
                    <a:pt x="6506" y="768"/>
                    <a:pt x="4971" y="2302"/>
                  </a:cubicBezTo>
                  <a:cubicBezTo>
                    <a:pt x="1" y="7272"/>
                    <a:pt x="3537" y="15745"/>
                    <a:pt x="10542" y="15745"/>
                  </a:cubicBezTo>
                  <a:cubicBezTo>
                    <a:pt x="17547" y="15745"/>
                    <a:pt x="21049" y="7272"/>
                    <a:pt x="16112" y="2302"/>
                  </a:cubicBezTo>
                  <a:cubicBezTo>
                    <a:pt x="14561" y="768"/>
                    <a:pt x="12543" y="0"/>
                    <a:pt x="1052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42"/>
          <p:cNvGrpSpPr/>
          <p:nvPr/>
        </p:nvGrpSpPr>
        <p:grpSpPr>
          <a:xfrm>
            <a:off x="7978072" y="2406281"/>
            <a:ext cx="438896" cy="434500"/>
            <a:chOff x="2532825" y="1741700"/>
            <a:chExt cx="438896" cy="434500"/>
          </a:xfrm>
        </p:grpSpPr>
        <p:sp>
          <p:nvSpPr>
            <p:cNvPr id="532" name="Google Shape;532;p42"/>
            <p:cNvSpPr/>
            <p:nvPr/>
          </p:nvSpPr>
          <p:spPr>
            <a:xfrm>
              <a:off x="2532825" y="1741700"/>
              <a:ext cx="438896" cy="434500"/>
            </a:xfrm>
            <a:custGeom>
              <a:avLst/>
              <a:gdLst/>
              <a:ahLst/>
              <a:cxnLst/>
              <a:rect l="l" t="t" r="r" b="b"/>
              <a:pathLst>
                <a:path w="21116" h="17380" extrusionOk="0">
                  <a:moveTo>
                    <a:pt x="2335" y="0"/>
                  </a:moveTo>
                  <a:cubicBezTo>
                    <a:pt x="1034" y="0"/>
                    <a:pt x="0" y="1067"/>
                    <a:pt x="0" y="2368"/>
                  </a:cubicBezTo>
                  <a:lnTo>
                    <a:pt x="0" y="15011"/>
                  </a:lnTo>
                  <a:cubicBezTo>
                    <a:pt x="0" y="16345"/>
                    <a:pt x="1034" y="17379"/>
                    <a:pt x="2335" y="17379"/>
                  </a:cubicBezTo>
                  <a:lnTo>
                    <a:pt x="18780" y="17379"/>
                  </a:lnTo>
                  <a:cubicBezTo>
                    <a:pt x="20081" y="17379"/>
                    <a:pt x="21115" y="16345"/>
                    <a:pt x="21115" y="15011"/>
                  </a:cubicBezTo>
                  <a:lnTo>
                    <a:pt x="21115" y="2368"/>
                  </a:lnTo>
                  <a:cubicBezTo>
                    <a:pt x="21115" y="1067"/>
                    <a:pt x="20081" y="0"/>
                    <a:pt x="187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2604660" y="1828676"/>
              <a:ext cx="295226" cy="260549"/>
            </a:xfrm>
            <a:custGeom>
              <a:avLst/>
              <a:gdLst/>
              <a:ahLst/>
              <a:cxnLst/>
              <a:rect l="l" t="t" r="r" b="b"/>
              <a:pathLst>
                <a:path w="13911" h="12277" extrusionOk="0">
                  <a:moveTo>
                    <a:pt x="6943" y="1"/>
                  </a:moveTo>
                  <a:cubicBezTo>
                    <a:pt x="6589" y="1"/>
                    <a:pt x="6238" y="134"/>
                    <a:pt x="5972" y="401"/>
                  </a:cubicBezTo>
                  <a:lnTo>
                    <a:pt x="734" y="5638"/>
                  </a:lnTo>
                  <a:cubicBezTo>
                    <a:pt x="1" y="6372"/>
                    <a:pt x="201" y="7573"/>
                    <a:pt x="1602" y="7573"/>
                  </a:cubicBezTo>
                  <a:lnTo>
                    <a:pt x="2903" y="7573"/>
                  </a:lnTo>
                  <a:lnTo>
                    <a:pt x="2903" y="10875"/>
                  </a:lnTo>
                  <a:cubicBezTo>
                    <a:pt x="2903" y="11642"/>
                    <a:pt x="3503" y="12276"/>
                    <a:pt x="4270" y="12276"/>
                  </a:cubicBezTo>
                  <a:lnTo>
                    <a:pt x="5404" y="12276"/>
                  </a:lnTo>
                  <a:lnTo>
                    <a:pt x="5404" y="9774"/>
                  </a:lnTo>
                  <a:cubicBezTo>
                    <a:pt x="5404" y="9007"/>
                    <a:pt x="6005" y="8373"/>
                    <a:pt x="6772" y="8373"/>
                  </a:cubicBezTo>
                  <a:lnTo>
                    <a:pt x="7139" y="8373"/>
                  </a:lnTo>
                  <a:cubicBezTo>
                    <a:pt x="7873" y="8373"/>
                    <a:pt x="8507" y="9007"/>
                    <a:pt x="8507" y="9774"/>
                  </a:cubicBezTo>
                  <a:lnTo>
                    <a:pt x="8507" y="12276"/>
                  </a:lnTo>
                  <a:lnTo>
                    <a:pt x="9641" y="12276"/>
                  </a:lnTo>
                  <a:cubicBezTo>
                    <a:pt x="10375" y="12276"/>
                    <a:pt x="11008" y="11642"/>
                    <a:pt x="11008" y="10875"/>
                  </a:cubicBezTo>
                  <a:lnTo>
                    <a:pt x="11008" y="7573"/>
                  </a:lnTo>
                  <a:lnTo>
                    <a:pt x="12309" y="7573"/>
                  </a:lnTo>
                  <a:cubicBezTo>
                    <a:pt x="13710" y="7573"/>
                    <a:pt x="13911" y="6372"/>
                    <a:pt x="13177" y="5638"/>
                  </a:cubicBezTo>
                  <a:lnTo>
                    <a:pt x="7940" y="401"/>
                  </a:lnTo>
                  <a:cubicBezTo>
                    <a:pt x="7656" y="134"/>
                    <a:pt x="7297" y="1"/>
                    <a:pt x="694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" name="Google Shape;534;p42"/>
          <p:cNvSpPr/>
          <p:nvPr/>
        </p:nvSpPr>
        <p:spPr>
          <a:xfrm>
            <a:off x="8084095" y="3229628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2"/>
          <p:cNvSpPr txBox="1"/>
          <p:nvPr/>
        </p:nvSpPr>
        <p:spPr>
          <a:xfrm>
            <a:off x="1485825" y="1561800"/>
            <a:ext cx="62955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How might censorship affect society? </a:t>
            </a:r>
            <a:endParaRPr sz="2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6" name="Google Shape;536;p42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Abby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3"/>
          <p:cNvSpPr/>
          <p:nvPr/>
        </p:nvSpPr>
        <p:spPr>
          <a:xfrm>
            <a:off x="1353600" y="1175100"/>
            <a:ext cx="6436800" cy="1758600"/>
          </a:xfrm>
          <a:prstGeom prst="roundRect">
            <a:avLst>
              <a:gd name="adj" fmla="val 63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3"/>
          <p:cNvSpPr/>
          <p:nvPr/>
        </p:nvSpPr>
        <p:spPr>
          <a:xfrm>
            <a:off x="1353600" y="3109825"/>
            <a:ext cx="6436800" cy="858600"/>
          </a:xfrm>
          <a:prstGeom prst="roundRect">
            <a:avLst>
              <a:gd name="adj" fmla="val 12258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3"/>
          <p:cNvSpPr txBox="1">
            <a:spLocks noGrp="1"/>
          </p:cNvSpPr>
          <p:nvPr>
            <p:ph type="subTitle" idx="1"/>
          </p:nvPr>
        </p:nvSpPr>
        <p:spPr>
          <a:xfrm>
            <a:off x="1880400" y="3198980"/>
            <a:ext cx="53832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Refresher: anthropology looks at cultures, evolution, and human history + how affects us today. </a:t>
            </a:r>
            <a:endParaRPr/>
          </a:p>
        </p:txBody>
      </p:sp>
      <p:grpSp>
        <p:nvGrpSpPr>
          <p:cNvPr id="544" name="Google Shape;544;p43"/>
          <p:cNvGrpSpPr/>
          <p:nvPr/>
        </p:nvGrpSpPr>
        <p:grpSpPr>
          <a:xfrm>
            <a:off x="1485834" y="678075"/>
            <a:ext cx="6172332" cy="3787373"/>
            <a:chOff x="1438200" y="702550"/>
            <a:chExt cx="6267600" cy="3738400"/>
          </a:xfrm>
        </p:grpSpPr>
        <p:cxnSp>
          <p:nvCxnSpPr>
            <p:cNvPr id="545" name="Google Shape;545;p43"/>
            <p:cNvCxnSpPr/>
            <p:nvPr/>
          </p:nvCxnSpPr>
          <p:spPr>
            <a:xfrm>
              <a:off x="1438200" y="44409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43"/>
            <p:cNvCxnSpPr/>
            <p:nvPr/>
          </p:nvCxnSpPr>
          <p:spPr>
            <a:xfrm>
              <a:off x="1438200" y="7025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7" name="Google Shape;547;p43"/>
          <p:cNvGrpSpPr/>
          <p:nvPr/>
        </p:nvGrpSpPr>
        <p:grpSpPr>
          <a:xfrm>
            <a:off x="722365" y="678098"/>
            <a:ext cx="678837" cy="577480"/>
            <a:chOff x="3475975" y="624225"/>
            <a:chExt cx="737225" cy="627150"/>
          </a:xfrm>
        </p:grpSpPr>
        <p:sp>
          <p:nvSpPr>
            <p:cNvPr id="548" name="Google Shape;548;p43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3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3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3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43"/>
          <p:cNvGrpSpPr/>
          <p:nvPr/>
        </p:nvGrpSpPr>
        <p:grpSpPr>
          <a:xfrm>
            <a:off x="722365" y="2198063"/>
            <a:ext cx="849091" cy="639458"/>
            <a:chOff x="1574625" y="624700"/>
            <a:chExt cx="822125" cy="619150"/>
          </a:xfrm>
        </p:grpSpPr>
        <p:sp>
          <p:nvSpPr>
            <p:cNvPr id="553" name="Google Shape;553;p43"/>
            <p:cNvSpPr/>
            <p:nvPr/>
          </p:nvSpPr>
          <p:spPr>
            <a:xfrm>
              <a:off x="1574625" y="624700"/>
              <a:ext cx="822125" cy="547350"/>
            </a:xfrm>
            <a:custGeom>
              <a:avLst/>
              <a:gdLst/>
              <a:ahLst/>
              <a:cxnLst/>
              <a:rect l="l" t="t" r="r" b="b"/>
              <a:pathLst>
                <a:path w="32885" h="21894" extrusionOk="0">
                  <a:moveTo>
                    <a:pt x="13561" y="1"/>
                  </a:moveTo>
                  <a:cubicBezTo>
                    <a:pt x="13302" y="1"/>
                    <a:pt x="13040" y="16"/>
                    <a:pt x="12776" y="48"/>
                  </a:cubicBezTo>
                  <a:cubicBezTo>
                    <a:pt x="9474" y="415"/>
                    <a:pt x="6972" y="3217"/>
                    <a:pt x="6972" y="6553"/>
                  </a:cubicBezTo>
                  <a:lnTo>
                    <a:pt x="6972" y="6920"/>
                  </a:lnTo>
                  <a:cubicBezTo>
                    <a:pt x="6372" y="6686"/>
                    <a:pt x="5771" y="6553"/>
                    <a:pt x="5138" y="6553"/>
                  </a:cubicBezTo>
                  <a:cubicBezTo>
                    <a:pt x="2336" y="6553"/>
                    <a:pt x="34" y="8788"/>
                    <a:pt x="34" y="11590"/>
                  </a:cubicBezTo>
                  <a:cubicBezTo>
                    <a:pt x="1" y="14392"/>
                    <a:pt x="2236" y="16693"/>
                    <a:pt x="5071" y="16727"/>
                  </a:cubicBezTo>
                  <a:cubicBezTo>
                    <a:pt x="4771" y="18962"/>
                    <a:pt x="6172" y="21097"/>
                    <a:pt x="8373" y="21730"/>
                  </a:cubicBezTo>
                  <a:cubicBezTo>
                    <a:pt x="8777" y="21840"/>
                    <a:pt x="9185" y="21893"/>
                    <a:pt x="9588" y="21893"/>
                  </a:cubicBezTo>
                  <a:cubicBezTo>
                    <a:pt x="11383" y="21893"/>
                    <a:pt x="13075" y="20845"/>
                    <a:pt x="13811" y="19128"/>
                  </a:cubicBezTo>
                  <a:cubicBezTo>
                    <a:pt x="14381" y="20490"/>
                    <a:pt x="15588" y="21125"/>
                    <a:pt x="16793" y="21125"/>
                  </a:cubicBezTo>
                  <a:cubicBezTo>
                    <a:pt x="18335" y="21125"/>
                    <a:pt x="19876" y="20085"/>
                    <a:pt x="20082" y="18194"/>
                  </a:cubicBezTo>
                  <a:cubicBezTo>
                    <a:pt x="21408" y="19659"/>
                    <a:pt x="23175" y="20351"/>
                    <a:pt x="24925" y="20351"/>
                  </a:cubicBezTo>
                  <a:cubicBezTo>
                    <a:pt x="27401" y="20351"/>
                    <a:pt x="29842" y="18967"/>
                    <a:pt x="30956" y="16426"/>
                  </a:cubicBezTo>
                  <a:cubicBezTo>
                    <a:pt x="32884" y="12071"/>
                    <a:pt x="29677" y="7186"/>
                    <a:pt x="24966" y="7186"/>
                  </a:cubicBezTo>
                  <a:cubicBezTo>
                    <a:pt x="24950" y="7186"/>
                    <a:pt x="24934" y="7186"/>
                    <a:pt x="24918" y="7187"/>
                  </a:cubicBezTo>
                  <a:cubicBezTo>
                    <a:pt x="24585" y="7187"/>
                    <a:pt x="24251" y="7220"/>
                    <a:pt x="23918" y="7253"/>
                  </a:cubicBezTo>
                  <a:cubicBezTo>
                    <a:pt x="24785" y="5474"/>
                    <a:pt x="23311" y="3944"/>
                    <a:pt x="21803" y="3944"/>
                  </a:cubicBezTo>
                  <a:cubicBezTo>
                    <a:pt x="21105" y="3944"/>
                    <a:pt x="20400" y="4271"/>
                    <a:pt x="19915" y="5052"/>
                  </a:cubicBezTo>
                  <a:cubicBezTo>
                    <a:pt x="19209" y="2074"/>
                    <a:pt x="16554" y="1"/>
                    <a:pt x="13561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3"/>
            <p:cNvSpPr/>
            <p:nvPr/>
          </p:nvSpPr>
          <p:spPr>
            <a:xfrm>
              <a:off x="1790625" y="837925"/>
              <a:ext cx="274375" cy="405925"/>
            </a:xfrm>
            <a:custGeom>
              <a:avLst/>
              <a:gdLst/>
              <a:ahLst/>
              <a:cxnLst/>
              <a:rect l="l" t="t" r="r" b="b"/>
              <a:pathLst>
                <a:path w="10975" h="16237" extrusionOk="0">
                  <a:moveTo>
                    <a:pt x="5471" y="0"/>
                  </a:moveTo>
                  <a:cubicBezTo>
                    <a:pt x="5196" y="0"/>
                    <a:pt x="4920" y="109"/>
                    <a:pt x="4704" y="325"/>
                  </a:cubicBezTo>
                  <a:lnTo>
                    <a:pt x="601" y="4462"/>
                  </a:lnTo>
                  <a:cubicBezTo>
                    <a:pt x="0" y="5062"/>
                    <a:pt x="167" y="5996"/>
                    <a:pt x="1268" y="5996"/>
                  </a:cubicBezTo>
                  <a:lnTo>
                    <a:pt x="3269" y="5996"/>
                  </a:lnTo>
                  <a:lnTo>
                    <a:pt x="3269" y="15169"/>
                  </a:lnTo>
                  <a:cubicBezTo>
                    <a:pt x="3269" y="15736"/>
                    <a:pt x="3736" y="16237"/>
                    <a:pt x="4337" y="16237"/>
                  </a:cubicBezTo>
                  <a:lnTo>
                    <a:pt x="6572" y="16237"/>
                  </a:lnTo>
                  <a:cubicBezTo>
                    <a:pt x="7172" y="16237"/>
                    <a:pt x="7672" y="15770"/>
                    <a:pt x="7672" y="15169"/>
                  </a:cubicBezTo>
                  <a:lnTo>
                    <a:pt x="7672" y="5996"/>
                  </a:lnTo>
                  <a:lnTo>
                    <a:pt x="9674" y="5996"/>
                  </a:lnTo>
                  <a:cubicBezTo>
                    <a:pt x="10775" y="5996"/>
                    <a:pt x="10975" y="5062"/>
                    <a:pt x="10374" y="4462"/>
                  </a:cubicBezTo>
                  <a:lnTo>
                    <a:pt x="6238" y="325"/>
                  </a:lnTo>
                  <a:cubicBezTo>
                    <a:pt x="6021" y="109"/>
                    <a:pt x="5746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43"/>
          <p:cNvSpPr/>
          <p:nvPr/>
        </p:nvSpPr>
        <p:spPr>
          <a:xfrm>
            <a:off x="844450" y="1613395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6" name="Google Shape;556;p43"/>
          <p:cNvGrpSpPr/>
          <p:nvPr/>
        </p:nvGrpSpPr>
        <p:grpSpPr>
          <a:xfrm>
            <a:off x="7865553" y="651412"/>
            <a:ext cx="602100" cy="666100"/>
            <a:chOff x="1820650" y="1393100"/>
            <a:chExt cx="602100" cy="666100"/>
          </a:xfrm>
        </p:grpSpPr>
        <p:sp>
          <p:nvSpPr>
            <p:cNvPr id="557" name="Google Shape;557;p43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43"/>
          <p:cNvSpPr/>
          <p:nvPr/>
        </p:nvSpPr>
        <p:spPr>
          <a:xfrm>
            <a:off x="8042395" y="1706359"/>
            <a:ext cx="310250" cy="311075"/>
          </a:xfrm>
          <a:custGeom>
            <a:avLst/>
            <a:gdLst/>
            <a:ahLst/>
            <a:cxnLst/>
            <a:rect l="l" t="t" r="r" b="b"/>
            <a:pathLst>
              <a:path w="12410" h="12443" extrusionOk="0">
                <a:moveTo>
                  <a:pt x="6210" y="4212"/>
                </a:moveTo>
                <a:cubicBezTo>
                  <a:pt x="7245" y="4212"/>
                  <a:pt x="8240" y="5018"/>
                  <a:pt x="8240" y="6238"/>
                </a:cubicBezTo>
                <a:cubicBezTo>
                  <a:pt x="8240" y="7339"/>
                  <a:pt x="7339" y="8240"/>
                  <a:pt x="6205" y="8240"/>
                </a:cubicBezTo>
                <a:cubicBezTo>
                  <a:pt x="4404" y="8240"/>
                  <a:pt x="3503" y="6071"/>
                  <a:pt x="4804" y="4804"/>
                </a:cubicBezTo>
                <a:cubicBezTo>
                  <a:pt x="5213" y="4395"/>
                  <a:pt x="5716" y="4212"/>
                  <a:pt x="6210" y="4212"/>
                </a:cubicBezTo>
                <a:close/>
                <a:moveTo>
                  <a:pt x="5738" y="0"/>
                </a:moveTo>
                <a:cubicBezTo>
                  <a:pt x="5471" y="0"/>
                  <a:pt x="5271" y="201"/>
                  <a:pt x="5238" y="467"/>
                </a:cubicBezTo>
                <a:lnTo>
                  <a:pt x="5137" y="2235"/>
                </a:lnTo>
                <a:cubicBezTo>
                  <a:pt x="4804" y="2302"/>
                  <a:pt x="4437" y="2436"/>
                  <a:pt x="4137" y="2636"/>
                </a:cubicBezTo>
                <a:lnTo>
                  <a:pt x="2836" y="1468"/>
                </a:lnTo>
                <a:cubicBezTo>
                  <a:pt x="2736" y="1385"/>
                  <a:pt x="2619" y="1343"/>
                  <a:pt x="2502" y="1343"/>
                </a:cubicBezTo>
                <a:cubicBezTo>
                  <a:pt x="2386" y="1343"/>
                  <a:pt x="2269" y="1385"/>
                  <a:pt x="2169" y="1468"/>
                </a:cubicBezTo>
                <a:lnTo>
                  <a:pt x="1468" y="2169"/>
                </a:lnTo>
                <a:cubicBezTo>
                  <a:pt x="1301" y="2369"/>
                  <a:pt x="1268" y="2636"/>
                  <a:pt x="1435" y="2836"/>
                </a:cubicBezTo>
                <a:lnTo>
                  <a:pt x="2636" y="4137"/>
                </a:lnTo>
                <a:cubicBezTo>
                  <a:pt x="2436" y="4470"/>
                  <a:pt x="2302" y="4804"/>
                  <a:pt x="2202" y="5137"/>
                </a:cubicBezTo>
                <a:lnTo>
                  <a:pt x="467" y="5238"/>
                </a:lnTo>
                <a:cubicBezTo>
                  <a:pt x="201" y="5271"/>
                  <a:pt x="0" y="5471"/>
                  <a:pt x="0" y="5738"/>
                </a:cubicBezTo>
                <a:lnTo>
                  <a:pt x="0" y="6705"/>
                </a:lnTo>
                <a:cubicBezTo>
                  <a:pt x="0" y="6972"/>
                  <a:pt x="201" y="7172"/>
                  <a:pt x="467" y="7206"/>
                </a:cubicBezTo>
                <a:lnTo>
                  <a:pt x="2202" y="7306"/>
                </a:lnTo>
                <a:cubicBezTo>
                  <a:pt x="2302" y="7639"/>
                  <a:pt x="2436" y="7973"/>
                  <a:pt x="2636" y="8306"/>
                </a:cubicBezTo>
                <a:lnTo>
                  <a:pt x="1468" y="9607"/>
                </a:lnTo>
                <a:cubicBezTo>
                  <a:pt x="1301" y="9807"/>
                  <a:pt x="1301" y="10074"/>
                  <a:pt x="1468" y="10274"/>
                </a:cubicBezTo>
                <a:lnTo>
                  <a:pt x="2169" y="10975"/>
                </a:lnTo>
                <a:cubicBezTo>
                  <a:pt x="2274" y="11063"/>
                  <a:pt x="2408" y="11105"/>
                  <a:pt x="2540" y="11105"/>
                </a:cubicBezTo>
                <a:cubicBezTo>
                  <a:pt x="2658" y="11105"/>
                  <a:pt x="2775" y="11071"/>
                  <a:pt x="2869" y="11008"/>
                </a:cubicBezTo>
                <a:lnTo>
                  <a:pt x="4137" y="9807"/>
                </a:lnTo>
                <a:cubicBezTo>
                  <a:pt x="4470" y="10008"/>
                  <a:pt x="4804" y="10141"/>
                  <a:pt x="5171" y="10241"/>
                </a:cubicBezTo>
                <a:lnTo>
                  <a:pt x="5238" y="11976"/>
                </a:lnTo>
                <a:cubicBezTo>
                  <a:pt x="5271" y="12243"/>
                  <a:pt x="5471" y="12443"/>
                  <a:pt x="5738" y="12443"/>
                </a:cubicBezTo>
                <a:lnTo>
                  <a:pt x="6705" y="12443"/>
                </a:lnTo>
                <a:cubicBezTo>
                  <a:pt x="6972" y="12443"/>
                  <a:pt x="7172" y="12243"/>
                  <a:pt x="7206" y="12009"/>
                </a:cubicBezTo>
                <a:lnTo>
                  <a:pt x="7272" y="10241"/>
                </a:lnTo>
                <a:cubicBezTo>
                  <a:pt x="7639" y="10141"/>
                  <a:pt x="7973" y="10008"/>
                  <a:pt x="8306" y="9807"/>
                </a:cubicBezTo>
                <a:lnTo>
                  <a:pt x="9607" y="11008"/>
                </a:lnTo>
                <a:cubicBezTo>
                  <a:pt x="9682" y="11083"/>
                  <a:pt x="9785" y="11118"/>
                  <a:pt x="9893" y="11118"/>
                </a:cubicBezTo>
                <a:cubicBezTo>
                  <a:pt x="10024" y="11118"/>
                  <a:pt x="10164" y="11067"/>
                  <a:pt x="10274" y="10975"/>
                </a:cubicBezTo>
                <a:lnTo>
                  <a:pt x="10975" y="10274"/>
                </a:lnTo>
                <a:cubicBezTo>
                  <a:pt x="11142" y="10108"/>
                  <a:pt x="11142" y="9807"/>
                  <a:pt x="10975" y="9607"/>
                </a:cubicBezTo>
                <a:lnTo>
                  <a:pt x="9807" y="8306"/>
                </a:lnTo>
                <a:cubicBezTo>
                  <a:pt x="9974" y="7973"/>
                  <a:pt x="10108" y="7639"/>
                  <a:pt x="10208" y="7306"/>
                </a:cubicBezTo>
                <a:lnTo>
                  <a:pt x="11976" y="7206"/>
                </a:lnTo>
                <a:cubicBezTo>
                  <a:pt x="12209" y="7172"/>
                  <a:pt x="12409" y="6972"/>
                  <a:pt x="12409" y="6705"/>
                </a:cubicBezTo>
                <a:lnTo>
                  <a:pt x="12409" y="5738"/>
                </a:lnTo>
                <a:cubicBezTo>
                  <a:pt x="12409" y="5471"/>
                  <a:pt x="12243" y="5271"/>
                  <a:pt x="11976" y="5238"/>
                </a:cubicBezTo>
                <a:lnTo>
                  <a:pt x="10208" y="5137"/>
                </a:lnTo>
                <a:cubicBezTo>
                  <a:pt x="10141" y="4804"/>
                  <a:pt x="10008" y="4470"/>
                  <a:pt x="9807" y="4137"/>
                </a:cubicBezTo>
                <a:lnTo>
                  <a:pt x="10975" y="2836"/>
                </a:lnTo>
                <a:cubicBezTo>
                  <a:pt x="11142" y="2636"/>
                  <a:pt x="11142" y="2369"/>
                  <a:pt x="10975" y="2169"/>
                </a:cubicBezTo>
                <a:lnTo>
                  <a:pt x="10274" y="1468"/>
                </a:lnTo>
                <a:cubicBezTo>
                  <a:pt x="10174" y="1385"/>
                  <a:pt x="10049" y="1343"/>
                  <a:pt x="9928" y="1343"/>
                </a:cubicBezTo>
                <a:cubicBezTo>
                  <a:pt x="9807" y="1343"/>
                  <a:pt x="9691" y="1385"/>
                  <a:pt x="9607" y="1468"/>
                </a:cubicBezTo>
                <a:lnTo>
                  <a:pt x="8273" y="2636"/>
                </a:lnTo>
                <a:cubicBezTo>
                  <a:pt x="7973" y="2436"/>
                  <a:pt x="7639" y="2302"/>
                  <a:pt x="7272" y="2235"/>
                </a:cubicBezTo>
                <a:lnTo>
                  <a:pt x="7206" y="467"/>
                </a:lnTo>
                <a:cubicBezTo>
                  <a:pt x="7172" y="201"/>
                  <a:pt x="6972" y="0"/>
                  <a:pt x="6705" y="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3"/>
          <p:cNvSpPr/>
          <p:nvPr/>
        </p:nvSpPr>
        <p:spPr>
          <a:xfrm>
            <a:off x="810263" y="3195339"/>
            <a:ext cx="295225" cy="246175"/>
          </a:xfrm>
          <a:custGeom>
            <a:avLst/>
            <a:gdLst/>
            <a:ahLst/>
            <a:cxnLst/>
            <a:rect l="l" t="t" r="r" b="b"/>
            <a:pathLst>
              <a:path w="11809" h="9847" extrusionOk="0">
                <a:moveTo>
                  <a:pt x="2797" y="1"/>
                </a:moveTo>
                <a:cubicBezTo>
                  <a:pt x="1322" y="1"/>
                  <a:pt x="1" y="1204"/>
                  <a:pt x="468" y="3538"/>
                </a:cubicBezTo>
                <a:cubicBezTo>
                  <a:pt x="868" y="5673"/>
                  <a:pt x="2969" y="8175"/>
                  <a:pt x="5304" y="9576"/>
                </a:cubicBezTo>
                <a:cubicBezTo>
                  <a:pt x="5598" y="9755"/>
                  <a:pt x="5748" y="9847"/>
                  <a:pt x="5903" y="9847"/>
                </a:cubicBezTo>
                <a:cubicBezTo>
                  <a:pt x="6064" y="9847"/>
                  <a:pt x="6231" y="9747"/>
                  <a:pt x="6572" y="9542"/>
                </a:cubicBezTo>
                <a:cubicBezTo>
                  <a:pt x="8907" y="8108"/>
                  <a:pt x="10942" y="5639"/>
                  <a:pt x="11342" y="3538"/>
                </a:cubicBezTo>
                <a:cubicBezTo>
                  <a:pt x="11809" y="1204"/>
                  <a:pt x="10488" y="1"/>
                  <a:pt x="9013" y="1"/>
                </a:cubicBezTo>
                <a:cubicBezTo>
                  <a:pt x="7747" y="1"/>
                  <a:pt x="6367" y="886"/>
                  <a:pt x="5905" y="2704"/>
                </a:cubicBezTo>
                <a:cubicBezTo>
                  <a:pt x="5443" y="886"/>
                  <a:pt x="4063" y="1"/>
                  <a:pt x="2797" y="1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43"/>
          <p:cNvGrpSpPr/>
          <p:nvPr/>
        </p:nvGrpSpPr>
        <p:grpSpPr>
          <a:xfrm>
            <a:off x="687640" y="3799332"/>
            <a:ext cx="500699" cy="666069"/>
            <a:chOff x="4863650" y="3815375"/>
            <a:chExt cx="624625" cy="830925"/>
          </a:xfrm>
        </p:grpSpPr>
        <p:sp>
          <p:nvSpPr>
            <p:cNvPr id="562" name="Google Shape;562;p43"/>
            <p:cNvSpPr/>
            <p:nvPr/>
          </p:nvSpPr>
          <p:spPr>
            <a:xfrm>
              <a:off x="5086300" y="4421100"/>
              <a:ext cx="236875" cy="180150"/>
            </a:xfrm>
            <a:custGeom>
              <a:avLst/>
              <a:gdLst/>
              <a:ahLst/>
              <a:cxnLst/>
              <a:rect l="l" t="t" r="r" b="b"/>
              <a:pathLst>
                <a:path w="9475" h="7206" extrusionOk="0">
                  <a:moveTo>
                    <a:pt x="835" y="1"/>
                  </a:moveTo>
                  <a:cubicBezTo>
                    <a:pt x="301" y="468"/>
                    <a:pt x="1" y="1102"/>
                    <a:pt x="34" y="1802"/>
                  </a:cubicBezTo>
                  <a:lnTo>
                    <a:pt x="34" y="4871"/>
                  </a:lnTo>
                  <a:cubicBezTo>
                    <a:pt x="34" y="6172"/>
                    <a:pt x="1068" y="7206"/>
                    <a:pt x="2369" y="7206"/>
                  </a:cubicBezTo>
                  <a:lnTo>
                    <a:pt x="7106" y="7206"/>
                  </a:lnTo>
                  <a:cubicBezTo>
                    <a:pt x="8407" y="7206"/>
                    <a:pt x="9474" y="6172"/>
                    <a:pt x="9474" y="4871"/>
                  </a:cubicBezTo>
                  <a:lnTo>
                    <a:pt x="9474" y="1802"/>
                  </a:lnTo>
                  <a:cubicBezTo>
                    <a:pt x="9474" y="1102"/>
                    <a:pt x="9174" y="468"/>
                    <a:pt x="867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5163850" y="4601225"/>
              <a:ext cx="81750" cy="45075"/>
            </a:xfrm>
            <a:custGeom>
              <a:avLst/>
              <a:gdLst/>
              <a:ahLst/>
              <a:cxnLst/>
              <a:rect l="l" t="t" r="r" b="b"/>
              <a:pathLst>
                <a:path w="3270" h="1803" extrusionOk="0">
                  <a:moveTo>
                    <a:pt x="1" y="1"/>
                  </a:moveTo>
                  <a:lnTo>
                    <a:pt x="1" y="735"/>
                  </a:lnTo>
                  <a:cubicBezTo>
                    <a:pt x="1" y="1335"/>
                    <a:pt x="468" y="1802"/>
                    <a:pt x="1068" y="1802"/>
                  </a:cubicBezTo>
                  <a:lnTo>
                    <a:pt x="2236" y="1802"/>
                  </a:lnTo>
                  <a:cubicBezTo>
                    <a:pt x="2803" y="1802"/>
                    <a:pt x="3270" y="1335"/>
                    <a:pt x="3270" y="735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3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3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3"/>
            <p:cNvSpPr/>
            <p:nvPr/>
          </p:nvSpPr>
          <p:spPr>
            <a:xfrm>
              <a:off x="4863650" y="3815375"/>
              <a:ext cx="624625" cy="620775"/>
            </a:xfrm>
            <a:custGeom>
              <a:avLst/>
              <a:gdLst/>
              <a:ahLst/>
              <a:cxnLst/>
              <a:rect l="l" t="t" r="r" b="b"/>
              <a:pathLst>
                <a:path w="24985" h="24831" extrusionOk="0">
                  <a:moveTo>
                    <a:pt x="13631" y="0"/>
                  </a:moveTo>
                  <a:cubicBezTo>
                    <a:pt x="11583" y="0"/>
                    <a:pt x="9483" y="567"/>
                    <a:pt x="7539" y="1814"/>
                  </a:cubicBezTo>
                  <a:cubicBezTo>
                    <a:pt x="0" y="6651"/>
                    <a:pt x="767" y="17892"/>
                    <a:pt x="8940" y="21628"/>
                  </a:cubicBezTo>
                  <a:lnTo>
                    <a:pt x="8940" y="22462"/>
                  </a:lnTo>
                  <a:cubicBezTo>
                    <a:pt x="8940" y="23763"/>
                    <a:pt x="9974" y="24830"/>
                    <a:pt x="11275" y="24830"/>
                  </a:cubicBezTo>
                  <a:lnTo>
                    <a:pt x="16012" y="24830"/>
                  </a:lnTo>
                  <a:cubicBezTo>
                    <a:pt x="17313" y="24830"/>
                    <a:pt x="18380" y="23763"/>
                    <a:pt x="18380" y="22462"/>
                  </a:cubicBezTo>
                  <a:lnTo>
                    <a:pt x="18380" y="21628"/>
                  </a:lnTo>
                  <a:cubicBezTo>
                    <a:pt x="22383" y="19793"/>
                    <a:pt x="24985" y="15757"/>
                    <a:pt x="24985" y="11354"/>
                  </a:cubicBezTo>
                  <a:cubicBezTo>
                    <a:pt x="24985" y="4694"/>
                    <a:pt x="19527" y="0"/>
                    <a:pt x="13631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43"/>
          <p:cNvGrpSpPr/>
          <p:nvPr/>
        </p:nvGrpSpPr>
        <p:grpSpPr>
          <a:xfrm>
            <a:off x="7505089" y="3642125"/>
            <a:ext cx="965350" cy="823275"/>
            <a:chOff x="1481225" y="4240975"/>
            <a:chExt cx="965350" cy="823275"/>
          </a:xfrm>
        </p:grpSpPr>
        <p:sp>
          <p:nvSpPr>
            <p:cNvPr id="570" name="Google Shape;570;p43"/>
            <p:cNvSpPr/>
            <p:nvPr/>
          </p:nvSpPr>
          <p:spPr>
            <a:xfrm>
              <a:off x="2074975" y="4738825"/>
              <a:ext cx="371600" cy="325425"/>
            </a:xfrm>
            <a:custGeom>
              <a:avLst/>
              <a:gdLst/>
              <a:ahLst/>
              <a:cxnLst/>
              <a:rect l="l" t="t" r="r" b="b"/>
              <a:pathLst>
                <a:path w="14864" h="13017" extrusionOk="0">
                  <a:moveTo>
                    <a:pt x="2136" y="1"/>
                  </a:moveTo>
                  <a:lnTo>
                    <a:pt x="1" y="2169"/>
                  </a:lnTo>
                  <a:cubicBezTo>
                    <a:pt x="1168" y="4871"/>
                    <a:pt x="2703" y="7440"/>
                    <a:pt x="4504" y="9808"/>
                  </a:cubicBezTo>
                  <a:cubicBezTo>
                    <a:pt x="6281" y="12102"/>
                    <a:pt x="8170" y="13016"/>
                    <a:pt x="9713" y="13016"/>
                  </a:cubicBezTo>
                  <a:cubicBezTo>
                    <a:pt x="13149" y="13016"/>
                    <a:pt x="14863" y="8475"/>
                    <a:pt x="9775" y="4537"/>
                  </a:cubicBezTo>
                  <a:cubicBezTo>
                    <a:pt x="7440" y="2703"/>
                    <a:pt x="4871" y="1202"/>
                    <a:pt x="2136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3"/>
            <p:cNvSpPr/>
            <p:nvPr/>
          </p:nvSpPr>
          <p:spPr>
            <a:xfrm>
              <a:off x="1979925" y="4644600"/>
              <a:ext cx="176800" cy="172850"/>
            </a:xfrm>
            <a:custGeom>
              <a:avLst/>
              <a:gdLst/>
              <a:ahLst/>
              <a:cxnLst/>
              <a:rect l="l" t="t" r="r" b="b"/>
              <a:pathLst>
                <a:path w="7072" h="6914" extrusionOk="0">
                  <a:moveTo>
                    <a:pt x="5437" y="1"/>
                  </a:moveTo>
                  <a:lnTo>
                    <a:pt x="0" y="5438"/>
                  </a:lnTo>
                  <a:lnTo>
                    <a:pt x="1034" y="6438"/>
                  </a:lnTo>
                  <a:cubicBezTo>
                    <a:pt x="1351" y="6755"/>
                    <a:pt x="1751" y="6914"/>
                    <a:pt x="2152" y="6914"/>
                  </a:cubicBezTo>
                  <a:cubicBezTo>
                    <a:pt x="2552" y="6914"/>
                    <a:pt x="2952" y="6755"/>
                    <a:pt x="3269" y="6438"/>
                  </a:cubicBezTo>
                  <a:lnTo>
                    <a:pt x="6472" y="3236"/>
                  </a:lnTo>
                  <a:cubicBezTo>
                    <a:pt x="7072" y="2636"/>
                    <a:pt x="7072" y="1635"/>
                    <a:pt x="6472" y="103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3"/>
            <p:cNvSpPr/>
            <p:nvPr/>
          </p:nvSpPr>
          <p:spPr>
            <a:xfrm>
              <a:off x="1481225" y="4240975"/>
              <a:ext cx="683850" cy="566275"/>
            </a:xfrm>
            <a:custGeom>
              <a:avLst/>
              <a:gdLst/>
              <a:ahLst/>
              <a:cxnLst/>
              <a:rect l="l" t="t" r="r" b="b"/>
              <a:pathLst>
                <a:path w="27354" h="22651" extrusionOk="0">
                  <a:moveTo>
                    <a:pt x="15132" y="1"/>
                  </a:moveTo>
                  <a:cubicBezTo>
                    <a:pt x="12234" y="1"/>
                    <a:pt x="9341" y="1101"/>
                    <a:pt x="7139" y="3303"/>
                  </a:cubicBezTo>
                  <a:cubicBezTo>
                    <a:pt x="1" y="10441"/>
                    <a:pt x="5038" y="22650"/>
                    <a:pt x="15145" y="22650"/>
                  </a:cubicBezTo>
                  <a:cubicBezTo>
                    <a:pt x="19715" y="22650"/>
                    <a:pt x="23851" y="19882"/>
                    <a:pt x="25619" y="15645"/>
                  </a:cubicBezTo>
                  <a:cubicBezTo>
                    <a:pt x="27354" y="11409"/>
                    <a:pt x="26386" y="6539"/>
                    <a:pt x="23151" y="3303"/>
                  </a:cubicBezTo>
                  <a:cubicBezTo>
                    <a:pt x="20932" y="1101"/>
                    <a:pt x="18030" y="1"/>
                    <a:pt x="15132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3"/>
            <p:cNvSpPr/>
            <p:nvPr/>
          </p:nvSpPr>
          <p:spPr>
            <a:xfrm>
              <a:off x="1596300" y="4326875"/>
              <a:ext cx="526250" cy="393650"/>
            </a:xfrm>
            <a:custGeom>
              <a:avLst/>
              <a:gdLst/>
              <a:ahLst/>
              <a:cxnLst/>
              <a:rect l="l" t="t" r="r" b="b"/>
              <a:pathLst>
                <a:path w="21050" h="15746" extrusionOk="0">
                  <a:moveTo>
                    <a:pt x="10529" y="0"/>
                  </a:moveTo>
                  <a:cubicBezTo>
                    <a:pt x="8515" y="0"/>
                    <a:pt x="6506" y="768"/>
                    <a:pt x="4971" y="2302"/>
                  </a:cubicBezTo>
                  <a:cubicBezTo>
                    <a:pt x="1" y="7272"/>
                    <a:pt x="3537" y="15745"/>
                    <a:pt x="10542" y="15745"/>
                  </a:cubicBezTo>
                  <a:cubicBezTo>
                    <a:pt x="17547" y="15745"/>
                    <a:pt x="21049" y="7272"/>
                    <a:pt x="16112" y="2302"/>
                  </a:cubicBezTo>
                  <a:cubicBezTo>
                    <a:pt x="14561" y="768"/>
                    <a:pt x="12543" y="0"/>
                    <a:pt x="1052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43"/>
          <p:cNvGrpSpPr/>
          <p:nvPr/>
        </p:nvGrpSpPr>
        <p:grpSpPr>
          <a:xfrm>
            <a:off x="7978072" y="2406281"/>
            <a:ext cx="438896" cy="434500"/>
            <a:chOff x="2532825" y="1741700"/>
            <a:chExt cx="438896" cy="434500"/>
          </a:xfrm>
        </p:grpSpPr>
        <p:sp>
          <p:nvSpPr>
            <p:cNvPr id="575" name="Google Shape;575;p43"/>
            <p:cNvSpPr/>
            <p:nvPr/>
          </p:nvSpPr>
          <p:spPr>
            <a:xfrm>
              <a:off x="2532825" y="1741700"/>
              <a:ext cx="438896" cy="434500"/>
            </a:xfrm>
            <a:custGeom>
              <a:avLst/>
              <a:gdLst/>
              <a:ahLst/>
              <a:cxnLst/>
              <a:rect l="l" t="t" r="r" b="b"/>
              <a:pathLst>
                <a:path w="21116" h="17380" extrusionOk="0">
                  <a:moveTo>
                    <a:pt x="2335" y="0"/>
                  </a:moveTo>
                  <a:cubicBezTo>
                    <a:pt x="1034" y="0"/>
                    <a:pt x="0" y="1067"/>
                    <a:pt x="0" y="2368"/>
                  </a:cubicBezTo>
                  <a:lnTo>
                    <a:pt x="0" y="15011"/>
                  </a:lnTo>
                  <a:cubicBezTo>
                    <a:pt x="0" y="16345"/>
                    <a:pt x="1034" y="17379"/>
                    <a:pt x="2335" y="17379"/>
                  </a:cubicBezTo>
                  <a:lnTo>
                    <a:pt x="18780" y="17379"/>
                  </a:lnTo>
                  <a:cubicBezTo>
                    <a:pt x="20081" y="17379"/>
                    <a:pt x="21115" y="16345"/>
                    <a:pt x="21115" y="15011"/>
                  </a:cubicBezTo>
                  <a:lnTo>
                    <a:pt x="21115" y="2368"/>
                  </a:lnTo>
                  <a:cubicBezTo>
                    <a:pt x="21115" y="1067"/>
                    <a:pt x="20081" y="0"/>
                    <a:pt x="187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3"/>
            <p:cNvSpPr/>
            <p:nvPr/>
          </p:nvSpPr>
          <p:spPr>
            <a:xfrm>
              <a:off x="2604660" y="1828676"/>
              <a:ext cx="295226" cy="260549"/>
            </a:xfrm>
            <a:custGeom>
              <a:avLst/>
              <a:gdLst/>
              <a:ahLst/>
              <a:cxnLst/>
              <a:rect l="l" t="t" r="r" b="b"/>
              <a:pathLst>
                <a:path w="13911" h="12277" extrusionOk="0">
                  <a:moveTo>
                    <a:pt x="6943" y="1"/>
                  </a:moveTo>
                  <a:cubicBezTo>
                    <a:pt x="6589" y="1"/>
                    <a:pt x="6238" y="134"/>
                    <a:pt x="5972" y="401"/>
                  </a:cubicBezTo>
                  <a:lnTo>
                    <a:pt x="734" y="5638"/>
                  </a:lnTo>
                  <a:cubicBezTo>
                    <a:pt x="1" y="6372"/>
                    <a:pt x="201" y="7573"/>
                    <a:pt x="1602" y="7573"/>
                  </a:cubicBezTo>
                  <a:lnTo>
                    <a:pt x="2903" y="7573"/>
                  </a:lnTo>
                  <a:lnTo>
                    <a:pt x="2903" y="10875"/>
                  </a:lnTo>
                  <a:cubicBezTo>
                    <a:pt x="2903" y="11642"/>
                    <a:pt x="3503" y="12276"/>
                    <a:pt x="4270" y="12276"/>
                  </a:cubicBezTo>
                  <a:lnTo>
                    <a:pt x="5404" y="12276"/>
                  </a:lnTo>
                  <a:lnTo>
                    <a:pt x="5404" y="9774"/>
                  </a:lnTo>
                  <a:cubicBezTo>
                    <a:pt x="5404" y="9007"/>
                    <a:pt x="6005" y="8373"/>
                    <a:pt x="6772" y="8373"/>
                  </a:cubicBezTo>
                  <a:lnTo>
                    <a:pt x="7139" y="8373"/>
                  </a:lnTo>
                  <a:cubicBezTo>
                    <a:pt x="7873" y="8373"/>
                    <a:pt x="8507" y="9007"/>
                    <a:pt x="8507" y="9774"/>
                  </a:cubicBezTo>
                  <a:lnTo>
                    <a:pt x="8507" y="12276"/>
                  </a:lnTo>
                  <a:lnTo>
                    <a:pt x="9641" y="12276"/>
                  </a:lnTo>
                  <a:cubicBezTo>
                    <a:pt x="10375" y="12276"/>
                    <a:pt x="11008" y="11642"/>
                    <a:pt x="11008" y="10875"/>
                  </a:cubicBezTo>
                  <a:lnTo>
                    <a:pt x="11008" y="7573"/>
                  </a:lnTo>
                  <a:lnTo>
                    <a:pt x="12309" y="7573"/>
                  </a:lnTo>
                  <a:cubicBezTo>
                    <a:pt x="13710" y="7573"/>
                    <a:pt x="13911" y="6372"/>
                    <a:pt x="13177" y="5638"/>
                  </a:cubicBezTo>
                  <a:lnTo>
                    <a:pt x="7940" y="401"/>
                  </a:lnTo>
                  <a:cubicBezTo>
                    <a:pt x="7656" y="134"/>
                    <a:pt x="7297" y="1"/>
                    <a:pt x="694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" name="Google Shape;577;p43"/>
          <p:cNvSpPr/>
          <p:nvPr/>
        </p:nvSpPr>
        <p:spPr>
          <a:xfrm>
            <a:off x="8084095" y="3229628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3"/>
          <p:cNvSpPr txBox="1"/>
          <p:nvPr/>
        </p:nvSpPr>
        <p:spPr>
          <a:xfrm>
            <a:off x="1495050" y="1289300"/>
            <a:ext cx="6295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How might censorship affect our world / human evolution? Is it erasing our current digital history?</a:t>
            </a:r>
            <a:endParaRPr sz="2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9" name="Google Shape;579;p43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Abby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4"/>
          <p:cNvSpPr/>
          <p:nvPr/>
        </p:nvSpPr>
        <p:spPr>
          <a:xfrm>
            <a:off x="1353600" y="1175100"/>
            <a:ext cx="6436800" cy="1758600"/>
          </a:xfrm>
          <a:prstGeom prst="roundRect">
            <a:avLst>
              <a:gd name="adj" fmla="val 63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4"/>
          <p:cNvSpPr/>
          <p:nvPr/>
        </p:nvSpPr>
        <p:spPr>
          <a:xfrm>
            <a:off x="1353600" y="3109825"/>
            <a:ext cx="6436800" cy="858600"/>
          </a:xfrm>
          <a:prstGeom prst="roundRect">
            <a:avLst>
              <a:gd name="adj" fmla="val 12258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4"/>
          <p:cNvSpPr txBox="1">
            <a:spLocks noGrp="1"/>
          </p:cNvSpPr>
          <p:nvPr>
            <p:ph type="subTitle" idx="1"/>
          </p:nvPr>
        </p:nvSpPr>
        <p:spPr>
          <a:xfrm>
            <a:off x="1880400" y="3198980"/>
            <a:ext cx="5383200" cy="6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EX. 1984, Fahrenheit 451</a:t>
            </a:r>
            <a:endParaRPr/>
          </a:p>
        </p:txBody>
      </p:sp>
      <p:grpSp>
        <p:nvGrpSpPr>
          <p:cNvPr id="587" name="Google Shape;587;p44"/>
          <p:cNvGrpSpPr/>
          <p:nvPr/>
        </p:nvGrpSpPr>
        <p:grpSpPr>
          <a:xfrm>
            <a:off x="1485834" y="678075"/>
            <a:ext cx="6172332" cy="3787373"/>
            <a:chOff x="1438200" y="702550"/>
            <a:chExt cx="6267600" cy="3738400"/>
          </a:xfrm>
        </p:grpSpPr>
        <p:cxnSp>
          <p:nvCxnSpPr>
            <p:cNvPr id="588" name="Google Shape;588;p44"/>
            <p:cNvCxnSpPr/>
            <p:nvPr/>
          </p:nvCxnSpPr>
          <p:spPr>
            <a:xfrm>
              <a:off x="1438200" y="44409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44"/>
            <p:cNvCxnSpPr/>
            <p:nvPr/>
          </p:nvCxnSpPr>
          <p:spPr>
            <a:xfrm>
              <a:off x="1438200" y="7025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0" name="Google Shape;590;p44"/>
          <p:cNvGrpSpPr/>
          <p:nvPr/>
        </p:nvGrpSpPr>
        <p:grpSpPr>
          <a:xfrm>
            <a:off x="722365" y="678098"/>
            <a:ext cx="678837" cy="577480"/>
            <a:chOff x="3475975" y="624225"/>
            <a:chExt cx="737225" cy="627150"/>
          </a:xfrm>
        </p:grpSpPr>
        <p:sp>
          <p:nvSpPr>
            <p:cNvPr id="591" name="Google Shape;591;p44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4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4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4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44"/>
          <p:cNvGrpSpPr/>
          <p:nvPr/>
        </p:nvGrpSpPr>
        <p:grpSpPr>
          <a:xfrm>
            <a:off x="722365" y="2198063"/>
            <a:ext cx="849091" cy="639458"/>
            <a:chOff x="1574625" y="624700"/>
            <a:chExt cx="822125" cy="619150"/>
          </a:xfrm>
        </p:grpSpPr>
        <p:sp>
          <p:nvSpPr>
            <p:cNvPr id="596" name="Google Shape;596;p44"/>
            <p:cNvSpPr/>
            <p:nvPr/>
          </p:nvSpPr>
          <p:spPr>
            <a:xfrm>
              <a:off x="1574625" y="624700"/>
              <a:ext cx="822125" cy="547350"/>
            </a:xfrm>
            <a:custGeom>
              <a:avLst/>
              <a:gdLst/>
              <a:ahLst/>
              <a:cxnLst/>
              <a:rect l="l" t="t" r="r" b="b"/>
              <a:pathLst>
                <a:path w="32885" h="21894" extrusionOk="0">
                  <a:moveTo>
                    <a:pt x="13561" y="1"/>
                  </a:moveTo>
                  <a:cubicBezTo>
                    <a:pt x="13302" y="1"/>
                    <a:pt x="13040" y="16"/>
                    <a:pt x="12776" y="48"/>
                  </a:cubicBezTo>
                  <a:cubicBezTo>
                    <a:pt x="9474" y="415"/>
                    <a:pt x="6972" y="3217"/>
                    <a:pt x="6972" y="6553"/>
                  </a:cubicBezTo>
                  <a:lnTo>
                    <a:pt x="6972" y="6920"/>
                  </a:lnTo>
                  <a:cubicBezTo>
                    <a:pt x="6372" y="6686"/>
                    <a:pt x="5771" y="6553"/>
                    <a:pt x="5138" y="6553"/>
                  </a:cubicBezTo>
                  <a:cubicBezTo>
                    <a:pt x="2336" y="6553"/>
                    <a:pt x="34" y="8788"/>
                    <a:pt x="34" y="11590"/>
                  </a:cubicBezTo>
                  <a:cubicBezTo>
                    <a:pt x="1" y="14392"/>
                    <a:pt x="2236" y="16693"/>
                    <a:pt x="5071" y="16727"/>
                  </a:cubicBezTo>
                  <a:cubicBezTo>
                    <a:pt x="4771" y="18962"/>
                    <a:pt x="6172" y="21097"/>
                    <a:pt x="8373" y="21730"/>
                  </a:cubicBezTo>
                  <a:cubicBezTo>
                    <a:pt x="8777" y="21840"/>
                    <a:pt x="9185" y="21893"/>
                    <a:pt x="9588" y="21893"/>
                  </a:cubicBezTo>
                  <a:cubicBezTo>
                    <a:pt x="11383" y="21893"/>
                    <a:pt x="13075" y="20845"/>
                    <a:pt x="13811" y="19128"/>
                  </a:cubicBezTo>
                  <a:cubicBezTo>
                    <a:pt x="14381" y="20490"/>
                    <a:pt x="15588" y="21125"/>
                    <a:pt x="16793" y="21125"/>
                  </a:cubicBezTo>
                  <a:cubicBezTo>
                    <a:pt x="18335" y="21125"/>
                    <a:pt x="19876" y="20085"/>
                    <a:pt x="20082" y="18194"/>
                  </a:cubicBezTo>
                  <a:cubicBezTo>
                    <a:pt x="21408" y="19659"/>
                    <a:pt x="23175" y="20351"/>
                    <a:pt x="24925" y="20351"/>
                  </a:cubicBezTo>
                  <a:cubicBezTo>
                    <a:pt x="27401" y="20351"/>
                    <a:pt x="29842" y="18967"/>
                    <a:pt x="30956" y="16426"/>
                  </a:cubicBezTo>
                  <a:cubicBezTo>
                    <a:pt x="32884" y="12071"/>
                    <a:pt x="29677" y="7186"/>
                    <a:pt x="24966" y="7186"/>
                  </a:cubicBezTo>
                  <a:cubicBezTo>
                    <a:pt x="24950" y="7186"/>
                    <a:pt x="24934" y="7186"/>
                    <a:pt x="24918" y="7187"/>
                  </a:cubicBezTo>
                  <a:cubicBezTo>
                    <a:pt x="24585" y="7187"/>
                    <a:pt x="24251" y="7220"/>
                    <a:pt x="23918" y="7253"/>
                  </a:cubicBezTo>
                  <a:cubicBezTo>
                    <a:pt x="24785" y="5474"/>
                    <a:pt x="23311" y="3944"/>
                    <a:pt x="21803" y="3944"/>
                  </a:cubicBezTo>
                  <a:cubicBezTo>
                    <a:pt x="21105" y="3944"/>
                    <a:pt x="20400" y="4271"/>
                    <a:pt x="19915" y="5052"/>
                  </a:cubicBezTo>
                  <a:cubicBezTo>
                    <a:pt x="19209" y="2074"/>
                    <a:pt x="16554" y="1"/>
                    <a:pt x="13561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4"/>
            <p:cNvSpPr/>
            <p:nvPr/>
          </p:nvSpPr>
          <p:spPr>
            <a:xfrm>
              <a:off x="1790625" y="837925"/>
              <a:ext cx="274375" cy="405925"/>
            </a:xfrm>
            <a:custGeom>
              <a:avLst/>
              <a:gdLst/>
              <a:ahLst/>
              <a:cxnLst/>
              <a:rect l="l" t="t" r="r" b="b"/>
              <a:pathLst>
                <a:path w="10975" h="16237" extrusionOk="0">
                  <a:moveTo>
                    <a:pt x="5471" y="0"/>
                  </a:moveTo>
                  <a:cubicBezTo>
                    <a:pt x="5196" y="0"/>
                    <a:pt x="4920" y="109"/>
                    <a:pt x="4704" y="325"/>
                  </a:cubicBezTo>
                  <a:lnTo>
                    <a:pt x="601" y="4462"/>
                  </a:lnTo>
                  <a:cubicBezTo>
                    <a:pt x="0" y="5062"/>
                    <a:pt x="167" y="5996"/>
                    <a:pt x="1268" y="5996"/>
                  </a:cubicBezTo>
                  <a:lnTo>
                    <a:pt x="3269" y="5996"/>
                  </a:lnTo>
                  <a:lnTo>
                    <a:pt x="3269" y="15169"/>
                  </a:lnTo>
                  <a:cubicBezTo>
                    <a:pt x="3269" y="15736"/>
                    <a:pt x="3736" y="16237"/>
                    <a:pt x="4337" y="16237"/>
                  </a:cubicBezTo>
                  <a:lnTo>
                    <a:pt x="6572" y="16237"/>
                  </a:lnTo>
                  <a:cubicBezTo>
                    <a:pt x="7172" y="16237"/>
                    <a:pt x="7672" y="15770"/>
                    <a:pt x="7672" y="15169"/>
                  </a:cubicBezTo>
                  <a:lnTo>
                    <a:pt x="7672" y="5996"/>
                  </a:lnTo>
                  <a:lnTo>
                    <a:pt x="9674" y="5996"/>
                  </a:lnTo>
                  <a:cubicBezTo>
                    <a:pt x="10775" y="5996"/>
                    <a:pt x="10975" y="5062"/>
                    <a:pt x="10374" y="4462"/>
                  </a:cubicBezTo>
                  <a:lnTo>
                    <a:pt x="6238" y="325"/>
                  </a:lnTo>
                  <a:cubicBezTo>
                    <a:pt x="6021" y="109"/>
                    <a:pt x="5746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44"/>
          <p:cNvSpPr/>
          <p:nvPr/>
        </p:nvSpPr>
        <p:spPr>
          <a:xfrm>
            <a:off x="844450" y="1613395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9" name="Google Shape;599;p44"/>
          <p:cNvGrpSpPr/>
          <p:nvPr/>
        </p:nvGrpSpPr>
        <p:grpSpPr>
          <a:xfrm>
            <a:off x="7865553" y="651412"/>
            <a:ext cx="602100" cy="666100"/>
            <a:chOff x="1820650" y="1393100"/>
            <a:chExt cx="602100" cy="666100"/>
          </a:xfrm>
        </p:grpSpPr>
        <p:sp>
          <p:nvSpPr>
            <p:cNvPr id="600" name="Google Shape;600;p44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4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" name="Google Shape;602;p44"/>
          <p:cNvSpPr/>
          <p:nvPr/>
        </p:nvSpPr>
        <p:spPr>
          <a:xfrm>
            <a:off x="8042395" y="1706359"/>
            <a:ext cx="310250" cy="311075"/>
          </a:xfrm>
          <a:custGeom>
            <a:avLst/>
            <a:gdLst/>
            <a:ahLst/>
            <a:cxnLst/>
            <a:rect l="l" t="t" r="r" b="b"/>
            <a:pathLst>
              <a:path w="12410" h="12443" extrusionOk="0">
                <a:moveTo>
                  <a:pt x="6210" y="4212"/>
                </a:moveTo>
                <a:cubicBezTo>
                  <a:pt x="7245" y="4212"/>
                  <a:pt x="8240" y="5018"/>
                  <a:pt x="8240" y="6238"/>
                </a:cubicBezTo>
                <a:cubicBezTo>
                  <a:pt x="8240" y="7339"/>
                  <a:pt x="7339" y="8240"/>
                  <a:pt x="6205" y="8240"/>
                </a:cubicBezTo>
                <a:cubicBezTo>
                  <a:pt x="4404" y="8240"/>
                  <a:pt x="3503" y="6071"/>
                  <a:pt x="4804" y="4804"/>
                </a:cubicBezTo>
                <a:cubicBezTo>
                  <a:pt x="5213" y="4395"/>
                  <a:pt x="5716" y="4212"/>
                  <a:pt x="6210" y="4212"/>
                </a:cubicBezTo>
                <a:close/>
                <a:moveTo>
                  <a:pt x="5738" y="0"/>
                </a:moveTo>
                <a:cubicBezTo>
                  <a:pt x="5471" y="0"/>
                  <a:pt x="5271" y="201"/>
                  <a:pt x="5238" y="467"/>
                </a:cubicBezTo>
                <a:lnTo>
                  <a:pt x="5137" y="2235"/>
                </a:lnTo>
                <a:cubicBezTo>
                  <a:pt x="4804" y="2302"/>
                  <a:pt x="4437" y="2436"/>
                  <a:pt x="4137" y="2636"/>
                </a:cubicBezTo>
                <a:lnTo>
                  <a:pt x="2836" y="1468"/>
                </a:lnTo>
                <a:cubicBezTo>
                  <a:pt x="2736" y="1385"/>
                  <a:pt x="2619" y="1343"/>
                  <a:pt x="2502" y="1343"/>
                </a:cubicBezTo>
                <a:cubicBezTo>
                  <a:pt x="2386" y="1343"/>
                  <a:pt x="2269" y="1385"/>
                  <a:pt x="2169" y="1468"/>
                </a:cubicBezTo>
                <a:lnTo>
                  <a:pt x="1468" y="2169"/>
                </a:lnTo>
                <a:cubicBezTo>
                  <a:pt x="1301" y="2369"/>
                  <a:pt x="1268" y="2636"/>
                  <a:pt x="1435" y="2836"/>
                </a:cubicBezTo>
                <a:lnTo>
                  <a:pt x="2636" y="4137"/>
                </a:lnTo>
                <a:cubicBezTo>
                  <a:pt x="2436" y="4470"/>
                  <a:pt x="2302" y="4804"/>
                  <a:pt x="2202" y="5137"/>
                </a:cubicBezTo>
                <a:lnTo>
                  <a:pt x="467" y="5238"/>
                </a:lnTo>
                <a:cubicBezTo>
                  <a:pt x="201" y="5271"/>
                  <a:pt x="0" y="5471"/>
                  <a:pt x="0" y="5738"/>
                </a:cubicBezTo>
                <a:lnTo>
                  <a:pt x="0" y="6705"/>
                </a:lnTo>
                <a:cubicBezTo>
                  <a:pt x="0" y="6972"/>
                  <a:pt x="201" y="7172"/>
                  <a:pt x="467" y="7206"/>
                </a:cubicBezTo>
                <a:lnTo>
                  <a:pt x="2202" y="7306"/>
                </a:lnTo>
                <a:cubicBezTo>
                  <a:pt x="2302" y="7639"/>
                  <a:pt x="2436" y="7973"/>
                  <a:pt x="2636" y="8306"/>
                </a:cubicBezTo>
                <a:lnTo>
                  <a:pt x="1468" y="9607"/>
                </a:lnTo>
                <a:cubicBezTo>
                  <a:pt x="1301" y="9807"/>
                  <a:pt x="1301" y="10074"/>
                  <a:pt x="1468" y="10274"/>
                </a:cubicBezTo>
                <a:lnTo>
                  <a:pt x="2169" y="10975"/>
                </a:lnTo>
                <a:cubicBezTo>
                  <a:pt x="2274" y="11063"/>
                  <a:pt x="2408" y="11105"/>
                  <a:pt x="2540" y="11105"/>
                </a:cubicBezTo>
                <a:cubicBezTo>
                  <a:pt x="2658" y="11105"/>
                  <a:pt x="2775" y="11071"/>
                  <a:pt x="2869" y="11008"/>
                </a:cubicBezTo>
                <a:lnTo>
                  <a:pt x="4137" y="9807"/>
                </a:lnTo>
                <a:cubicBezTo>
                  <a:pt x="4470" y="10008"/>
                  <a:pt x="4804" y="10141"/>
                  <a:pt x="5171" y="10241"/>
                </a:cubicBezTo>
                <a:lnTo>
                  <a:pt x="5238" y="11976"/>
                </a:lnTo>
                <a:cubicBezTo>
                  <a:pt x="5271" y="12243"/>
                  <a:pt x="5471" y="12443"/>
                  <a:pt x="5738" y="12443"/>
                </a:cubicBezTo>
                <a:lnTo>
                  <a:pt x="6705" y="12443"/>
                </a:lnTo>
                <a:cubicBezTo>
                  <a:pt x="6972" y="12443"/>
                  <a:pt x="7172" y="12243"/>
                  <a:pt x="7206" y="12009"/>
                </a:cubicBezTo>
                <a:lnTo>
                  <a:pt x="7272" y="10241"/>
                </a:lnTo>
                <a:cubicBezTo>
                  <a:pt x="7639" y="10141"/>
                  <a:pt x="7973" y="10008"/>
                  <a:pt x="8306" y="9807"/>
                </a:cubicBezTo>
                <a:lnTo>
                  <a:pt x="9607" y="11008"/>
                </a:lnTo>
                <a:cubicBezTo>
                  <a:pt x="9682" y="11083"/>
                  <a:pt x="9785" y="11118"/>
                  <a:pt x="9893" y="11118"/>
                </a:cubicBezTo>
                <a:cubicBezTo>
                  <a:pt x="10024" y="11118"/>
                  <a:pt x="10164" y="11067"/>
                  <a:pt x="10274" y="10975"/>
                </a:cubicBezTo>
                <a:lnTo>
                  <a:pt x="10975" y="10274"/>
                </a:lnTo>
                <a:cubicBezTo>
                  <a:pt x="11142" y="10108"/>
                  <a:pt x="11142" y="9807"/>
                  <a:pt x="10975" y="9607"/>
                </a:cubicBezTo>
                <a:lnTo>
                  <a:pt x="9807" y="8306"/>
                </a:lnTo>
                <a:cubicBezTo>
                  <a:pt x="9974" y="7973"/>
                  <a:pt x="10108" y="7639"/>
                  <a:pt x="10208" y="7306"/>
                </a:cubicBezTo>
                <a:lnTo>
                  <a:pt x="11976" y="7206"/>
                </a:lnTo>
                <a:cubicBezTo>
                  <a:pt x="12209" y="7172"/>
                  <a:pt x="12409" y="6972"/>
                  <a:pt x="12409" y="6705"/>
                </a:cubicBezTo>
                <a:lnTo>
                  <a:pt x="12409" y="5738"/>
                </a:lnTo>
                <a:cubicBezTo>
                  <a:pt x="12409" y="5471"/>
                  <a:pt x="12243" y="5271"/>
                  <a:pt x="11976" y="5238"/>
                </a:cubicBezTo>
                <a:lnTo>
                  <a:pt x="10208" y="5137"/>
                </a:lnTo>
                <a:cubicBezTo>
                  <a:pt x="10141" y="4804"/>
                  <a:pt x="10008" y="4470"/>
                  <a:pt x="9807" y="4137"/>
                </a:cubicBezTo>
                <a:lnTo>
                  <a:pt x="10975" y="2836"/>
                </a:lnTo>
                <a:cubicBezTo>
                  <a:pt x="11142" y="2636"/>
                  <a:pt x="11142" y="2369"/>
                  <a:pt x="10975" y="2169"/>
                </a:cubicBezTo>
                <a:lnTo>
                  <a:pt x="10274" y="1468"/>
                </a:lnTo>
                <a:cubicBezTo>
                  <a:pt x="10174" y="1385"/>
                  <a:pt x="10049" y="1343"/>
                  <a:pt x="9928" y="1343"/>
                </a:cubicBezTo>
                <a:cubicBezTo>
                  <a:pt x="9807" y="1343"/>
                  <a:pt x="9691" y="1385"/>
                  <a:pt x="9607" y="1468"/>
                </a:cubicBezTo>
                <a:lnTo>
                  <a:pt x="8273" y="2636"/>
                </a:lnTo>
                <a:cubicBezTo>
                  <a:pt x="7973" y="2436"/>
                  <a:pt x="7639" y="2302"/>
                  <a:pt x="7272" y="2235"/>
                </a:cubicBezTo>
                <a:lnTo>
                  <a:pt x="7206" y="467"/>
                </a:lnTo>
                <a:cubicBezTo>
                  <a:pt x="7172" y="201"/>
                  <a:pt x="6972" y="0"/>
                  <a:pt x="6705" y="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4"/>
          <p:cNvSpPr/>
          <p:nvPr/>
        </p:nvSpPr>
        <p:spPr>
          <a:xfrm>
            <a:off x="810263" y="3195339"/>
            <a:ext cx="295225" cy="246175"/>
          </a:xfrm>
          <a:custGeom>
            <a:avLst/>
            <a:gdLst/>
            <a:ahLst/>
            <a:cxnLst/>
            <a:rect l="l" t="t" r="r" b="b"/>
            <a:pathLst>
              <a:path w="11809" h="9847" extrusionOk="0">
                <a:moveTo>
                  <a:pt x="2797" y="1"/>
                </a:moveTo>
                <a:cubicBezTo>
                  <a:pt x="1322" y="1"/>
                  <a:pt x="1" y="1204"/>
                  <a:pt x="468" y="3538"/>
                </a:cubicBezTo>
                <a:cubicBezTo>
                  <a:pt x="868" y="5673"/>
                  <a:pt x="2969" y="8175"/>
                  <a:pt x="5304" y="9576"/>
                </a:cubicBezTo>
                <a:cubicBezTo>
                  <a:pt x="5598" y="9755"/>
                  <a:pt x="5748" y="9847"/>
                  <a:pt x="5903" y="9847"/>
                </a:cubicBezTo>
                <a:cubicBezTo>
                  <a:pt x="6064" y="9847"/>
                  <a:pt x="6231" y="9747"/>
                  <a:pt x="6572" y="9542"/>
                </a:cubicBezTo>
                <a:cubicBezTo>
                  <a:pt x="8907" y="8108"/>
                  <a:pt x="10942" y="5639"/>
                  <a:pt x="11342" y="3538"/>
                </a:cubicBezTo>
                <a:cubicBezTo>
                  <a:pt x="11809" y="1204"/>
                  <a:pt x="10488" y="1"/>
                  <a:pt x="9013" y="1"/>
                </a:cubicBezTo>
                <a:cubicBezTo>
                  <a:pt x="7747" y="1"/>
                  <a:pt x="6367" y="886"/>
                  <a:pt x="5905" y="2704"/>
                </a:cubicBezTo>
                <a:cubicBezTo>
                  <a:pt x="5443" y="886"/>
                  <a:pt x="4063" y="1"/>
                  <a:pt x="2797" y="1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44"/>
          <p:cNvGrpSpPr/>
          <p:nvPr/>
        </p:nvGrpSpPr>
        <p:grpSpPr>
          <a:xfrm>
            <a:off x="687640" y="3799332"/>
            <a:ext cx="500699" cy="666069"/>
            <a:chOff x="4863650" y="3815375"/>
            <a:chExt cx="624625" cy="830925"/>
          </a:xfrm>
        </p:grpSpPr>
        <p:sp>
          <p:nvSpPr>
            <p:cNvPr id="605" name="Google Shape;605;p44"/>
            <p:cNvSpPr/>
            <p:nvPr/>
          </p:nvSpPr>
          <p:spPr>
            <a:xfrm>
              <a:off x="5086300" y="4421100"/>
              <a:ext cx="236875" cy="180150"/>
            </a:xfrm>
            <a:custGeom>
              <a:avLst/>
              <a:gdLst/>
              <a:ahLst/>
              <a:cxnLst/>
              <a:rect l="l" t="t" r="r" b="b"/>
              <a:pathLst>
                <a:path w="9475" h="7206" extrusionOk="0">
                  <a:moveTo>
                    <a:pt x="835" y="1"/>
                  </a:moveTo>
                  <a:cubicBezTo>
                    <a:pt x="301" y="468"/>
                    <a:pt x="1" y="1102"/>
                    <a:pt x="34" y="1802"/>
                  </a:cubicBezTo>
                  <a:lnTo>
                    <a:pt x="34" y="4871"/>
                  </a:lnTo>
                  <a:cubicBezTo>
                    <a:pt x="34" y="6172"/>
                    <a:pt x="1068" y="7206"/>
                    <a:pt x="2369" y="7206"/>
                  </a:cubicBezTo>
                  <a:lnTo>
                    <a:pt x="7106" y="7206"/>
                  </a:lnTo>
                  <a:cubicBezTo>
                    <a:pt x="8407" y="7206"/>
                    <a:pt x="9474" y="6172"/>
                    <a:pt x="9474" y="4871"/>
                  </a:cubicBezTo>
                  <a:lnTo>
                    <a:pt x="9474" y="1802"/>
                  </a:lnTo>
                  <a:cubicBezTo>
                    <a:pt x="9474" y="1102"/>
                    <a:pt x="9174" y="468"/>
                    <a:pt x="867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4"/>
            <p:cNvSpPr/>
            <p:nvPr/>
          </p:nvSpPr>
          <p:spPr>
            <a:xfrm>
              <a:off x="5163850" y="4601225"/>
              <a:ext cx="81750" cy="45075"/>
            </a:xfrm>
            <a:custGeom>
              <a:avLst/>
              <a:gdLst/>
              <a:ahLst/>
              <a:cxnLst/>
              <a:rect l="l" t="t" r="r" b="b"/>
              <a:pathLst>
                <a:path w="3270" h="1803" extrusionOk="0">
                  <a:moveTo>
                    <a:pt x="1" y="1"/>
                  </a:moveTo>
                  <a:lnTo>
                    <a:pt x="1" y="735"/>
                  </a:lnTo>
                  <a:cubicBezTo>
                    <a:pt x="1" y="1335"/>
                    <a:pt x="468" y="1802"/>
                    <a:pt x="1068" y="1802"/>
                  </a:cubicBezTo>
                  <a:lnTo>
                    <a:pt x="2236" y="1802"/>
                  </a:lnTo>
                  <a:cubicBezTo>
                    <a:pt x="2803" y="1802"/>
                    <a:pt x="3270" y="1335"/>
                    <a:pt x="3270" y="735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4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4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4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4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4"/>
            <p:cNvSpPr/>
            <p:nvPr/>
          </p:nvSpPr>
          <p:spPr>
            <a:xfrm>
              <a:off x="4863650" y="3815375"/>
              <a:ext cx="624625" cy="620775"/>
            </a:xfrm>
            <a:custGeom>
              <a:avLst/>
              <a:gdLst/>
              <a:ahLst/>
              <a:cxnLst/>
              <a:rect l="l" t="t" r="r" b="b"/>
              <a:pathLst>
                <a:path w="24985" h="24831" extrusionOk="0">
                  <a:moveTo>
                    <a:pt x="13631" y="0"/>
                  </a:moveTo>
                  <a:cubicBezTo>
                    <a:pt x="11583" y="0"/>
                    <a:pt x="9483" y="567"/>
                    <a:pt x="7539" y="1814"/>
                  </a:cubicBezTo>
                  <a:cubicBezTo>
                    <a:pt x="0" y="6651"/>
                    <a:pt x="767" y="17892"/>
                    <a:pt x="8940" y="21628"/>
                  </a:cubicBezTo>
                  <a:lnTo>
                    <a:pt x="8940" y="22462"/>
                  </a:lnTo>
                  <a:cubicBezTo>
                    <a:pt x="8940" y="23763"/>
                    <a:pt x="9974" y="24830"/>
                    <a:pt x="11275" y="24830"/>
                  </a:cubicBezTo>
                  <a:lnTo>
                    <a:pt x="16012" y="24830"/>
                  </a:lnTo>
                  <a:cubicBezTo>
                    <a:pt x="17313" y="24830"/>
                    <a:pt x="18380" y="23763"/>
                    <a:pt x="18380" y="22462"/>
                  </a:cubicBezTo>
                  <a:lnTo>
                    <a:pt x="18380" y="21628"/>
                  </a:lnTo>
                  <a:cubicBezTo>
                    <a:pt x="22383" y="19793"/>
                    <a:pt x="24985" y="15757"/>
                    <a:pt x="24985" y="11354"/>
                  </a:cubicBezTo>
                  <a:cubicBezTo>
                    <a:pt x="24985" y="4694"/>
                    <a:pt x="19527" y="0"/>
                    <a:pt x="13631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2" name="Google Shape;612;p44"/>
          <p:cNvGrpSpPr/>
          <p:nvPr/>
        </p:nvGrpSpPr>
        <p:grpSpPr>
          <a:xfrm>
            <a:off x="7505089" y="3642125"/>
            <a:ext cx="965350" cy="823275"/>
            <a:chOff x="1481225" y="4240975"/>
            <a:chExt cx="965350" cy="823275"/>
          </a:xfrm>
        </p:grpSpPr>
        <p:sp>
          <p:nvSpPr>
            <p:cNvPr id="613" name="Google Shape;613;p44"/>
            <p:cNvSpPr/>
            <p:nvPr/>
          </p:nvSpPr>
          <p:spPr>
            <a:xfrm>
              <a:off x="2074975" y="4738825"/>
              <a:ext cx="371600" cy="325425"/>
            </a:xfrm>
            <a:custGeom>
              <a:avLst/>
              <a:gdLst/>
              <a:ahLst/>
              <a:cxnLst/>
              <a:rect l="l" t="t" r="r" b="b"/>
              <a:pathLst>
                <a:path w="14864" h="13017" extrusionOk="0">
                  <a:moveTo>
                    <a:pt x="2136" y="1"/>
                  </a:moveTo>
                  <a:lnTo>
                    <a:pt x="1" y="2169"/>
                  </a:lnTo>
                  <a:cubicBezTo>
                    <a:pt x="1168" y="4871"/>
                    <a:pt x="2703" y="7440"/>
                    <a:pt x="4504" y="9808"/>
                  </a:cubicBezTo>
                  <a:cubicBezTo>
                    <a:pt x="6281" y="12102"/>
                    <a:pt x="8170" y="13016"/>
                    <a:pt x="9713" y="13016"/>
                  </a:cubicBezTo>
                  <a:cubicBezTo>
                    <a:pt x="13149" y="13016"/>
                    <a:pt x="14863" y="8475"/>
                    <a:pt x="9775" y="4537"/>
                  </a:cubicBezTo>
                  <a:cubicBezTo>
                    <a:pt x="7440" y="2703"/>
                    <a:pt x="4871" y="1202"/>
                    <a:pt x="2136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4"/>
            <p:cNvSpPr/>
            <p:nvPr/>
          </p:nvSpPr>
          <p:spPr>
            <a:xfrm>
              <a:off x="1979925" y="4644600"/>
              <a:ext cx="176800" cy="172850"/>
            </a:xfrm>
            <a:custGeom>
              <a:avLst/>
              <a:gdLst/>
              <a:ahLst/>
              <a:cxnLst/>
              <a:rect l="l" t="t" r="r" b="b"/>
              <a:pathLst>
                <a:path w="7072" h="6914" extrusionOk="0">
                  <a:moveTo>
                    <a:pt x="5437" y="1"/>
                  </a:moveTo>
                  <a:lnTo>
                    <a:pt x="0" y="5438"/>
                  </a:lnTo>
                  <a:lnTo>
                    <a:pt x="1034" y="6438"/>
                  </a:lnTo>
                  <a:cubicBezTo>
                    <a:pt x="1351" y="6755"/>
                    <a:pt x="1751" y="6914"/>
                    <a:pt x="2152" y="6914"/>
                  </a:cubicBezTo>
                  <a:cubicBezTo>
                    <a:pt x="2552" y="6914"/>
                    <a:pt x="2952" y="6755"/>
                    <a:pt x="3269" y="6438"/>
                  </a:cubicBezTo>
                  <a:lnTo>
                    <a:pt x="6472" y="3236"/>
                  </a:lnTo>
                  <a:cubicBezTo>
                    <a:pt x="7072" y="2636"/>
                    <a:pt x="7072" y="1635"/>
                    <a:pt x="6472" y="103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1481225" y="4240975"/>
              <a:ext cx="683850" cy="566275"/>
            </a:xfrm>
            <a:custGeom>
              <a:avLst/>
              <a:gdLst/>
              <a:ahLst/>
              <a:cxnLst/>
              <a:rect l="l" t="t" r="r" b="b"/>
              <a:pathLst>
                <a:path w="27354" h="22651" extrusionOk="0">
                  <a:moveTo>
                    <a:pt x="15132" y="1"/>
                  </a:moveTo>
                  <a:cubicBezTo>
                    <a:pt x="12234" y="1"/>
                    <a:pt x="9341" y="1101"/>
                    <a:pt x="7139" y="3303"/>
                  </a:cubicBezTo>
                  <a:cubicBezTo>
                    <a:pt x="1" y="10441"/>
                    <a:pt x="5038" y="22650"/>
                    <a:pt x="15145" y="22650"/>
                  </a:cubicBezTo>
                  <a:cubicBezTo>
                    <a:pt x="19715" y="22650"/>
                    <a:pt x="23851" y="19882"/>
                    <a:pt x="25619" y="15645"/>
                  </a:cubicBezTo>
                  <a:cubicBezTo>
                    <a:pt x="27354" y="11409"/>
                    <a:pt x="26386" y="6539"/>
                    <a:pt x="23151" y="3303"/>
                  </a:cubicBezTo>
                  <a:cubicBezTo>
                    <a:pt x="20932" y="1101"/>
                    <a:pt x="18030" y="1"/>
                    <a:pt x="15132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4"/>
            <p:cNvSpPr/>
            <p:nvPr/>
          </p:nvSpPr>
          <p:spPr>
            <a:xfrm>
              <a:off x="1596300" y="4326875"/>
              <a:ext cx="526250" cy="393650"/>
            </a:xfrm>
            <a:custGeom>
              <a:avLst/>
              <a:gdLst/>
              <a:ahLst/>
              <a:cxnLst/>
              <a:rect l="l" t="t" r="r" b="b"/>
              <a:pathLst>
                <a:path w="21050" h="15746" extrusionOk="0">
                  <a:moveTo>
                    <a:pt x="10529" y="0"/>
                  </a:moveTo>
                  <a:cubicBezTo>
                    <a:pt x="8515" y="0"/>
                    <a:pt x="6506" y="768"/>
                    <a:pt x="4971" y="2302"/>
                  </a:cubicBezTo>
                  <a:cubicBezTo>
                    <a:pt x="1" y="7272"/>
                    <a:pt x="3537" y="15745"/>
                    <a:pt x="10542" y="15745"/>
                  </a:cubicBezTo>
                  <a:cubicBezTo>
                    <a:pt x="17547" y="15745"/>
                    <a:pt x="21049" y="7272"/>
                    <a:pt x="16112" y="2302"/>
                  </a:cubicBezTo>
                  <a:cubicBezTo>
                    <a:pt x="14561" y="768"/>
                    <a:pt x="12543" y="0"/>
                    <a:pt x="1052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44"/>
          <p:cNvGrpSpPr/>
          <p:nvPr/>
        </p:nvGrpSpPr>
        <p:grpSpPr>
          <a:xfrm>
            <a:off x="7978072" y="2406281"/>
            <a:ext cx="438896" cy="434500"/>
            <a:chOff x="2532825" y="1741700"/>
            <a:chExt cx="438896" cy="434500"/>
          </a:xfrm>
        </p:grpSpPr>
        <p:sp>
          <p:nvSpPr>
            <p:cNvPr id="618" name="Google Shape;618;p44"/>
            <p:cNvSpPr/>
            <p:nvPr/>
          </p:nvSpPr>
          <p:spPr>
            <a:xfrm>
              <a:off x="2532825" y="1741700"/>
              <a:ext cx="438896" cy="434500"/>
            </a:xfrm>
            <a:custGeom>
              <a:avLst/>
              <a:gdLst/>
              <a:ahLst/>
              <a:cxnLst/>
              <a:rect l="l" t="t" r="r" b="b"/>
              <a:pathLst>
                <a:path w="21116" h="17380" extrusionOk="0">
                  <a:moveTo>
                    <a:pt x="2335" y="0"/>
                  </a:moveTo>
                  <a:cubicBezTo>
                    <a:pt x="1034" y="0"/>
                    <a:pt x="0" y="1067"/>
                    <a:pt x="0" y="2368"/>
                  </a:cubicBezTo>
                  <a:lnTo>
                    <a:pt x="0" y="15011"/>
                  </a:lnTo>
                  <a:cubicBezTo>
                    <a:pt x="0" y="16345"/>
                    <a:pt x="1034" y="17379"/>
                    <a:pt x="2335" y="17379"/>
                  </a:cubicBezTo>
                  <a:lnTo>
                    <a:pt x="18780" y="17379"/>
                  </a:lnTo>
                  <a:cubicBezTo>
                    <a:pt x="20081" y="17379"/>
                    <a:pt x="21115" y="16345"/>
                    <a:pt x="21115" y="15011"/>
                  </a:cubicBezTo>
                  <a:lnTo>
                    <a:pt x="21115" y="2368"/>
                  </a:lnTo>
                  <a:cubicBezTo>
                    <a:pt x="21115" y="1067"/>
                    <a:pt x="20081" y="0"/>
                    <a:pt x="187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4"/>
            <p:cNvSpPr/>
            <p:nvPr/>
          </p:nvSpPr>
          <p:spPr>
            <a:xfrm>
              <a:off x="2604660" y="1828676"/>
              <a:ext cx="295226" cy="260549"/>
            </a:xfrm>
            <a:custGeom>
              <a:avLst/>
              <a:gdLst/>
              <a:ahLst/>
              <a:cxnLst/>
              <a:rect l="l" t="t" r="r" b="b"/>
              <a:pathLst>
                <a:path w="13911" h="12277" extrusionOk="0">
                  <a:moveTo>
                    <a:pt x="6943" y="1"/>
                  </a:moveTo>
                  <a:cubicBezTo>
                    <a:pt x="6589" y="1"/>
                    <a:pt x="6238" y="134"/>
                    <a:pt x="5972" y="401"/>
                  </a:cubicBezTo>
                  <a:lnTo>
                    <a:pt x="734" y="5638"/>
                  </a:lnTo>
                  <a:cubicBezTo>
                    <a:pt x="1" y="6372"/>
                    <a:pt x="201" y="7573"/>
                    <a:pt x="1602" y="7573"/>
                  </a:cubicBezTo>
                  <a:lnTo>
                    <a:pt x="2903" y="7573"/>
                  </a:lnTo>
                  <a:lnTo>
                    <a:pt x="2903" y="10875"/>
                  </a:lnTo>
                  <a:cubicBezTo>
                    <a:pt x="2903" y="11642"/>
                    <a:pt x="3503" y="12276"/>
                    <a:pt x="4270" y="12276"/>
                  </a:cubicBezTo>
                  <a:lnTo>
                    <a:pt x="5404" y="12276"/>
                  </a:lnTo>
                  <a:lnTo>
                    <a:pt x="5404" y="9774"/>
                  </a:lnTo>
                  <a:cubicBezTo>
                    <a:pt x="5404" y="9007"/>
                    <a:pt x="6005" y="8373"/>
                    <a:pt x="6772" y="8373"/>
                  </a:cubicBezTo>
                  <a:lnTo>
                    <a:pt x="7139" y="8373"/>
                  </a:lnTo>
                  <a:cubicBezTo>
                    <a:pt x="7873" y="8373"/>
                    <a:pt x="8507" y="9007"/>
                    <a:pt x="8507" y="9774"/>
                  </a:cubicBezTo>
                  <a:lnTo>
                    <a:pt x="8507" y="12276"/>
                  </a:lnTo>
                  <a:lnTo>
                    <a:pt x="9641" y="12276"/>
                  </a:lnTo>
                  <a:cubicBezTo>
                    <a:pt x="10375" y="12276"/>
                    <a:pt x="11008" y="11642"/>
                    <a:pt x="11008" y="10875"/>
                  </a:cubicBezTo>
                  <a:lnTo>
                    <a:pt x="11008" y="7573"/>
                  </a:lnTo>
                  <a:lnTo>
                    <a:pt x="12309" y="7573"/>
                  </a:lnTo>
                  <a:cubicBezTo>
                    <a:pt x="13710" y="7573"/>
                    <a:pt x="13911" y="6372"/>
                    <a:pt x="13177" y="5638"/>
                  </a:cubicBezTo>
                  <a:lnTo>
                    <a:pt x="7940" y="401"/>
                  </a:lnTo>
                  <a:cubicBezTo>
                    <a:pt x="7656" y="134"/>
                    <a:pt x="7297" y="1"/>
                    <a:pt x="694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44"/>
          <p:cNvSpPr/>
          <p:nvPr/>
        </p:nvSpPr>
        <p:spPr>
          <a:xfrm>
            <a:off x="8084095" y="3229628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4"/>
          <p:cNvSpPr txBox="1"/>
          <p:nvPr/>
        </p:nvSpPr>
        <p:spPr>
          <a:xfrm>
            <a:off x="1495050" y="1289300"/>
            <a:ext cx="6295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Can censorship be validly compared to dystopian novels written in the 20th century?</a:t>
            </a:r>
            <a:endParaRPr sz="2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2" name="Google Shape;622;p44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Abby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5"/>
          <p:cNvSpPr/>
          <p:nvPr/>
        </p:nvSpPr>
        <p:spPr>
          <a:xfrm>
            <a:off x="365700" y="365700"/>
            <a:ext cx="8412600" cy="718800"/>
          </a:xfrm>
          <a:prstGeom prst="roundRect">
            <a:avLst>
              <a:gd name="adj" fmla="val 20371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8" name="Google Shape;628;p45"/>
          <p:cNvGrpSpPr/>
          <p:nvPr/>
        </p:nvGrpSpPr>
        <p:grpSpPr>
          <a:xfrm>
            <a:off x="8162840" y="137100"/>
            <a:ext cx="837300" cy="723250"/>
            <a:chOff x="5203050" y="2778050"/>
            <a:chExt cx="837300" cy="723250"/>
          </a:xfrm>
        </p:grpSpPr>
        <p:sp>
          <p:nvSpPr>
            <p:cNvPr id="629" name="Google Shape;629;p45"/>
            <p:cNvSpPr/>
            <p:nvPr/>
          </p:nvSpPr>
          <p:spPr>
            <a:xfrm>
              <a:off x="5203050" y="2778050"/>
              <a:ext cx="837300" cy="514375"/>
            </a:xfrm>
            <a:custGeom>
              <a:avLst/>
              <a:gdLst/>
              <a:ahLst/>
              <a:cxnLst/>
              <a:rect l="l" t="t" r="r" b="b"/>
              <a:pathLst>
                <a:path w="33492" h="20575" extrusionOk="0">
                  <a:moveTo>
                    <a:pt x="14195" y="0"/>
                  </a:moveTo>
                  <a:cubicBezTo>
                    <a:pt x="11003" y="0"/>
                    <a:pt x="8215" y="2192"/>
                    <a:pt x="7539" y="5346"/>
                  </a:cubicBezTo>
                  <a:cubicBezTo>
                    <a:pt x="6956" y="5148"/>
                    <a:pt x="6368" y="5054"/>
                    <a:pt x="5792" y="5054"/>
                  </a:cubicBezTo>
                  <a:cubicBezTo>
                    <a:pt x="3271" y="5054"/>
                    <a:pt x="996" y="6848"/>
                    <a:pt x="534" y="9483"/>
                  </a:cubicBezTo>
                  <a:cubicBezTo>
                    <a:pt x="1" y="12718"/>
                    <a:pt x="2502" y="15687"/>
                    <a:pt x="5805" y="15687"/>
                  </a:cubicBezTo>
                  <a:cubicBezTo>
                    <a:pt x="6172" y="15654"/>
                    <a:pt x="6539" y="15620"/>
                    <a:pt x="6906" y="15554"/>
                  </a:cubicBezTo>
                  <a:lnTo>
                    <a:pt x="6906" y="15887"/>
                  </a:lnTo>
                  <a:cubicBezTo>
                    <a:pt x="6906" y="18784"/>
                    <a:pt x="9249" y="20574"/>
                    <a:pt x="11635" y="20574"/>
                  </a:cubicBezTo>
                  <a:cubicBezTo>
                    <a:pt x="13067" y="20574"/>
                    <a:pt x="14515" y="19928"/>
                    <a:pt x="15478" y="18489"/>
                  </a:cubicBezTo>
                  <a:cubicBezTo>
                    <a:pt x="16191" y="19716"/>
                    <a:pt x="17363" y="20270"/>
                    <a:pt x="18526" y="20270"/>
                  </a:cubicBezTo>
                  <a:cubicBezTo>
                    <a:pt x="20302" y="20270"/>
                    <a:pt x="22056" y="18978"/>
                    <a:pt x="22116" y="16821"/>
                  </a:cubicBezTo>
                  <a:cubicBezTo>
                    <a:pt x="23241" y="17509"/>
                    <a:pt x="24467" y="17829"/>
                    <a:pt x="25670" y="17829"/>
                  </a:cubicBezTo>
                  <a:cubicBezTo>
                    <a:pt x="28606" y="17829"/>
                    <a:pt x="31405" y="15928"/>
                    <a:pt x="32257" y="12852"/>
                  </a:cubicBezTo>
                  <a:cubicBezTo>
                    <a:pt x="33491" y="8482"/>
                    <a:pt x="30222" y="4145"/>
                    <a:pt x="25686" y="4145"/>
                  </a:cubicBezTo>
                  <a:cubicBezTo>
                    <a:pt x="23918" y="4145"/>
                    <a:pt x="22183" y="4846"/>
                    <a:pt x="20916" y="6080"/>
                  </a:cubicBezTo>
                  <a:cubicBezTo>
                    <a:pt x="20549" y="2744"/>
                    <a:pt x="17847" y="209"/>
                    <a:pt x="14544" y="9"/>
                  </a:cubicBezTo>
                  <a:cubicBezTo>
                    <a:pt x="14427" y="3"/>
                    <a:pt x="14311" y="0"/>
                    <a:pt x="1419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5"/>
            <p:cNvSpPr/>
            <p:nvPr/>
          </p:nvSpPr>
          <p:spPr>
            <a:xfrm>
              <a:off x="5484500" y="3095150"/>
              <a:ext cx="274400" cy="406150"/>
            </a:xfrm>
            <a:custGeom>
              <a:avLst/>
              <a:gdLst/>
              <a:ahLst/>
              <a:cxnLst/>
              <a:rect l="l" t="t" r="r" b="b"/>
              <a:pathLst>
                <a:path w="10976" h="16246" extrusionOk="0">
                  <a:moveTo>
                    <a:pt x="4337" y="1"/>
                  </a:moveTo>
                  <a:cubicBezTo>
                    <a:pt x="3737" y="1"/>
                    <a:pt x="3270" y="501"/>
                    <a:pt x="3270" y="1102"/>
                  </a:cubicBezTo>
                  <a:lnTo>
                    <a:pt x="3270" y="10275"/>
                  </a:lnTo>
                  <a:lnTo>
                    <a:pt x="1268" y="10275"/>
                  </a:lnTo>
                  <a:cubicBezTo>
                    <a:pt x="167" y="10275"/>
                    <a:pt x="1" y="11242"/>
                    <a:pt x="601" y="11809"/>
                  </a:cubicBezTo>
                  <a:lnTo>
                    <a:pt x="4704" y="15946"/>
                  </a:lnTo>
                  <a:cubicBezTo>
                    <a:pt x="4921" y="16146"/>
                    <a:pt x="5196" y="16246"/>
                    <a:pt x="5471" y="16246"/>
                  </a:cubicBezTo>
                  <a:cubicBezTo>
                    <a:pt x="5746" y="16246"/>
                    <a:pt x="6022" y="16146"/>
                    <a:pt x="6238" y="15946"/>
                  </a:cubicBezTo>
                  <a:lnTo>
                    <a:pt x="10375" y="11809"/>
                  </a:lnTo>
                  <a:cubicBezTo>
                    <a:pt x="10975" y="11209"/>
                    <a:pt x="10775" y="10275"/>
                    <a:pt x="9674" y="10275"/>
                  </a:cubicBezTo>
                  <a:lnTo>
                    <a:pt x="7673" y="10275"/>
                  </a:lnTo>
                  <a:lnTo>
                    <a:pt x="7673" y="1102"/>
                  </a:lnTo>
                  <a:cubicBezTo>
                    <a:pt x="7673" y="501"/>
                    <a:pt x="7206" y="1"/>
                    <a:pt x="6605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45"/>
          <p:cNvGrpSpPr/>
          <p:nvPr/>
        </p:nvGrpSpPr>
        <p:grpSpPr>
          <a:xfrm>
            <a:off x="261540" y="250365"/>
            <a:ext cx="527900" cy="434500"/>
            <a:chOff x="4559250" y="2583950"/>
            <a:chExt cx="527900" cy="434500"/>
          </a:xfrm>
        </p:grpSpPr>
        <p:sp>
          <p:nvSpPr>
            <p:cNvPr id="632" name="Google Shape;632;p45"/>
            <p:cNvSpPr/>
            <p:nvPr/>
          </p:nvSpPr>
          <p:spPr>
            <a:xfrm>
              <a:off x="4559250" y="2583950"/>
              <a:ext cx="527900" cy="434500"/>
            </a:xfrm>
            <a:custGeom>
              <a:avLst/>
              <a:gdLst/>
              <a:ahLst/>
              <a:cxnLst/>
              <a:rect l="l" t="t" r="r" b="b"/>
              <a:pathLst>
                <a:path w="21116" h="17380" extrusionOk="0">
                  <a:moveTo>
                    <a:pt x="2369" y="1"/>
                  </a:moveTo>
                  <a:cubicBezTo>
                    <a:pt x="1035" y="1"/>
                    <a:pt x="1" y="1068"/>
                    <a:pt x="1" y="2369"/>
                  </a:cubicBezTo>
                  <a:lnTo>
                    <a:pt x="1" y="15045"/>
                  </a:lnTo>
                  <a:cubicBezTo>
                    <a:pt x="1" y="16346"/>
                    <a:pt x="1035" y="17380"/>
                    <a:pt x="2369" y="17380"/>
                  </a:cubicBezTo>
                  <a:lnTo>
                    <a:pt x="18781" y="17380"/>
                  </a:lnTo>
                  <a:cubicBezTo>
                    <a:pt x="20082" y="17380"/>
                    <a:pt x="21116" y="16346"/>
                    <a:pt x="21116" y="15045"/>
                  </a:cubicBezTo>
                  <a:lnTo>
                    <a:pt x="21116" y="2369"/>
                  </a:lnTo>
                  <a:cubicBezTo>
                    <a:pt x="21116" y="1068"/>
                    <a:pt x="20082" y="1"/>
                    <a:pt x="18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4754400" y="2694025"/>
              <a:ext cx="179325" cy="215200"/>
            </a:xfrm>
            <a:custGeom>
              <a:avLst/>
              <a:gdLst/>
              <a:ahLst/>
              <a:cxnLst/>
              <a:rect l="l" t="t" r="r" b="b"/>
              <a:pathLst>
                <a:path w="7173" h="8608" extrusionOk="0">
                  <a:moveTo>
                    <a:pt x="0" y="1"/>
                  </a:moveTo>
                  <a:lnTo>
                    <a:pt x="0" y="8607"/>
                  </a:lnTo>
                  <a:lnTo>
                    <a:pt x="7172" y="43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 </a:t>
            </a:r>
            <a:endParaRPr/>
          </a:p>
        </p:txBody>
      </p:sp>
      <p:sp>
        <p:nvSpPr>
          <p:cNvPr id="635" name="Google Shape;635;p45"/>
          <p:cNvSpPr txBox="1"/>
          <p:nvPr/>
        </p:nvSpPr>
        <p:spPr>
          <a:xfrm>
            <a:off x="625125" y="1606350"/>
            <a:ext cx="71454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https://sites.psu.edu/worldwidewomen/censorship-effects-on-society/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https://www.cjfe.org/censorship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https://www.aclu.org/other/what-censorship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https://www.britannica.com/topic/censorship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https://careersinpsychology.org/psychology-media-censorship/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https://www.pbs.org/wgbh/americanexperience/features/warletters-censorship/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9"/>
              </a:rPr>
              <a:t>https://encyclopedia.ushmm.org/content/en/article/book-burning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/>
          <p:nvPr/>
        </p:nvSpPr>
        <p:spPr>
          <a:xfrm>
            <a:off x="4995975" y="1516100"/>
            <a:ext cx="3514500" cy="2949300"/>
          </a:xfrm>
          <a:prstGeom prst="roundRect">
            <a:avLst>
              <a:gd name="adj" fmla="val 63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3"/>
          <p:cNvSpPr/>
          <p:nvPr/>
        </p:nvSpPr>
        <p:spPr>
          <a:xfrm>
            <a:off x="365700" y="365700"/>
            <a:ext cx="8412600" cy="718800"/>
          </a:xfrm>
          <a:prstGeom prst="roundRect">
            <a:avLst>
              <a:gd name="adj" fmla="val 20371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33"/>
          <p:cNvGrpSpPr/>
          <p:nvPr/>
        </p:nvGrpSpPr>
        <p:grpSpPr>
          <a:xfrm>
            <a:off x="140187" y="954314"/>
            <a:ext cx="451033" cy="498976"/>
            <a:chOff x="1820650" y="1393100"/>
            <a:chExt cx="602100" cy="666100"/>
          </a:xfrm>
        </p:grpSpPr>
        <p:sp>
          <p:nvSpPr>
            <p:cNvPr id="246" name="Google Shape;246;p33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3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33"/>
          <p:cNvGrpSpPr/>
          <p:nvPr/>
        </p:nvGrpSpPr>
        <p:grpSpPr>
          <a:xfrm>
            <a:off x="8429863" y="152404"/>
            <a:ext cx="561728" cy="498962"/>
            <a:chOff x="2696275" y="963625"/>
            <a:chExt cx="678825" cy="602975"/>
          </a:xfrm>
        </p:grpSpPr>
        <p:sp>
          <p:nvSpPr>
            <p:cNvPr id="249" name="Google Shape;249;p33"/>
            <p:cNvSpPr/>
            <p:nvPr/>
          </p:nvSpPr>
          <p:spPr>
            <a:xfrm>
              <a:off x="2696275" y="963625"/>
              <a:ext cx="678825" cy="602975"/>
            </a:xfrm>
            <a:custGeom>
              <a:avLst/>
              <a:gdLst/>
              <a:ahLst/>
              <a:cxnLst/>
              <a:rect l="l" t="t" r="r" b="b"/>
              <a:pathLst>
                <a:path w="27153" h="24119" extrusionOk="0">
                  <a:moveTo>
                    <a:pt x="2335" y="1"/>
                  </a:moveTo>
                  <a:cubicBezTo>
                    <a:pt x="1034" y="1"/>
                    <a:pt x="0" y="1035"/>
                    <a:pt x="0" y="2369"/>
                  </a:cubicBezTo>
                  <a:lnTo>
                    <a:pt x="0" y="21750"/>
                  </a:lnTo>
                  <a:cubicBezTo>
                    <a:pt x="0" y="23051"/>
                    <a:pt x="1034" y="24118"/>
                    <a:pt x="2335" y="24118"/>
                  </a:cubicBezTo>
                  <a:lnTo>
                    <a:pt x="24784" y="24118"/>
                  </a:lnTo>
                  <a:cubicBezTo>
                    <a:pt x="26085" y="24118"/>
                    <a:pt x="27153" y="23051"/>
                    <a:pt x="27153" y="21750"/>
                  </a:cubicBezTo>
                  <a:lnTo>
                    <a:pt x="27153" y="9107"/>
                  </a:lnTo>
                  <a:cubicBezTo>
                    <a:pt x="27153" y="7806"/>
                    <a:pt x="26085" y="6739"/>
                    <a:pt x="24784" y="6739"/>
                  </a:cubicBezTo>
                  <a:lnTo>
                    <a:pt x="13643" y="6739"/>
                  </a:lnTo>
                  <a:cubicBezTo>
                    <a:pt x="12275" y="6706"/>
                    <a:pt x="11108" y="5705"/>
                    <a:pt x="10874" y="4371"/>
                  </a:cubicBezTo>
                  <a:lnTo>
                    <a:pt x="10508" y="2336"/>
                  </a:lnTo>
                  <a:cubicBezTo>
                    <a:pt x="10241" y="1001"/>
                    <a:pt x="9073" y="34"/>
                    <a:pt x="7739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3"/>
            <p:cNvSpPr/>
            <p:nvPr/>
          </p:nvSpPr>
          <p:spPr>
            <a:xfrm>
              <a:off x="2957275" y="1015325"/>
              <a:ext cx="365300" cy="116775"/>
            </a:xfrm>
            <a:custGeom>
              <a:avLst/>
              <a:gdLst/>
              <a:ahLst/>
              <a:cxnLst/>
              <a:rect l="l" t="t" r="r" b="b"/>
              <a:pathLst>
                <a:path w="14612" h="4671" extrusionOk="0">
                  <a:moveTo>
                    <a:pt x="1" y="1"/>
                  </a:moveTo>
                  <a:cubicBezTo>
                    <a:pt x="34" y="101"/>
                    <a:pt x="68" y="201"/>
                    <a:pt x="68" y="268"/>
                  </a:cubicBezTo>
                  <a:lnTo>
                    <a:pt x="434" y="2303"/>
                  </a:lnTo>
                  <a:cubicBezTo>
                    <a:pt x="668" y="3637"/>
                    <a:pt x="1835" y="4638"/>
                    <a:pt x="3203" y="4671"/>
                  </a:cubicBezTo>
                  <a:lnTo>
                    <a:pt x="14611" y="4671"/>
                  </a:lnTo>
                  <a:lnTo>
                    <a:pt x="14611" y="2369"/>
                  </a:lnTo>
                  <a:cubicBezTo>
                    <a:pt x="14611" y="1068"/>
                    <a:pt x="13577" y="1"/>
                    <a:pt x="12276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3"/>
            <p:cNvSpPr/>
            <p:nvPr/>
          </p:nvSpPr>
          <p:spPr>
            <a:xfrm>
              <a:off x="2781325" y="1215475"/>
              <a:ext cx="507875" cy="266875"/>
            </a:xfrm>
            <a:custGeom>
              <a:avLst/>
              <a:gdLst/>
              <a:ahLst/>
              <a:cxnLst/>
              <a:rect l="l" t="t" r="r" b="b"/>
              <a:pathLst>
                <a:path w="20315" h="10675" extrusionOk="0">
                  <a:moveTo>
                    <a:pt x="2369" y="1"/>
                  </a:moveTo>
                  <a:cubicBezTo>
                    <a:pt x="1068" y="1"/>
                    <a:pt x="0" y="1035"/>
                    <a:pt x="0" y="2336"/>
                  </a:cubicBezTo>
                  <a:lnTo>
                    <a:pt x="0" y="8340"/>
                  </a:lnTo>
                  <a:cubicBezTo>
                    <a:pt x="0" y="9641"/>
                    <a:pt x="1068" y="10675"/>
                    <a:pt x="2369" y="10675"/>
                  </a:cubicBezTo>
                  <a:lnTo>
                    <a:pt x="17947" y="10675"/>
                  </a:lnTo>
                  <a:cubicBezTo>
                    <a:pt x="19248" y="10675"/>
                    <a:pt x="20315" y="9641"/>
                    <a:pt x="20315" y="8340"/>
                  </a:cubicBezTo>
                  <a:lnTo>
                    <a:pt x="20315" y="2336"/>
                  </a:lnTo>
                  <a:cubicBezTo>
                    <a:pt x="20315" y="1035"/>
                    <a:pt x="19248" y="1"/>
                    <a:pt x="17947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3"/>
          <p:cNvGrpSpPr/>
          <p:nvPr/>
        </p:nvGrpSpPr>
        <p:grpSpPr>
          <a:xfrm>
            <a:off x="8562523" y="4169428"/>
            <a:ext cx="431555" cy="432703"/>
            <a:chOff x="133738" y="317889"/>
            <a:chExt cx="460473" cy="461698"/>
          </a:xfrm>
        </p:grpSpPr>
        <p:sp>
          <p:nvSpPr>
            <p:cNvPr id="253" name="Google Shape;253;p33"/>
            <p:cNvSpPr/>
            <p:nvPr/>
          </p:nvSpPr>
          <p:spPr>
            <a:xfrm>
              <a:off x="257624" y="442388"/>
              <a:ext cx="212700" cy="21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3"/>
            <p:cNvSpPr/>
            <p:nvPr/>
          </p:nvSpPr>
          <p:spPr>
            <a:xfrm>
              <a:off x="133738" y="317889"/>
              <a:ext cx="460473" cy="461698"/>
            </a:xfrm>
            <a:custGeom>
              <a:avLst/>
              <a:gdLst/>
              <a:ahLst/>
              <a:cxnLst/>
              <a:rect l="l" t="t" r="r" b="b"/>
              <a:pathLst>
                <a:path w="12410" h="12443" extrusionOk="0">
                  <a:moveTo>
                    <a:pt x="6152" y="4212"/>
                  </a:moveTo>
                  <a:cubicBezTo>
                    <a:pt x="7197" y="4212"/>
                    <a:pt x="8207" y="5019"/>
                    <a:pt x="8207" y="6238"/>
                  </a:cubicBezTo>
                  <a:cubicBezTo>
                    <a:pt x="8174" y="7339"/>
                    <a:pt x="7273" y="8240"/>
                    <a:pt x="6172" y="8240"/>
                  </a:cubicBezTo>
                  <a:cubicBezTo>
                    <a:pt x="4371" y="8240"/>
                    <a:pt x="3470" y="6072"/>
                    <a:pt x="4738" y="4804"/>
                  </a:cubicBezTo>
                  <a:cubicBezTo>
                    <a:pt x="5147" y="4395"/>
                    <a:pt x="5653" y="4212"/>
                    <a:pt x="6152" y="4212"/>
                  </a:cubicBezTo>
                  <a:close/>
                  <a:moveTo>
                    <a:pt x="5705" y="1"/>
                  </a:moveTo>
                  <a:cubicBezTo>
                    <a:pt x="5438" y="1"/>
                    <a:pt x="5205" y="201"/>
                    <a:pt x="5205" y="468"/>
                  </a:cubicBezTo>
                  <a:lnTo>
                    <a:pt x="5105" y="2236"/>
                  </a:lnTo>
                  <a:cubicBezTo>
                    <a:pt x="4771" y="2302"/>
                    <a:pt x="4404" y="2436"/>
                    <a:pt x="4104" y="2636"/>
                  </a:cubicBezTo>
                  <a:lnTo>
                    <a:pt x="2836" y="1468"/>
                  </a:lnTo>
                  <a:cubicBezTo>
                    <a:pt x="2736" y="1385"/>
                    <a:pt x="2611" y="1343"/>
                    <a:pt x="2490" y="1343"/>
                  </a:cubicBezTo>
                  <a:cubicBezTo>
                    <a:pt x="2369" y="1343"/>
                    <a:pt x="2253" y="1385"/>
                    <a:pt x="2169" y="1468"/>
                  </a:cubicBezTo>
                  <a:lnTo>
                    <a:pt x="1469" y="2169"/>
                  </a:lnTo>
                  <a:cubicBezTo>
                    <a:pt x="1302" y="2369"/>
                    <a:pt x="1269" y="2636"/>
                    <a:pt x="1435" y="2836"/>
                  </a:cubicBezTo>
                  <a:lnTo>
                    <a:pt x="2636" y="4137"/>
                  </a:lnTo>
                  <a:cubicBezTo>
                    <a:pt x="2436" y="4471"/>
                    <a:pt x="2303" y="4804"/>
                    <a:pt x="2203" y="5171"/>
                  </a:cubicBezTo>
                  <a:lnTo>
                    <a:pt x="435" y="5238"/>
                  </a:lnTo>
                  <a:cubicBezTo>
                    <a:pt x="201" y="5271"/>
                    <a:pt x="1" y="5471"/>
                    <a:pt x="1" y="5738"/>
                  </a:cubicBezTo>
                  <a:lnTo>
                    <a:pt x="1" y="6705"/>
                  </a:lnTo>
                  <a:cubicBezTo>
                    <a:pt x="1" y="6972"/>
                    <a:pt x="201" y="7172"/>
                    <a:pt x="435" y="7206"/>
                  </a:cubicBezTo>
                  <a:lnTo>
                    <a:pt x="2203" y="7306"/>
                  </a:lnTo>
                  <a:cubicBezTo>
                    <a:pt x="2303" y="7639"/>
                    <a:pt x="2436" y="7973"/>
                    <a:pt x="2636" y="8307"/>
                  </a:cubicBezTo>
                  <a:lnTo>
                    <a:pt x="1435" y="9608"/>
                  </a:lnTo>
                  <a:cubicBezTo>
                    <a:pt x="1269" y="9808"/>
                    <a:pt x="1302" y="10075"/>
                    <a:pt x="1469" y="10275"/>
                  </a:cubicBezTo>
                  <a:lnTo>
                    <a:pt x="2169" y="10975"/>
                  </a:lnTo>
                  <a:cubicBezTo>
                    <a:pt x="2257" y="11063"/>
                    <a:pt x="2382" y="11105"/>
                    <a:pt x="2511" y="11105"/>
                  </a:cubicBezTo>
                  <a:cubicBezTo>
                    <a:pt x="2625" y="11105"/>
                    <a:pt x="2742" y="11072"/>
                    <a:pt x="2836" y="11009"/>
                  </a:cubicBezTo>
                  <a:lnTo>
                    <a:pt x="4137" y="9808"/>
                  </a:lnTo>
                  <a:cubicBezTo>
                    <a:pt x="4437" y="10008"/>
                    <a:pt x="4771" y="10141"/>
                    <a:pt x="5138" y="10241"/>
                  </a:cubicBezTo>
                  <a:lnTo>
                    <a:pt x="5238" y="11976"/>
                  </a:lnTo>
                  <a:cubicBezTo>
                    <a:pt x="5238" y="12243"/>
                    <a:pt x="5472" y="12443"/>
                    <a:pt x="5705" y="12443"/>
                  </a:cubicBezTo>
                  <a:lnTo>
                    <a:pt x="6706" y="12443"/>
                  </a:lnTo>
                  <a:cubicBezTo>
                    <a:pt x="6973" y="12443"/>
                    <a:pt x="7173" y="12243"/>
                    <a:pt x="7206" y="11976"/>
                  </a:cubicBezTo>
                  <a:lnTo>
                    <a:pt x="7273" y="10241"/>
                  </a:lnTo>
                  <a:cubicBezTo>
                    <a:pt x="7640" y="10141"/>
                    <a:pt x="7973" y="10008"/>
                    <a:pt x="8274" y="9808"/>
                  </a:cubicBezTo>
                  <a:lnTo>
                    <a:pt x="9575" y="11009"/>
                  </a:lnTo>
                  <a:cubicBezTo>
                    <a:pt x="9669" y="11072"/>
                    <a:pt x="9786" y="11105"/>
                    <a:pt x="9900" y="11105"/>
                  </a:cubicBezTo>
                  <a:cubicBezTo>
                    <a:pt x="10028" y="11105"/>
                    <a:pt x="10154" y="11063"/>
                    <a:pt x="10242" y="10975"/>
                  </a:cubicBezTo>
                  <a:lnTo>
                    <a:pt x="10942" y="10275"/>
                  </a:lnTo>
                  <a:cubicBezTo>
                    <a:pt x="11142" y="10075"/>
                    <a:pt x="11142" y="9808"/>
                    <a:pt x="10976" y="9608"/>
                  </a:cubicBezTo>
                  <a:lnTo>
                    <a:pt x="9808" y="8307"/>
                  </a:lnTo>
                  <a:cubicBezTo>
                    <a:pt x="9975" y="7973"/>
                    <a:pt x="10108" y="7639"/>
                    <a:pt x="10208" y="7306"/>
                  </a:cubicBezTo>
                  <a:lnTo>
                    <a:pt x="11976" y="7206"/>
                  </a:lnTo>
                  <a:cubicBezTo>
                    <a:pt x="12210" y="7172"/>
                    <a:pt x="12410" y="6972"/>
                    <a:pt x="12410" y="6705"/>
                  </a:cubicBezTo>
                  <a:lnTo>
                    <a:pt x="12410" y="5738"/>
                  </a:lnTo>
                  <a:cubicBezTo>
                    <a:pt x="12410" y="5471"/>
                    <a:pt x="12210" y="5238"/>
                    <a:pt x="11943" y="5238"/>
                  </a:cubicBezTo>
                  <a:lnTo>
                    <a:pt x="10208" y="5171"/>
                  </a:lnTo>
                  <a:cubicBezTo>
                    <a:pt x="10108" y="4804"/>
                    <a:pt x="9975" y="4471"/>
                    <a:pt x="9775" y="4137"/>
                  </a:cubicBezTo>
                  <a:lnTo>
                    <a:pt x="10976" y="2836"/>
                  </a:lnTo>
                  <a:cubicBezTo>
                    <a:pt x="11109" y="2636"/>
                    <a:pt x="11109" y="2369"/>
                    <a:pt x="10942" y="2169"/>
                  </a:cubicBezTo>
                  <a:lnTo>
                    <a:pt x="10242" y="1468"/>
                  </a:lnTo>
                  <a:cubicBezTo>
                    <a:pt x="10136" y="1380"/>
                    <a:pt x="10012" y="1339"/>
                    <a:pt x="9889" y="1339"/>
                  </a:cubicBezTo>
                  <a:cubicBezTo>
                    <a:pt x="9778" y="1339"/>
                    <a:pt x="9669" y="1372"/>
                    <a:pt x="9575" y="1435"/>
                  </a:cubicBezTo>
                  <a:lnTo>
                    <a:pt x="8274" y="2636"/>
                  </a:lnTo>
                  <a:cubicBezTo>
                    <a:pt x="7940" y="2436"/>
                    <a:pt x="7606" y="2302"/>
                    <a:pt x="7240" y="2236"/>
                  </a:cubicBezTo>
                  <a:lnTo>
                    <a:pt x="7173" y="468"/>
                  </a:lnTo>
                  <a:cubicBezTo>
                    <a:pt x="7139" y="201"/>
                    <a:pt x="6939" y="1"/>
                    <a:pt x="667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Censorship?</a:t>
            </a:r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1"/>
          </p:nvPr>
        </p:nvSpPr>
        <p:spPr>
          <a:xfrm>
            <a:off x="720000" y="1789850"/>
            <a:ext cx="3388500" cy="24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700"/>
              <a:t>Censorship is the changing or suppression or prohibition of speech, writing, images or ideas that are considered “offensive” or a threat to security. </a:t>
            </a:r>
            <a:endParaRPr sz="1700"/>
          </a:p>
        </p:txBody>
      </p:sp>
      <p:pic>
        <p:nvPicPr>
          <p:cNvPr id="257" name="Google Shape;25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964" y="1741043"/>
            <a:ext cx="3332525" cy="249940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8" name="Google Shape;258;p33"/>
          <p:cNvSpPr txBox="1"/>
          <p:nvPr/>
        </p:nvSpPr>
        <p:spPr>
          <a:xfrm>
            <a:off x="0" y="4743300"/>
            <a:ext cx="41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Clara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"/>
          <p:cNvSpPr/>
          <p:nvPr/>
        </p:nvSpPr>
        <p:spPr>
          <a:xfrm>
            <a:off x="365700" y="1203800"/>
            <a:ext cx="4093800" cy="3573900"/>
          </a:xfrm>
          <a:prstGeom prst="roundRect">
            <a:avLst>
              <a:gd name="adj" fmla="val 4175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4"/>
          <p:cNvSpPr/>
          <p:nvPr/>
        </p:nvSpPr>
        <p:spPr>
          <a:xfrm>
            <a:off x="4684500" y="1203800"/>
            <a:ext cx="4093800" cy="3573900"/>
          </a:xfrm>
          <a:prstGeom prst="roundRect">
            <a:avLst>
              <a:gd name="adj" fmla="val 4175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"/>
          <p:cNvSpPr/>
          <p:nvPr/>
        </p:nvSpPr>
        <p:spPr>
          <a:xfrm>
            <a:off x="365700" y="365700"/>
            <a:ext cx="8412600" cy="718800"/>
          </a:xfrm>
          <a:prstGeom prst="roundRect">
            <a:avLst>
              <a:gd name="adj" fmla="val 20371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Censorship</a:t>
            </a:r>
            <a:endParaRPr/>
          </a:p>
        </p:txBody>
      </p:sp>
      <p:sp>
        <p:nvSpPr>
          <p:cNvPr id="267" name="Google Shape;267;p34"/>
          <p:cNvSpPr txBox="1">
            <a:spLocks noGrp="1"/>
          </p:cNvSpPr>
          <p:nvPr>
            <p:ph type="subTitle" idx="1"/>
          </p:nvPr>
        </p:nvSpPr>
        <p:spPr>
          <a:xfrm>
            <a:off x="775050" y="1457250"/>
            <a:ext cx="3275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 &amp; the Internet</a:t>
            </a:r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subTitle" idx="2"/>
          </p:nvPr>
        </p:nvSpPr>
        <p:spPr>
          <a:xfrm>
            <a:off x="417975" y="2439975"/>
            <a:ext cx="33234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Searching on GOOGLE was banned in 2010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Social control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Protecting the government from negative issues</a:t>
            </a:r>
            <a:endParaRPr sz="1500"/>
          </a:p>
        </p:txBody>
      </p:sp>
      <p:sp>
        <p:nvSpPr>
          <p:cNvPr id="269" name="Google Shape;269;p34"/>
          <p:cNvSpPr txBox="1">
            <a:spLocks noGrp="1"/>
          </p:cNvSpPr>
          <p:nvPr>
            <p:ph type="subTitle" idx="3"/>
          </p:nvPr>
        </p:nvSpPr>
        <p:spPr>
          <a:xfrm>
            <a:off x="5343000" y="1457256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Nazi Germany</a:t>
            </a:r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subTitle" idx="4"/>
          </p:nvPr>
        </p:nvSpPr>
        <p:spPr>
          <a:xfrm>
            <a:off x="4739925" y="2784880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List of “un-German” books was created in 1933</a:t>
            </a: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Every aspect of life was monitored 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Music, news, school curriculums, making jokes, etc.</a:t>
            </a:r>
            <a:endParaRPr sz="1500"/>
          </a:p>
        </p:txBody>
      </p:sp>
      <p:sp>
        <p:nvSpPr>
          <p:cNvPr id="271" name="Google Shape;271;p34"/>
          <p:cNvSpPr/>
          <p:nvPr/>
        </p:nvSpPr>
        <p:spPr>
          <a:xfrm>
            <a:off x="65850" y="876181"/>
            <a:ext cx="807300" cy="8073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34"/>
          <p:cNvGrpSpPr/>
          <p:nvPr/>
        </p:nvGrpSpPr>
        <p:grpSpPr>
          <a:xfrm>
            <a:off x="291362" y="1102383"/>
            <a:ext cx="356276" cy="354871"/>
            <a:chOff x="6475850" y="2546300"/>
            <a:chExt cx="411975" cy="410350"/>
          </a:xfrm>
        </p:grpSpPr>
        <p:sp>
          <p:nvSpPr>
            <p:cNvPr id="273" name="Google Shape;273;p34"/>
            <p:cNvSpPr/>
            <p:nvPr/>
          </p:nvSpPr>
          <p:spPr>
            <a:xfrm>
              <a:off x="6476700" y="2546300"/>
              <a:ext cx="104450" cy="104225"/>
            </a:xfrm>
            <a:custGeom>
              <a:avLst/>
              <a:gdLst/>
              <a:ahLst/>
              <a:cxnLst/>
              <a:rect l="l" t="t" r="r" b="b"/>
              <a:pathLst>
                <a:path w="4178" h="4169" extrusionOk="0">
                  <a:moveTo>
                    <a:pt x="3695" y="1"/>
                  </a:moveTo>
                  <a:cubicBezTo>
                    <a:pt x="3692" y="1"/>
                    <a:pt x="3689" y="1"/>
                    <a:pt x="3687" y="1"/>
                  </a:cubicBezTo>
                  <a:lnTo>
                    <a:pt x="481" y="1"/>
                  </a:lnTo>
                  <a:cubicBezTo>
                    <a:pt x="216" y="1"/>
                    <a:pt x="0" y="216"/>
                    <a:pt x="0" y="483"/>
                  </a:cubicBezTo>
                  <a:lnTo>
                    <a:pt x="0" y="3687"/>
                  </a:lnTo>
                  <a:cubicBezTo>
                    <a:pt x="0" y="3953"/>
                    <a:pt x="216" y="4169"/>
                    <a:pt x="481" y="4169"/>
                  </a:cubicBezTo>
                  <a:cubicBezTo>
                    <a:pt x="746" y="4169"/>
                    <a:pt x="961" y="3953"/>
                    <a:pt x="961" y="3687"/>
                  </a:cubicBezTo>
                  <a:lnTo>
                    <a:pt x="961" y="963"/>
                  </a:lnTo>
                  <a:lnTo>
                    <a:pt x="3687" y="963"/>
                  </a:lnTo>
                  <a:cubicBezTo>
                    <a:pt x="3690" y="963"/>
                    <a:pt x="3694" y="963"/>
                    <a:pt x="3697" y="963"/>
                  </a:cubicBezTo>
                  <a:cubicBezTo>
                    <a:pt x="3962" y="963"/>
                    <a:pt x="4177" y="748"/>
                    <a:pt x="4177" y="483"/>
                  </a:cubicBezTo>
                  <a:cubicBezTo>
                    <a:pt x="4177" y="216"/>
                    <a:pt x="3960" y="1"/>
                    <a:pt x="36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6782550" y="2546300"/>
              <a:ext cx="104450" cy="104225"/>
            </a:xfrm>
            <a:custGeom>
              <a:avLst/>
              <a:gdLst/>
              <a:ahLst/>
              <a:cxnLst/>
              <a:rect l="l" t="t" r="r" b="b"/>
              <a:pathLst>
                <a:path w="4178" h="4169" extrusionOk="0">
                  <a:moveTo>
                    <a:pt x="483" y="1"/>
                  </a:moveTo>
                  <a:cubicBezTo>
                    <a:pt x="217" y="1"/>
                    <a:pt x="1" y="216"/>
                    <a:pt x="1" y="483"/>
                  </a:cubicBezTo>
                  <a:cubicBezTo>
                    <a:pt x="1" y="748"/>
                    <a:pt x="216" y="963"/>
                    <a:pt x="481" y="963"/>
                  </a:cubicBezTo>
                  <a:cubicBezTo>
                    <a:pt x="484" y="963"/>
                    <a:pt x="488" y="963"/>
                    <a:pt x="491" y="963"/>
                  </a:cubicBezTo>
                  <a:lnTo>
                    <a:pt x="3215" y="963"/>
                  </a:lnTo>
                  <a:lnTo>
                    <a:pt x="3215" y="3687"/>
                  </a:lnTo>
                  <a:cubicBezTo>
                    <a:pt x="3215" y="3953"/>
                    <a:pt x="3430" y="4169"/>
                    <a:pt x="3697" y="4169"/>
                  </a:cubicBezTo>
                  <a:cubicBezTo>
                    <a:pt x="3962" y="4169"/>
                    <a:pt x="4177" y="3953"/>
                    <a:pt x="4177" y="3687"/>
                  </a:cubicBezTo>
                  <a:lnTo>
                    <a:pt x="4177" y="483"/>
                  </a:lnTo>
                  <a:cubicBezTo>
                    <a:pt x="4177" y="216"/>
                    <a:pt x="3962" y="1"/>
                    <a:pt x="3697" y="1"/>
                  </a:cubicBezTo>
                  <a:lnTo>
                    <a:pt x="491" y="1"/>
                  </a:lnTo>
                  <a:cubicBezTo>
                    <a:pt x="489" y="1"/>
                    <a:pt x="486" y="1"/>
                    <a:pt x="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>
              <a:off x="6476700" y="2852625"/>
              <a:ext cx="104450" cy="104025"/>
            </a:xfrm>
            <a:custGeom>
              <a:avLst/>
              <a:gdLst/>
              <a:ahLst/>
              <a:cxnLst/>
              <a:rect l="l" t="t" r="r" b="b"/>
              <a:pathLst>
                <a:path w="4178" h="4161" extrusionOk="0">
                  <a:moveTo>
                    <a:pt x="481" y="1"/>
                  </a:moveTo>
                  <a:cubicBezTo>
                    <a:pt x="219" y="1"/>
                    <a:pt x="5" y="212"/>
                    <a:pt x="0" y="472"/>
                  </a:cubicBezTo>
                  <a:lnTo>
                    <a:pt x="0" y="3680"/>
                  </a:lnTo>
                  <a:cubicBezTo>
                    <a:pt x="0" y="3945"/>
                    <a:pt x="216" y="4160"/>
                    <a:pt x="481" y="4160"/>
                  </a:cubicBezTo>
                  <a:lnTo>
                    <a:pt x="3687" y="4160"/>
                  </a:lnTo>
                  <a:cubicBezTo>
                    <a:pt x="3689" y="4160"/>
                    <a:pt x="3692" y="4160"/>
                    <a:pt x="3695" y="4160"/>
                  </a:cubicBezTo>
                  <a:cubicBezTo>
                    <a:pt x="3960" y="4160"/>
                    <a:pt x="4177" y="3945"/>
                    <a:pt x="4177" y="3678"/>
                  </a:cubicBezTo>
                  <a:cubicBezTo>
                    <a:pt x="4177" y="3413"/>
                    <a:pt x="3960" y="3198"/>
                    <a:pt x="3695" y="3198"/>
                  </a:cubicBezTo>
                  <a:cubicBezTo>
                    <a:pt x="3692" y="3198"/>
                    <a:pt x="3689" y="3198"/>
                    <a:pt x="3687" y="3198"/>
                  </a:cubicBezTo>
                  <a:lnTo>
                    <a:pt x="961" y="3198"/>
                  </a:lnTo>
                  <a:lnTo>
                    <a:pt x="961" y="472"/>
                  </a:lnTo>
                  <a:cubicBezTo>
                    <a:pt x="957" y="212"/>
                    <a:pt x="74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6782550" y="2852425"/>
              <a:ext cx="104450" cy="104175"/>
            </a:xfrm>
            <a:custGeom>
              <a:avLst/>
              <a:gdLst/>
              <a:ahLst/>
              <a:cxnLst/>
              <a:rect l="l" t="t" r="r" b="b"/>
              <a:pathLst>
                <a:path w="4178" h="4167" extrusionOk="0">
                  <a:moveTo>
                    <a:pt x="3697" y="0"/>
                  </a:moveTo>
                  <a:cubicBezTo>
                    <a:pt x="3430" y="0"/>
                    <a:pt x="3215" y="215"/>
                    <a:pt x="3215" y="480"/>
                  </a:cubicBezTo>
                  <a:lnTo>
                    <a:pt x="3215" y="3206"/>
                  </a:lnTo>
                  <a:lnTo>
                    <a:pt x="491" y="3206"/>
                  </a:lnTo>
                  <a:cubicBezTo>
                    <a:pt x="488" y="3206"/>
                    <a:pt x="484" y="3206"/>
                    <a:pt x="481" y="3206"/>
                  </a:cubicBezTo>
                  <a:cubicBezTo>
                    <a:pt x="216" y="3206"/>
                    <a:pt x="1" y="3420"/>
                    <a:pt x="1" y="3686"/>
                  </a:cubicBezTo>
                  <a:cubicBezTo>
                    <a:pt x="1" y="3952"/>
                    <a:pt x="216" y="4167"/>
                    <a:pt x="481" y="4167"/>
                  </a:cubicBezTo>
                  <a:cubicBezTo>
                    <a:pt x="484" y="4167"/>
                    <a:pt x="488" y="4167"/>
                    <a:pt x="491" y="4167"/>
                  </a:cubicBezTo>
                  <a:lnTo>
                    <a:pt x="3697" y="4167"/>
                  </a:lnTo>
                  <a:cubicBezTo>
                    <a:pt x="3962" y="4167"/>
                    <a:pt x="4177" y="3951"/>
                    <a:pt x="4177" y="3686"/>
                  </a:cubicBezTo>
                  <a:lnTo>
                    <a:pt x="4177" y="480"/>
                  </a:lnTo>
                  <a:cubicBezTo>
                    <a:pt x="4177" y="215"/>
                    <a:pt x="3962" y="0"/>
                    <a:pt x="3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6475850" y="2627250"/>
              <a:ext cx="411975" cy="248400"/>
            </a:xfrm>
            <a:custGeom>
              <a:avLst/>
              <a:gdLst/>
              <a:ahLst/>
              <a:cxnLst/>
              <a:rect l="l" t="t" r="r" b="b"/>
              <a:pathLst>
                <a:path w="16479" h="9936" extrusionOk="0">
                  <a:moveTo>
                    <a:pt x="3958" y="2455"/>
                  </a:moveTo>
                  <a:lnTo>
                    <a:pt x="3958" y="2455"/>
                  </a:lnTo>
                  <a:cubicBezTo>
                    <a:pt x="3044" y="4006"/>
                    <a:pt x="3044" y="5932"/>
                    <a:pt x="3958" y="7483"/>
                  </a:cubicBezTo>
                  <a:cubicBezTo>
                    <a:pt x="3643" y="7273"/>
                    <a:pt x="3354" y="7058"/>
                    <a:pt x="3097" y="6851"/>
                  </a:cubicBezTo>
                  <a:cubicBezTo>
                    <a:pt x="2389" y="6283"/>
                    <a:pt x="1735" y="5654"/>
                    <a:pt x="1140" y="4970"/>
                  </a:cubicBezTo>
                  <a:cubicBezTo>
                    <a:pt x="1729" y="4290"/>
                    <a:pt x="2378" y="3665"/>
                    <a:pt x="3079" y="3101"/>
                  </a:cubicBezTo>
                  <a:cubicBezTo>
                    <a:pt x="3341" y="2889"/>
                    <a:pt x="3636" y="2669"/>
                    <a:pt x="3958" y="2455"/>
                  </a:cubicBezTo>
                  <a:close/>
                  <a:moveTo>
                    <a:pt x="12523" y="2455"/>
                  </a:moveTo>
                  <a:lnTo>
                    <a:pt x="12523" y="2455"/>
                  </a:lnTo>
                  <a:cubicBezTo>
                    <a:pt x="12837" y="2666"/>
                    <a:pt x="13125" y="2880"/>
                    <a:pt x="13385" y="3086"/>
                  </a:cubicBezTo>
                  <a:cubicBezTo>
                    <a:pt x="14090" y="3655"/>
                    <a:pt x="14745" y="4284"/>
                    <a:pt x="15340" y="4970"/>
                  </a:cubicBezTo>
                  <a:cubicBezTo>
                    <a:pt x="14749" y="5648"/>
                    <a:pt x="14101" y="6273"/>
                    <a:pt x="13401" y="6838"/>
                  </a:cubicBezTo>
                  <a:cubicBezTo>
                    <a:pt x="13139" y="7048"/>
                    <a:pt x="12844" y="7267"/>
                    <a:pt x="12523" y="7483"/>
                  </a:cubicBezTo>
                  <a:cubicBezTo>
                    <a:pt x="13436" y="5930"/>
                    <a:pt x="13436" y="4006"/>
                    <a:pt x="12523" y="2455"/>
                  </a:cubicBezTo>
                  <a:close/>
                  <a:moveTo>
                    <a:pt x="8240" y="961"/>
                  </a:moveTo>
                  <a:cubicBezTo>
                    <a:pt x="10448" y="961"/>
                    <a:pt x="12247" y="2760"/>
                    <a:pt x="12247" y="4968"/>
                  </a:cubicBezTo>
                  <a:cubicBezTo>
                    <a:pt x="12247" y="7178"/>
                    <a:pt x="10448" y="8975"/>
                    <a:pt x="8240" y="8975"/>
                  </a:cubicBezTo>
                  <a:cubicBezTo>
                    <a:pt x="6030" y="8975"/>
                    <a:pt x="4233" y="7178"/>
                    <a:pt x="4233" y="4968"/>
                  </a:cubicBezTo>
                  <a:cubicBezTo>
                    <a:pt x="4233" y="2760"/>
                    <a:pt x="6030" y="961"/>
                    <a:pt x="8240" y="961"/>
                  </a:cubicBezTo>
                  <a:close/>
                  <a:moveTo>
                    <a:pt x="8240" y="1"/>
                  </a:moveTo>
                  <a:cubicBezTo>
                    <a:pt x="7197" y="1"/>
                    <a:pt x="6118" y="251"/>
                    <a:pt x="5034" y="745"/>
                  </a:cubicBezTo>
                  <a:cubicBezTo>
                    <a:pt x="4180" y="1134"/>
                    <a:pt x="3319" y="1675"/>
                    <a:pt x="2477" y="2350"/>
                  </a:cubicBezTo>
                  <a:cubicBezTo>
                    <a:pt x="1051" y="3495"/>
                    <a:pt x="171" y="4627"/>
                    <a:pt x="134" y="4675"/>
                  </a:cubicBezTo>
                  <a:cubicBezTo>
                    <a:pt x="1" y="4848"/>
                    <a:pt x="1" y="5088"/>
                    <a:pt x="134" y="5263"/>
                  </a:cubicBezTo>
                  <a:cubicBezTo>
                    <a:pt x="171" y="5309"/>
                    <a:pt x="1049" y="6443"/>
                    <a:pt x="2477" y="7587"/>
                  </a:cubicBezTo>
                  <a:cubicBezTo>
                    <a:pt x="3319" y="8263"/>
                    <a:pt x="4179" y="8804"/>
                    <a:pt x="5034" y="9192"/>
                  </a:cubicBezTo>
                  <a:cubicBezTo>
                    <a:pt x="6119" y="9685"/>
                    <a:pt x="7197" y="9936"/>
                    <a:pt x="8240" y="9936"/>
                  </a:cubicBezTo>
                  <a:cubicBezTo>
                    <a:pt x="9281" y="9936"/>
                    <a:pt x="10360" y="9685"/>
                    <a:pt x="11446" y="9192"/>
                  </a:cubicBezTo>
                  <a:cubicBezTo>
                    <a:pt x="12299" y="8804"/>
                    <a:pt x="13159" y="8263"/>
                    <a:pt x="14003" y="7587"/>
                  </a:cubicBezTo>
                  <a:cubicBezTo>
                    <a:pt x="15429" y="6443"/>
                    <a:pt x="16309" y="5309"/>
                    <a:pt x="16346" y="5263"/>
                  </a:cubicBezTo>
                  <a:cubicBezTo>
                    <a:pt x="16479" y="5088"/>
                    <a:pt x="16479" y="4848"/>
                    <a:pt x="16346" y="4675"/>
                  </a:cubicBezTo>
                  <a:cubicBezTo>
                    <a:pt x="16309" y="4627"/>
                    <a:pt x="15430" y="3495"/>
                    <a:pt x="14003" y="2350"/>
                  </a:cubicBezTo>
                  <a:cubicBezTo>
                    <a:pt x="13160" y="1675"/>
                    <a:pt x="12301" y="1134"/>
                    <a:pt x="11446" y="745"/>
                  </a:cubicBezTo>
                  <a:cubicBezTo>
                    <a:pt x="10360" y="251"/>
                    <a:pt x="9283" y="1"/>
                    <a:pt x="8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>
              <a:off x="6605725" y="2675325"/>
              <a:ext cx="152250" cy="152300"/>
            </a:xfrm>
            <a:custGeom>
              <a:avLst/>
              <a:gdLst/>
              <a:ahLst/>
              <a:cxnLst/>
              <a:rect l="l" t="t" r="r" b="b"/>
              <a:pathLst>
                <a:path w="6090" h="6092" extrusionOk="0">
                  <a:moveTo>
                    <a:pt x="3046" y="962"/>
                  </a:moveTo>
                  <a:cubicBezTo>
                    <a:pt x="3314" y="962"/>
                    <a:pt x="3584" y="1014"/>
                    <a:pt x="3842" y="1121"/>
                  </a:cubicBezTo>
                  <a:cubicBezTo>
                    <a:pt x="4621" y="1443"/>
                    <a:pt x="5129" y="2203"/>
                    <a:pt x="5129" y="3047"/>
                  </a:cubicBezTo>
                  <a:cubicBezTo>
                    <a:pt x="5127" y="4196"/>
                    <a:pt x="4194" y="5128"/>
                    <a:pt x="3045" y="5129"/>
                  </a:cubicBezTo>
                  <a:cubicBezTo>
                    <a:pt x="2201" y="5129"/>
                    <a:pt x="1443" y="4621"/>
                    <a:pt x="1121" y="3843"/>
                  </a:cubicBezTo>
                  <a:cubicBezTo>
                    <a:pt x="797" y="3064"/>
                    <a:pt x="976" y="2168"/>
                    <a:pt x="1572" y="1572"/>
                  </a:cubicBezTo>
                  <a:cubicBezTo>
                    <a:pt x="1970" y="1174"/>
                    <a:pt x="2504" y="962"/>
                    <a:pt x="3046" y="962"/>
                  </a:cubicBezTo>
                  <a:close/>
                  <a:moveTo>
                    <a:pt x="3045" y="1"/>
                  </a:moveTo>
                  <a:cubicBezTo>
                    <a:pt x="1365" y="1"/>
                    <a:pt x="0" y="1367"/>
                    <a:pt x="0" y="3045"/>
                  </a:cubicBezTo>
                  <a:cubicBezTo>
                    <a:pt x="0" y="4725"/>
                    <a:pt x="1365" y="6091"/>
                    <a:pt x="3045" y="6091"/>
                  </a:cubicBezTo>
                  <a:cubicBezTo>
                    <a:pt x="4723" y="6091"/>
                    <a:pt x="6090" y="4725"/>
                    <a:pt x="6090" y="3045"/>
                  </a:cubicBezTo>
                  <a:cubicBezTo>
                    <a:pt x="6090" y="1367"/>
                    <a:pt x="4723" y="1"/>
                    <a:pt x="3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34"/>
          <p:cNvGrpSpPr/>
          <p:nvPr/>
        </p:nvGrpSpPr>
        <p:grpSpPr>
          <a:xfrm>
            <a:off x="8489725" y="733391"/>
            <a:ext cx="527871" cy="702215"/>
            <a:chOff x="4863650" y="3815375"/>
            <a:chExt cx="624625" cy="830925"/>
          </a:xfrm>
        </p:grpSpPr>
        <p:sp>
          <p:nvSpPr>
            <p:cNvPr id="280" name="Google Shape;280;p34"/>
            <p:cNvSpPr/>
            <p:nvPr/>
          </p:nvSpPr>
          <p:spPr>
            <a:xfrm>
              <a:off x="5086300" y="4421100"/>
              <a:ext cx="236875" cy="180150"/>
            </a:xfrm>
            <a:custGeom>
              <a:avLst/>
              <a:gdLst/>
              <a:ahLst/>
              <a:cxnLst/>
              <a:rect l="l" t="t" r="r" b="b"/>
              <a:pathLst>
                <a:path w="9475" h="7206" extrusionOk="0">
                  <a:moveTo>
                    <a:pt x="835" y="1"/>
                  </a:moveTo>
                  <a:cubicBezTo>
                    <a:pt x="301" y="468"/>
                    <a:pt x="1" y="1102"/>
                    <a:pt x="34" y="1802"/>
                  </a:cubicBezTo>
                  <a:lnTo>
                    <a:pt x="34" y="4871"/>
                  </a:lnTo>
                  <a:cubicBezTo>
                    <a:pt x="34" y="6172"/>
                    <a:pt x="1068" y="7206"/>
                    <a:pt x="2369" y="7206"/>
                  </a:cubicBezTo>
                  <a:lnTo>
                    <a:pt x="7106" y="7206"/>
                  </a:lnTo>
                  <a:cubicBezTo>
                    <a:pt x="8407" y="7206"/>
                    <a:pt x="9474" y="6172"/>
                    <a:pt x="9474" y="4871"/>
                  </a:cubicBezTo>
                  <a:lnTo>
                    <a:pt x="9474" y="1802"/>
                  </a:lnTo>
                  <a:cubicBezTo>
                    <a:pt x="9474" y="1102"/>
                    <a:pt x="9174" y="468"/>
                    <a:pt x="867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>
              <a:off x="5163850" y="4601225"/>
              <a:ext cx="81750" cy="45075"/>
            </a:xfrm>
            <a:custGeom>
              <a:avLst/>
              <a:gdLst/>
              <a:ahLst/>
              <a:cxnLst/>
              <a:rect l="l" t="t" r="r" b="b"/>
              <a:pathLst>
                <a:path w="3270" h="1803" extrusionOk="0">
                  <a:moveTo>
                    <a:pt x="1" y="1"/>
                  </a:moveTo>
                  <a:lnTo>
                    <a:pt x="1" y="735"/>
                  </a:lnTo>
                  <a:cubicBezTo>
                    <a:pt x="1" y="1335"/>
                    <a:pt x="468" y="1802"/>
                    <a:pt x="1068" y="1802"/>
                  </a:cubicBezTo>
                  <a:lnTo>
                    <a:pt x="2236" y="1802"/>
                  </a:lnTo>
                  <a:cubicBezTo>
                    <a:pt x="2803" y="1802"/>
                    <a:pt x="3270" y="1335"/>
                    <a:pt x="3270" y="735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>
              <a:off x="4863650" y="3815375"/>
              <a:ext cx="624625" cy="620775"/>
            </a:xfrm>
            <a:custGeom>
              <a:avLst/>
              <a:gdLst/>
              <a:ahLst/>
              <a:cxnLst/>
              <a:rect l="l" t="t" r="r" b="b"/>
              <a:pathLst>
                <a:path w="24985" h="24831" extrusionOk="0">
                  <a:moveTo>
                    <a:pt x="13631" y="0"/>
                  </a:moveTo>
                  <a:cubicBezTo>
                    <a:pt x="11583" y="0"/>
                    <a:pt x="9483" y="567"/>
                    <a:pt x="7539" y="1814"/>
                  </a:cubicBezTo>
                  <a:cubicBezTo>
                    <a:pt x="0" y="6651"/>
                    <a:pt x="767" y="17892"/>
                    <a:pt x="8940" y="21628"/>
                  </a:cubicBezTo>
                  <a:lnTo>
                    <a:pt x="8940" y="22462"/>
                  </a:lnTo>
                  <a:cubicBezTo>
                    <a:pt x="8940" y="23763"/>
                    <a:pt x="9974" y="24830"/>
                    <a:pt x="11275" y="24830"/>
                  </a:cubicBezTo>
                  <a:lnTo>
                    <a:pt x="16012" y="24830"/>
                  </a:lnTo>
                  <a:cubicBezTo>
                    <a:pt x="17313" y="24830"/>
                    <a:pt x="18380" y="23763"/>
                    <a:pt x="18380" y="22462"/>
                  </a:cubicBezTo>
                  <a:lnTo>
                    <a:pt x="18380" y="21628"/>
                  </a:lnTo>
                  <a:cubicBezTo>
                    <a:pt x="22383" y="19793"/>
                    <a:pt x="24985" y="15757"/>
                    <a:pt x="24985" y="11354"/>
                  </a:cubicBezTo>
                  <a:cubicBezTo>
                    <a:pt x="24985" y="4694"/>
                    <a:pt x="19527" y="0"/>
                    <a:pt x="13631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7" name="Google Shape;287;p34"/>
          <p:cNvSpPr/>
          <p:nvPr/>
        </p:nvSpPr>
        <p:spPr>
          <a:xfrm>
            <a:off x="8665300" y="4046113"/>
            <a:ext cx="226000" cy="226025"/>
          </a:xfrm>
          <a:custGeom>
            <a:avLst/>
            <a:gdLst/>
            <a:ahLst/>
            <a:cxnLst/>
            <a:rect l="l" t="t" r="r" b="b"/>
            <a:pathLst>
              <a:path w="9040" h="9041" extrusionOk="0">
                <a:moveTo>
                  <a:pt x="3936" y="1"/>
                </a:moveTo>
                <a:cubicBezTo>
                  <a:pt x="3436" y="1"/>
                  <a:pt x="3036" y="401"/>
                  <a:pt x="3036" y="902"/>
                </a:cubicBezTo>
                <a:lnTo>
                  <a:pt x="3036" y="3036"/>
                </a:lnTo>
                <a:lnTo>
                  <a:pt x="901" y="3036"/>
                </a:lnTo>
                <a:cubicBezTo>
                  <a:pt x="400" y="3036"/>
                  <a:pt x="0" y="3437"/>
                  <a:pt x="0" y="3937"/>
                </a:cubicBezTo>
                <a:lnTo>
                  <a:pt x="0" y="5105"/>
                </a:lnTo>
                <a:cubicBezTo>
                  <a:pt x="0" y="5605"/>
                  <a:pt x="400" y="6005"/>
                  <a:pt x="901" y="6005"/>
                </a:cubicBezTo>
                <a:lnTo>
                  <a:pt x="3036" y="6005"/>
                </a:lnTo>
                <a:lnTo>
                  <a:pt x="3036" y="8140"/>
                </a:lnTo>
                <a:cubicBezTo>
                  <a:pt x="3036" y="8640"/>
                  <a:pt x="3436" y="9041"/>
                  <a:pt x="3936" y="9041"/>
                </a:cubicBezTo>
                <a:lnTo>
                  <a:pt x="5104" y="9041"/>
                </a:lnTo>
                <a:cubicBezTo>
                  <a:pt x="5604" y="9041"/>
                  <a:pt x="6004" y="8640"/>
                  <a:pt x="6004" y="8140"/>
                </a:cubicBezTo>
                <a:lnTo>
                  <a:pt x="6004" y="6005"/>
                </a:lnTo>
                <a:lnTo>
                  <a:pt x="8139" y="6005"/>
                </a:lnTo>
                <a:cubicBezTo>
                  <a:pt x="8640" y="6005"/>
                  <a:pt x="9040" y="5605"/>
                  <a:pt x="9040" y="5105"/>
                </a:cubicBezTo>
                <a:lnTo>
                  <a:pt x="9040" y="3937"/>
                </a:lnTo>
                <a:cubicBezTo>
                  <a:pt x="9040" y="3455"/>
                  <a:pt x="8668" y="3035"/>
                  <a:pt x="8193" y="3035"/>
                </a:cubicBezTo>
                <a:cubicBezTo>
                  <a:pt x="8175" y="3035"/>
                  <a:pt x="8157" y="3035"/>
                  <a:pt x="8139" y="3036"/>
                </a:cubicBezTo>
                <a:lnTo>
                  <a:pt x="6004" y="3036"/>
                </a:lnTo>
                <a:lnTo>
                  <a:pt x="6004" y="902"/>
                </a:lnTo>
                <a:cubicBezTo>
                  <a:pt x="6004" y="401"/>
                  <a:pt x="5604" y="1"/>
                  <a:pt x="5104" y="1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4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Lilly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/>
          <p:nvPr/>
        </p:nvSpPr>
        <p:spPr>
          <a:xfrm>
            <a:off x="365700" y="365700"/>
            <a:ext cx="8412600" cy="718800"/>
          </a:xfrm>
          <a:prstGeom prst="roundRect">
            <a:avLst>
              <a:gd name="adj" fmla="val 20371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35"/>
          <p:cNvGrpSpPr/>
          <p:nvPr/>
        </p:nvGrpSpPr>
        <p:grpSpPr>
          <a:xfrm>
            <a:off x="140187" y="954314"/>
            <a:ext cx="451033" cy="498976"/>
            <a:chOff x="1820650" y="1393100"/>
            <a:chExt cx="602100" cy="666100"/>
          </a:xfrm>
        </p:grpSpPr>
        <p:sp>
          <p:nvSpPr>
            <p:cNvPr id="295" name="Google Shape;295;p35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35"/>
          <p:cNvGrpSpPr/>
          <p:nvPr/>
        </p:nvGrpSpPr>
        <p:grpSpPr>
          <a:xfrm>
            <a:off x="8562523" y="4169428"/>
            <a:ext cx="431555" cy="432703"/>
            <a:chOff x="133738" y="317889"/>
            <a:chExt cx="460473" cy="461698"/>
          </a:xfrm>
        </p:grpSpPr>
        <p:sp>
          <p:nvSpPr>
            <p:cNvPr id="298" name="Google Shape;298;p35"/>
            <p:cNvSpPr/>
            <p:nvPr/>
          </p:nvSpPr>
          <p:spPr>
            <a:xfrm>
              <a:off x="257624" y="442388"/>
              <a:ext cx="212700" cy="21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133738" y="317889"/>
              <a:ext cx="460473" cy="461698"/>
            </a:xfrm>
            <a:custGeom>
              <a:avLst/>
              <a:gdLst/>
              <a:ahLst/>
              <a:cxnLst/>
              <a:rect l="l" t="t" r="r" b="b"/>
              <a:pathLst>
                <a:path w="12410" h="12443" extrusionOk="0">
                  <a:moveTo>
                    <a:pt x="6152" y="4212"/>
                  </a:moveTo>
                  <a:cubicBezTo>
                    <a:pt x="7197" y="4212"/>
                    <a:pt x="8207" y="5019"/>
                    <a:pt x="8207" y="6238"/>
                  </a:cubicBezTo>
                  <a:cubicBezTo>
                    <a:pt x="8174" y="7339"/>
                    <a:pt x="7273" y="8240"/>
                    <a:pt x="6172" y="8240"/>
                  </a:cubicBezTo>
                  <a:cubicBezTo>
                    <a:pt x="4371" y="8240"/>
                    <a:pt x="3470" y="6072"/>
                    <a:pt x="4738" y="4804"/>
                  </a:cubicBezTo>
                  <a:cubicBezTo>
                    <a:pt x="5147" y="4395"/>
                    <a:pt x="5653" y="4212"/>
                    <a:pt x="6152" y="4212"/>
                  </a:cubicBezTo>
                  <a:close/>
                  <a:moveTo>
                    <a:pt x="5705" y="1"/>
                  </a:moveTo>
                  <a:cubicBezTo>
                    <a:pt x="5438" y="1"/>
                    <a:pt x="5205" y="201"/>
                    <a:pt x="5205" y="468"/>
                  </a:cubicBezTo>
                  <a:lnTo>
                    <a:pt x="5105" y="2236"/>
                  </a:lnTo>
                  <a:cubicBezTo>
                    <a:pt x="4771" y="2302"/>
                    <a:pt x="4404" y="2436"/>
                    <a:pt x="4104" y="2636"/>
                  </a:cubicBezTo>
                  <a:lnTo>
                    <a:pt x="2836" y="1468"/>
                  </a:lnTo>
                  <a:cubicBezTo>
                    <a:pt x="2736" y="1385"/>
                    <a:pt x="2611" y="1343"/>
                    <a:pt x="2490" y="1343"/>
                  </a:cubicBezTo>
                  <a:cubicBezTo>
                    <a:pt x="2369" y="1343"/>
                    <a:pt x="2253" y="1385"/>
                    <a:pt x="2169" y="1468"/>
                  </a:cubicBezTo>
                  <a:lnTo>
                    <a:pt x="1469" y="2169"/>
                  </a:lnTo>
                  <a:cubicBezTo>
                    <a:pt x="1302" y="2369"/>
                    <a:pt x="1269" y="2636"/>
                    <a:pt x="1435" y="2836"/>
                  </a:cubicBezTo>
                  <a:lnTo>
                    <a:pt x="2636" y="4137"/>
                  </a:lnTo>
                  <a:cubicBezTo>
                    <a:pt x="2436" y="4471"/>
                    <a:pt x="2303" y="4804"/>
                    <a:pt x="2203" y="5171"/>
                  </a:cubicBezTo>
                  <a:lnTo>
                    <a:pt x="435" y="5238"/>
                  </a:lnTo>
                  <a:cubicBezTo>
                    <a:pt x="201" y="5271"/>
                    <a:pt x="1" y="5471"/>
                    <a:pt x="1" y="5738"/>
                  </a:cubicBezTo>
                  <a:lnTo>
                    <a:pt x="1" y="6705"/>
                  </a:lnTo>
                  <a:cubicBezTo>
                    <a:pt x="1" y="6972"/>
                    <a:pt x="201" y="7172"/>
                    <a:pt x="435" y="7206"/>
                  </a:cubicBezTo>
                  <a:lnTo>
                    <a:pt x="2203" y="7306"/>
                  </a:lnTo>
                  <a:cubicBezTo>
                    <a:pt x="2303" y="7639"/>
                    <a:pt x="2436" y="7973"/>
                    <a:pt x="2636" y="8307"/>
                  </a:cubicBezTo>
                  <a:lnTo>
                    <a:pt x="1435" y="9608"/>
                  </a:lnTo>
                  <a:cubicBezTo>
                    <a:pt x="1269" y="9808"/>
                    <a:pt x="1302" y="10075"/>
                    <a:pt x="1469" y="10275"/>
                  </a:cubicBezTo>
                  <a:lnTo>
                    <a:pt x="2169" y="10975"/>
                  </a:lnTo>
                  <a:cubicBezTo>
                    <a:pt x="2257" y="11063"/>
                    <a:pt x="2382" y="11105"/>
                    <a:pt x="2511" y="11105"/>
                  </a:cubicBezTo>
                  <a:cubicBezTo>
                    <a:pt x="2625" y="11105"/>
                    <a:pt x="2742" y="11072"/>
                    <a:pt x="2836" y="11009"/>
                  </a:cubicBezTo>
                  <a:lnTo>
                    <a:pt x="4137" y="9808"/>
                  </a:lnTo>
                  <a:cubicBezTo>
                    <a:pt x="4437" y="10008"/>
                    <a:pt x="4771" y="10141"/>
                    <a:pt x="5138" y="10241"/>
                  </a:cubicBezTo>
                  <a:lnTo>
                    <a:pt x="5238" y="11976"/>
                  </a:lnTo>
                  <a:cubicBezTo>
                    <a:pt x="5238" y="12243"/>
                    <a:pt x="5472" y="12443"/>
                    <a:pt x="5705" y="12443"/>
                  </a:cubicBezTo>
                  <a:lnTo>
                    <a:pt x="6706" y="12443"/>
                  </a:lnTo>
                  <a:cubicBezTo>
                    <a:pt x="6973" y="12443"/>
                    <a:pt x="7173" y="12243"/>
                    <a:pt x="7206" y="11976"/>
                  </a:cubicBezTo>
                  <a:lnTo>
                    <a:pt x="7273" y="10241"/>
                  </a:lnTo>
                  <a:cubicBezTo>
                    <a:pt x="7640" y="10141"/>
                    <a:pt x="7973" y="10008"/>
                    <a:pt x="8274" y="9808"/>
                  </a:cubicBezTo>
                  <a:lnTo>
                    <a:pt x="9575" y="11009"/>
                  </a:lnTo>
                  <a:cubicBezTo>
                    <a:pt x="9669" y="11072"/>
                    <a:pt x="9786" y="11105"/>
                    <a:pt x="9900" y="11105"/>
                  </a:cubicBezTo>
                  <a:cubicBezTo>
                    <a:pt x="10028" y="11105"/>
                    <a:pt x="10154" y="11063"/>
                    <a:pt x="10242" y="10975"/>
                  </a:cubicBezTo>
                  <a:lnTo>
                    <a:pt x="10942" y="10275"/>
                  </a:lnTo>
                  <a:cubicBezTo>
                    <a:pt x="11142" y="10075"/>
                    <a:pt x="11142" y="9808"/>
                    <a:pt x="10976" y="9608"/>
                  </a:cubicBezTo>
                  <a:lnTo>
                    <a:pt x="9808" y="8307"/>
                  </a:lnTo>
                  <a:cubicBezTo>
                    <a:pt x="9975" y="7973"/>
                    <a:pt x="10108" y="7639"/>
                    <a:pt x="10208" y="7306"/>
                  </a:cubicBezTo>
                  <a:lnTo>
                    <a:pt x="11976" y="7206"/>
                  </a:lnTo>
                  <a:cubicBezTo>
                    <a:pt x="12210" y="7172"/>
                    <a:pt x="12410" y="6972"/>
                    <a:pt x="12410" y="6705"/>
                  </a:cubicBezTo>
                  <a:lnTo>
                    <a:pt x="12410" y="5738"/>
                  </a:lnTo>
                  <a:cubicBezTo>
                    <a:pt x="12410" y="5471"/>
                    <a:pt x="12210" y="5238"/>
                    <a:pt x="11943" y="5238"/>
                  </a:cubicBezTo>
                  <a:lnTo>
                    <a:pt x="10208" y="5171"/>
                  </a:lnTo>
                  <a:cubicBezTo>
                    <a:pt x="10108" y="4804"/>
                    <a:pt x="9975" y="4471"/>
                    <a:pt x="9775" y="4137"/>
                  </a:cubicBezTo>
                  <a:lnTo>
                    <a:pt x="10976" y="2836"/>
                  </a:lnTo>
                  <a:cubicBezTo>
                    <a:pt x="11109" y="2636"/>
                    <a:pt x="11109" y="2369"/>
                    <a:pt x="10942" y="2169"/>
                  </a:cubicBezTo>
                  <a:lnTo>
                    <a:pt x="10242" y="1468"/>
                  </a:lnTo>
                  <a:cubicBezTo>
                    <a:pt x="10136" y="1380"/>
                    <a:pt x="10012" y="1339"/>
                    <a:pt x="9889" y="1339"/>
                  </a:cubicBezTo>
                  <a:cubicBezTo>
                    <a:pt x="9778" y="1339"/>
                    <a:pt x="9669" y="1372"/>
                    <a:pt x="9575" y="1435"/>
                  </a:cubicBezTo>
                  <a:lnTo>
                    <a:pt x="8274" y="2636"/>
                  </a:lnTo>
                  <a:cubicBezTo>
                    <a:pt x="7940" y="2436"/>
                    <a:pt x="7606" y="2302"/>
                    <a:pt x="7240" y="2236"/>
                  </a:cubicBezTo>
                  <a:lnTo>
                    <a:pt x="7173" y="468"/>
                  </a:lnTo>
                  <a:cubicBezTo>
                    <a:pt x="7139" y="201"/>
                    <a:pt x="6939" y="1"/>
                    <a:pt x="667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" name="Google Shape;300;p3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Sociological Perspective </a:t>
            </a:r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1"/>
          </p:nvPr>
        </p:nvSpPr>
        <p:spPr>
          <a:xfrm>
            <a:off x="498525" y="1214725"/>
            <a:ext cx="8181900" cy="36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Censorship affects all societies around the world.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- Not all have the same forms of censorship. </a:t>
            </a:r>
            <a:endParaRPr/>
          </a:p>
          <a:p>
            <a:pPr marL="228600" lvl="0" indent="-203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Certain societies have very strict censorship in the media.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- Speaking out in these societies can lead to imprisonment or death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- These societies are often uninformed and uneducated about societal issues. </a:t>
            </a:r>
            <a:endParaRPr/>
          </a:p>
          <a:p>
            <a:pPr marL="228600" lvl="0" indent="-203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Media is a huge part of our society. </a:t>
            </a:r>
            <a:endParaRPr/>
          </a:p>
          <a:p>
            <a:pPr marL="228600" lvl="0" indent="-203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</p:txBody>
      </p:sp>
      <p:grpSp>
        <p:nvGrpSpPr>
          <p:cNvPr id="302" name="Google Shape;302;p35"/>
          <p:cNvGrpSpPr/>
          <p:nvPr/>
        </p:nvGrpSpPr>
        <p:grpSpPr>
          <a:xfrm>
            <a:off x="8315228" y="155848"/>
            <a:ext cx="678837" cy="577480"/>
            <a:chOff x="3475975" y="624225"/>
            <a:chExt cx="737225" cy="627150"/>
          </a:xfrm>
        </p:grpSpPr>
        <p:sp>
          <p:nvSpPr>
            <p:cNvPr id="303" name="Google Shape;303;p35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7" name="Google Shape;307;p35"/>
          <p:cNvPicPr preferRelativeResize="0"/>
          <p:nvPr/>
        </p:nvPicPr>
        <p:blipFill rotWithShape="1">
          <a:blip r:embed="rId3">
            <a:alphaModFix/>
          </a:blip>
          <a:srcRect t="11233" b="12917"/>
          <a:stretch/>
        </p:blipFill>
        <p:spPr>
          <a:xfrm>
            <a:off x="6731675" y="1274000"/>
            <a:ext cx="1988024" cy="104452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35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Clara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/>
          <p:nvPr/>
        </p:nvSpPr>
        <p:spPr>
          <a:xfrm>
            <a:off x="365700" y="365700"/>
            <a:ext cx="8412600" cy="718800"/>
          </a:xfrm>
          <a:prstGeom prst="roundRect">
            <a:avLst>
              <a:gd name="adj" fmla="val 20371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36"/>
          <p:cNvGrpSpPr/>
          <p:nvPr/>
        </p:nvGrpSpPr>
        <p:grpSpPr>
          <a:xfrm>
            <a:off x="8429863" y="152404"/>
            <a:ext cx="561728" cy="498962"/>
            <a:chOff x="2696275" y="963625"/>
            <a:chExt cx="678825" cy="602975"/>
          </a:xfrm>
        </p:grpSpPr>
        <p:sp>
          <p:nvSpPr>
            <p:cNvPr id="315" name="Google Shape;315;p36"/>
            <p:cNvSpPr/>
            <p:nvPr/>
          </p:nvSpPr>
          <p:spPr>
            <a:xfrm>
              <a:off x="2696275" y="963625"/>
              <a:ext cx="678825" cy="602975"/>
            </a:xfrm>
            <a:custGeom>
              <a:avLst/>
              <a:gdLst/>
              <a:ahLst/>
              <a:cxnLst/>
              <a:rect l="l" t="t" r="r" b="b"/>
              <a:pathLst>
                <a:path w="27153" h="24119" extrusionOk="0">
                  <a:moveTo>
                    <a:pt x="2335" y="1"/>
                  </a:moveTo>
                  <a:cubicBezTo>
                    <a:pt x="1034" y="1"/>
                    <a:pt x="0" y="1035"/>
                    <a:pt x="0" y="2369"/>
                  </a:cubicBezTo>
                  <a:lnTo>
                    <a:pt x="0" y="21750"/>
                  </a:lnTo>
                  <a:cubicBezTo>
                    <a:pt x="0" y="23051"/>
                    <a:pt x="1034" y="24118"/>
                    <a:pt x="2335" y="24118"/>
                  </a:cubicBezTo>
                  <a:lnTo>
                    <a:pt x="24784" y="24118"/>
                  </a:lnTo>
                  <a:cubicBezTo>
                    <a:pt x="26085" y="24118"/>
                    <a:pt x="27153" y="23051"/>
                    <a:pt x="27153" y="21750"/>
                  </a:cubicBezTo>
                  <a:lnTo>
                    <a:pt x="27153" y="9107"/>
                  </a:lnTo>
                  <a:cubicBezTo>
                    <a:pt x="27153" y="7806"/>
                    <a:pt x="26085" y="6739"/>
                    <a:pt x="24784" y="6739"/>
                  </a:cubicBezTo>
                  <a:lnTo>
                    <a:pt x="13643" y="6739"/>
                  </a:lnTo>
                  <a:cubicBezTo>
                    <a:pt x="12275" y="6706"/>
                    <a:pt x="11108" y="5705"/>
                    <a:pt x="10874" y="4371"/>
                  </a:cubicBezTo>
                  <a:lnTo>
                    <a:pt x="10508" y="2336"/>
                  </a:lnTo>
                  <a:cubicBezTo>
                    <a:pt x="10241" y="1001"/>
                    <a:pt x="9073" y="34"/>
                    <a:pt x="773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2957275" y="1015325"/>
              <a:ext cx="365300" cy="116775"/>
            </a:xfrm>
            <a:custGeom>
              <a:avLst/>
              <a:gdLst/>
              <a:ahLst/>
              <a:cxnLst/>
              <a:rect l="l" t="t" r="r" b="b"/>
              <a:pathLst>
                <a:path w="14612" h="4671" extrusionOk="0">
                  <a:moveTo>
                    <a:pt x="1" y="1"/>
                  </a:moveTo>
                  <a:cubicBezTo>
                    <a:pt x="34" y="101"/>
                    <a:pt x="68" y="201"/>
                    <a:pt x="68" y="268"/>
                  </a:cubicBezTo>
                  <a:lnTo>
                    <a:pt x="434" y="2303"/>
                  </a:lnTo>
                  <a:cubicBezTo>
                    <a:pt x="668" y="3637"/>
                    <a:pt x="1835" y="4638"/>
                    <a:pt x="3203" y="4671"/>
                  </a:cubicBezTo>
                  <a:lnTo>
                    <a:pt x="14611" y="4671"/>
                  </a:lnTo>
                  <a:lnTo>
                    <a:pt x="14611" y="2369"/>
                  </a:lnTo>
                  <a:cubicBezTo>
                    <a:pt x="14611" y="1068"/>
                    <a:pt x="13577" y="1"/>
                    <a:pt x="12276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2781325" y="1215475"/>
              <a:ext cx="507875" cy="266875"/>
            </a:xfrm>
            <a:custGeom>
              <a:avLst/>
              <a:gdLst/>
              <a:ahLst/>
              <a:cxnLst/>
              <a:rect l="l" t="t" r="r" b="b"/>
              <a:pathLst>
                <a:path w="20315" h="10675" extrusionOk="0">
                  <a:moveTo>
                    <a:pt x="2369" y="1"/>
                  </a:moveTo>
                  <a:cubicBezTo>
                    <a:pt x="1068" y="1"/>
                    <a:pt x="0" y="1035"/>
                    <a:pt x="0" y="2336"/>
                  </a:cubicBezTo>
                  <a:lnTo>
                    <a:pt x="0" y="8340"/>
                  </a:lnTo>
                  <a:cubicBezTo>
                    <a:pt x="0" y="9641"/>
                    <a:pt x="1068" y="10675"/>
                    <a:pt x="2369" y="10675"/>
                  </a:cubicBezTo>
                  <a:lnTo>
                    <a:pt x="17947" y="10675"/>
                  </a:lnTo>
                  <a:cubicBezTo>
                    <a:pt x="19248" y="10675"/>
                    <a:pt x="20315" y="9641"/>
                    <a:pt x="20315" y="8340"/>
                  </a:cubicBezTo>
                  <a:lnTo>
                    <a:pt x="20315" y="2336"/>
                  </a:lnTo>
                  <a:cubicBezTo>
                    <a:pt x="20315" y="1035"/>
                    <a:pt x="19248" y="1"/>
                    <a:pt x="17947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36"/>
          <p:cNvSpPr/>
          <p:nvPr/>
        </p:nvSpPr>
        <p:spPr>
          <a:xfrm>
            <a:off x="8678630" y="4286109"/>
            <a:ext cx="199342" cy="19934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Psychological Perspective </a:t>
            </a:r>
            <a:endParaRPr/>
          </a:p>
        </p:txBody>
      </p:sp>
      <p:sp>
        <p:nvSpPr>
          <p:cNvPr id="320" name="Google Shape;320;p36"/>
          <p:cNvSpPr txBox="1">
            <a:spLocks noGrp="1"/>
          </p:cNvSpPr>
          <p:nvPr>
            <p:ph type="body" idx="1"/>
          </p:nvPr>
        </p:nvSpPr>
        <p:spPr>
          <a:xfrm>
            <a:off x="489075" y="1419950"/>
            <a:ext cx="4531800" cy="33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China &amp; the Internet:</a:t>
            </a:r>
            <a:endParaRPr b="1"/>
          </a:p>
          <a:p>
            <a:pPr marL="457200" lvl="0" indent="-3175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People will still find ways to avoid the ban</a:t>
            </a:r>
            <a:endParaRPr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They will risk their lives to avoid this ban</a:t>
            </a:r>
            <a:endParaRPr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Banning things make them more desirable </a:t>
            </a:r>
            <a:endParaRPr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This ban makes people believe that the West is a better place to live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      </a:t>
            </a:r>
            <a:endParaRPr/>
          </a:p>
        </p:txBody>
      </p:sp>
      <p:grpSp>
        <p:nvGrpSpPr>
          <p:cNvPr id="321" name="Google Shape;321;p36"/>
          <p:cNvGrpSpPr/>
          <p:nvPr/>
        </p:nvGrpSpPr>
        <p:grpSpPr>
          <a:xfrm>
            <a:off x="49765" y="694588"/>
            <a:ext cx="849091" cy="639458"/>
            <a:chOff x="1574625" y="624700"/>
            <a:chExt cx="822125" cy="619150"/>
          </a:xfrm>
        </p:grpSpPr>
        <p:sp>
          <p:nvSpPr>
            <p:cNvPr id="322" name="Google Shape;322;p36"/>
            <p:cNvSpPr/>
            <p:nvPr/>
          </p:nvSpPr>
          <p:spPr>
            <a:xfrm>
              <a:off x="1574625" y="624700"/>
              <a:ext cx="822125" cy="547350"/>
            </a:xfrm>
            <a:custGeom>
              <a:avLst/>
              <a:gdLst/>
              <a:ahLst/>
              <a:cxnLst/>
              <a:rect l="l" t="t" r="r" b="b"/>
              <a:pathLst>
                <a:path w="32885" h="21894" extrusionOk="0">
                  <a:moveTo>
                    <a:pt x="13561" y="1"/>
                  </a:moveTo>
                  <a:cubicBezTo>
                    <a:pt x="13302" y="1"/>
                    <a:pt x="13040" y="16"/>
                    <a:pt x="12776" y="48"/>
                  </a:cubicBezTo>
                  <a:cubicBezTo>
                    <a:pt x="9474" y="415"/>
                    <a:pt x="6972" y="3217"/>
                    <a:pt x="6972" y="6553"/>
                  </a:cubicBezTo>
                  <a:lnTo>
                    <a:pt x="6972" y="6920"/>
                  </a:lnTo>
                  <a:cubicBezTo>
                    <a:pt x="6372" y="6686"/>
                    <a:pt x="5771" y="6553"/>
                    <a:pt x="5138" y="6553"/>
                  </a:cubicBezTo>
                  <a:cubicBezTo>
                    <a:pt x="2336" y="6553"/>
                    <a:pt x="34" y="8788"/>
                    <a:pt x="34" y="11590"/>
                  </a:cubicBezTo>
                  <a:cubicBezTo>
                    <a:pt x="1" y="14392"/>
                    <a:pt x="2236" y="16693"/>
                    <a:pt x="5071" y="16727"/>
                  </a:cubicBezTo>
                  <a:cubicBezTo>
                    <a:pt x="4771" y="18962"/>
                    <a:pt x="6172" y="21097"/>
                    <a:pt x="8373" y="21730"/>
                  </a:cubicBezTo>
                  <a:cubicBezTo>
                    <a:pt x="8777" y="21840"/>
                    <a:pt x="9185" y="21893"/>
                    <a:pt x="9588" y="21893"/>
                  </a:cubicBezTo>
                  <a:cubicBezTo>
                    <a:pt x="11383" y="21893"/>
                    <a:pt x="13075" y="20845"/>
                    <a:pt x="13811" y="19128"/>
                  </a:cubicBezTo>
                  <a:cubicBezTo>
                    <a:pt x="14381" y="20490"/>
                    <a:pt x="15588" y="21125"/>
                    <a:pt x="16793" y="21125"/>
                  </a:cubicBezTo>
                  <a:cubicBezTo>
                    <a:pt x="18335" y="21125"/>
                    <a:pt x="19876" y="20085"/>
                    <a:pt x="20082" y="18194"/>
                  </a:cubicBezTo>
                  <a:cubicBezTo>
                    <a:pt x="21408" y="19659"/>
                    <a:pt x="23175" y="20351"/>
                    <a:pt x="24925" y="20351"/>
                  </a:cubicBezTo>
                  <a:cubicBezTo>
                    <a:pt x="27401" y="20351"/>
                    <a:pt x="29842" y="18967"/>
                    <a:pt x="30956" y="16426"/>
                  </a:cubicBezTo>
                  <a:cubicBezTo>
                    <a:pt x="32884" y="12071"/>
                    <a:pt x="29677" y="7186"/>
                    <a:pt x="24966" y="7186"/>
                  </a:cubicBezTo>
                  <a:cubicBezTo>
                    <a:pt x="24950" y="7186"/>
                    <a:pt x="24934" y="7186"/>
                    <a:pt x="24918" y="7187"/>
                  </a:cubicBezTo>
                  <a:cubicBezTo>
                    <a:pt x="24585" y="7187"/>
                    <a:pt x="24251" y="7220"/>
                    <a:pt x="23918" y="7253"/>
                  </a:cubicBezTo>
                  <a:cubicBezTo>
                    <a:pt x="24785" y="5474"/>
                    <a:pt x="23311" y="3944"/>
                    <a:pt x="21803" y="3944"/>
                  </a:cubicBezTo>
                  <a:cubicBezTo>
                    <a:pt x="21105" y="3944"/>
                    <a:pt x="20400" y="4271"/>
                    <a:pt x="19915" y="5052"/>
                  </a:cubicBezTo>
                  <a:cubicBezTo>
                    <a:pt x="19209" y="2074"/>
                    <a:pt x="16554" y="1"/>
                    <a:pt x="13561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1790625" y="837925"/>
              <a:ext cx="274375" cy="405925"/>
            </a:xfrm>
            <a:custGeom>
              <a:avLst/>
              <a:gdLst/>
              <a:ahLst/>
              <a:cxnLst/>
              <a:rect l="l" t="t" r="r" b="b"/>
              <a:pathLst>
                <a:path w="10975" h="16237" extrusionOk="0">
                  <a:moveTo>
                    <a:pt x="5471" y="0"/>
                  </a:moveTo>
                  <a:cubicBezTo>
                    <a:pt x="5196" y="0"/>
                    <a:pt x="4920" y="109"/>
                    <a:pt x="4704" y="325"/>
                  </a:cubicBezTo>
                  <a:lnTo>
                    <a:pt x="601" y="4462"/>
                  </a:lnTo>
                  <a:cubicBezTo>
                    <a:pt x="0" y="5062"/>
                    <a:pt x="167" y="5996"/>
                    <a:pt x="1268" y="5996"/>
                  </a:cubicBezTo>
                  <a:lnTo>
                    <a:pt x="3269" y="5996"/>
                  </a:lnTo>
                  <a:lnTo>
                    <a:pt x="3269" y="15169"/>
                  </a:lnTo>
                  <a:cubicBezTo>
                    <a:pt x="3269" y="15736"/>
                    <a:pt x="3736" y="16237"/>
                    <a:pt x="4337" y="16237"/>
                  </a:cubicBezTo>
                  <a:lnTo>
                    <a:pt x="6572" y="16237"/>
                  </a:lnTo>
                  <a:cubicBezTo>
                    <a:pt x="7172" y="16237"/>
                    <a:pt x="7672" y="15770"/>
                    <a:pt x="7672" y="15169"/>
                  </a:cubicBezTo>
                  <a:lnTo>
                    <a:pt x="7672" y="5996"/>
                  </a:lnTo>
                  <a:lnTo>
                    <a:pt x="9674" y="5996"/>
                  </a:lnTo>
                  <a:cubicBezTo>
                    <a:pt x="10775" y="5996"/>
                    <a:pt x="10975" y="5062"/>
                    <a:pt x="10374" y="4462"/>
                  </a:cubicBezTo>
                  <a:lnTo>
                    <a:pt x="6238" y="325"/>
                  </a:lnTo>
                  <a:cubicBezTo>
                    <a:pt x="6021" y="109"/>
                    <a:pt x="5746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36"/>
          <p:cNvSpPr/>
          <p:nvPr/>
        </p:nvSpPr>
        <p:spPr>
          <a:xfrm>
            <a:off x="8623170" y="4230246"/>
            <a:ext cx="310250" cy="311075"/>
          </a:xfrm>
          <a:custGeom>
            <a:avLst/>
            <a:gdLst/>
            <a:ahLst/>
            <a:cxnLst/>
            <a:rect l="l" t="t" r="r" b="b"/>
            <a:pathLst>
              <a:path w="12410" h="12443" extrusionOk="0">
                <a:moveTo>
                  <a:pt x="6210" y="4212"/>
                </a:moveTo>
                <a:cubicBezTo>
                  <a:pt x="7245" y="4212"/>
                  <a:pt x="8240" y="5018"/>
                  <a:pt x="8240" y="6238"/>
                </a:cubicBezTo>
                <a:cubicBezTo>
                  <a:pt x="8240" y="7339"/>
                  <a:pt x="7339" y="8240"/>
                  <a:pt x="6205" y="8240"/>
                </a:cubicBezTo>
                <a:cubicBezTo>
                  <a:pt x="4404" y="8240"/>
                  <a:pt x="3503" y="6071"/>
                  <a:pt x="4804" y="4804"/>
                </a:cubicBezTo>
                <a:cubicBezTo>
                  <a:pt x="5213" y="4395"/>
                  <a:pt x="5716" y="4212"/>
                  <a:pt x="6210" y="4212"/>
                </a:cubicBezTo>
                <a:close/>
                <a:moveTo>
                  <a:pt x="5738" y="0"/>
                </a:moveTo>
                <a:cubicBezTo>
                  <a:pt x="5471" y="0"/>
                  <a:pt x="5271" y="201"/>
                  <a:pt x="5238" y="467"/>
                </a:cubicBezTo>
                <a:lnTo>
                  <a:pt x="5137" y="2235"/>
                </a:lnTo>
                <a:cubicBezTo>
                  <a:pt x="4804" y="2302"/>
                  <a:pt x="4437" y="2436"/>
                  <a:pt x="4137" y="2636"/>
                </a:cubicBezTo>
                <a:lnTo>
                  <a:pt x="2836" y="1468"/>
                </a:lnTo>
                <a:cubicBezTo>
                  <a:pt x="2736" y="1385"/>
                  <a:pt x="2619" y="1343"/>
                  <a:pt x="2502" y="1343"/>
                </a:cubicBezTo>
                <a:cubicBezTo>
                  <a:pt x="2386" y="1343"/>
                  <a:pt x="2269" y="1385"/>
                  <a:pt x="2169" y="1468"/>
                </a:cubicBezTo>
                <a:lnTo>
                  <a:pt x="1468" y="2169"/>
                </a:lnTo>
                <a:cubicBezTo>
                  <a:pt x="1301" y="2369"/>
                  <a:pt x="1268" y="2636"/>
                  <a:pt x="1435" y="2836"/>
                </a:cubicBezTo>
                <a:lnTo>
                  <a:pt x="2636" y="4137"/>
                </a:lnTo>
                <a:cubicBezTo>
                  <a:pt x="2436" y="4470"/>
                  <a:pt x="2302" y="4804"/>
                  <a:pt x="2202" y="5137"/>
                </a:cubicBezTo>
                <a:lnTo>
                  <a:pt x="467" y="5238"/>
                </a:lnTo>
                <a:cubicBezTo>
                  <a:pt x="201" y="5271"/>
                  <a:pt x="0" y="5471"/>
                  <a:pt x="0" y="5738"/>
                </a:cubicBezTo>
                <a:lnTo>
                  <a:pt x="0" y="6705"/>
                </a:lnTo>
                <a:cubicBezTo>
                  <a:pt x="0" y="6972"/>
                  <a:pt x="201" y="7172"/>
                  <a:pt x="467" y="7206"/>
                </a:cubicBezTo>
                <a:lnTo>
                  <a:pt x="2202" y="7306"/>
                </a:lnTo>
                <a:cubicBezTo>
                  <a:pt x="2302" y="7639"/>
                  <a:pt x="2436" y="7973"/>
                  <a:pt x="2636" y="8306"/>
                </a:cubicBezTo>
                <a:lnTo>
                  <a:pt x="1468" y="9607"/>
                </a:lnTo>
                <a:cubicBezTo>
                  <a:pt x="1301" y="9807"/>
                  <a:pt x="1301" y="10074"/>
                  <a:pt x="1468" y="10274"/>
                </a:cubicBezTo>
                <a:lnTo>
                  <a:pt x="2169" y="10975"/>
                </a:lnTo>
                <a:cubicBezTo>
                  <a:pt x="2274" y="11063"/>
                  <a:pt x="2408" y="11105"/>
                  <a:pt x="2540" y="11105"/>
                </a:cubicBezTo>
                <a:cubicBezTo>
                  <a:pt x="2658" y="11105"/>
                  <a:pt x="2775" y="11071"/>
                  <a:pt x="2869" y="11008"/>
                </a:cubicBezTo>
                <a:lnTo>
                  <a:pt x="4137" y="9807"/>
                </a:lnTo>
                <a:cubicBezTo>
                  <a:pt x="4470" y="10008"/>
                  <a:pt x="4804" y="10141"/>
                  <a:pt x="5171" y="10241"/>
                </a:cubicBezTo>
                <a:lnTo>
                  <a:pt x="5238" y="11976"/>
                </a:lnTo>
                <a:cubicBezTo>
                  <a:pt x="5271" y="12243"/>
                  <a:pt x="5471" y="12443"/>
                  <a:pt x="5738" y="12443"/>
                </a:cubicBezTo>
                <a:lnTo>
                  <a:pt x="6705" y="12443"/>
                </a:lnTo>
                <a:cubicBezTo>
                  <a:pt x="6972" y="12443"/>
                  <a:pt x="7172" y="12243"/>
                  <a:pt x="7206" y="12009"/>
                </a:cubicBezTo>
                <a:lnTo>
                  <a:pt x="7272" y="10241"/>
                </a:lnTo>
                <a:cubicBezTo>
                  <a:pt x="7639" y="10141"/>
                  <a:pt x="7973" y="10008"/>
                  <a:pt x="8306" y="9807"/>
                </a:cubicBezTo>
                <a:lnTo>
                  <a:pt x="9607" y="11008"/>
                </a:lnTo>
                <a:cubicBezTo>
                  <a:pt x="9682" y="11083"/>
                  <a:pt x="9785" y="11118"/>
                  <a:pt x="9893" y="11118"/>
                </a:cubicBezTo>
                <a:cubicBezTo>
                  <a:pt x="10024" y="11118"/>
                  <a:pt x="10164" y="11067"/>
                  <a:pt x="10274" y="10975"/>
                </a:cubicBezTo>
                <a:lnTo>
                  <a:pt x="10975" y="10274"/>
                </a:lnTo>
                <a:cubicBezTo>
                  <a:pt x="11142" y="10108"/>
                  <a:pt x="11142" y="9807"/>
                  <a:pt x="10975" y="9607"/>
                </a:cubicBezTo>
                <a:lnTo>
                  <a:pt x="9807" y="8306"/>
                </a:lnTo>
                <a:cubicBezTo>
                  <a:pt x="9974" y="7973"/>
                  <a:pt x="10108" y="7639"/>
                  <a:pt x="10208" y="7306"/>
                </a:cubicBezTo>
                <a:lnTo>
                  <a:pt x="11976" y="7206"/>
                </a:lnTo>
                <a:cubicBezTo>
                  <a:pt x="12209" y="7172"/>
                  <a:pt x="12409" y="6972"/>
                  <a:pt x="12409" y="6705"/>
                </a:cubicBezTo>
                <a:lnTo>
                  <a:pt x="12409" y="5738"/>
                </a:lnTo>
                <a:cubicBezTo>
                  <a:pt x="12409" y="5471"/>
                  <a:pt x="12243" y="5271"/>
                  <a:pt x="11976" y="5238"/>
                </a:cubicBezTo>
                <a:lnTo>
                  <a:pt x="10208" y="5137"/>
                </a:lnTo>
                <a:cubicBezTo>
                  <a:pt x="10141" y="4804"/>
                  <a:pt x="10008" y="4470"/>
                  <a:pt x="9807" y="4137"/>
                </a:cubicBezTo>
                <a:lnTo>
                  <a:pt x="10975" y="2836"/>
                </a:lnTo>
                <a:cubicBezTo>
                  <a:pt x="11142" y="2636"/>
                  <a:pt x="11142" y="2369"/>
                  <a:pt x="10975" y="2169"/>
                </a:cubicBezTo>
                <a:lnTo>
                  <a:pt x="10274" y="1468"/>
                </a:lnTo>
                <a:cubicBezTo>
                  <a:pt x="10174" y="1385"/>
                  <a:pt x="10049" y="1343"/>
                  <a:pt x="9928" y="1343"/>
                </a:cubicBezTo>
                <a:cubicBezTo>
                  <a:pt x="9807" y="1343"/>
                  <a:pt x="9691" y="1385"/>
                  <a:pt x="9607" y="1468"/>
                </a:cubicBezTo>
                <a:lnTo>
                  <a:pt x="8273" y="2636"/>
                </a:lnTo>
                <a:cubicBezTo>
                  <a:pt x="7973" y="2436"/>
                  <a:pt x="7639" y="2302"/>
                  <a:pt x="7272" y="2235"/>
                </a:cubicBezTo>
                <a:lnTo>
                  <a:pt x="7206" y="467"/>
                </a:lnTo>
                <a:cubicBezTo>
                  <a:pt x="7172" y="201"/>
                  <a:pt x="6972" y="0"/>
                  <a:pt x="6705" y="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5" name="Google Shape;325;p36"/>
          <p:cNvPicPr preferRelativeResize="0"/>
          <p:nvPr/>
        </p:nvPicPr>
        <p:blipFill rotWithShape="1">
          <a:blip r:embed="rId3">
            <a:alphaModFix/>
          </a:blip>
          <a:srcRect l="10287" r="6614"/>
          <a:stretch/>
        </p:blipFill>
        <p:spPr>
          <a:xfrm>
            <a:off x="5265200" y="1967675"/>
            <a:ext cx="3164677" cy="214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36"/>
          <p:cNvSpPr/>
          <p:nvPr/>
        </p:nvSpPr>
        <p:spPr>
          <a:xfrm>
            <a:off x="8126122" y="3807481"/>
            <a:ext cx="807300" cy="807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6"/>
          <p:cNvGrpSpPr/>
          <p:nvPr/>
        </p:nvGrpSpPr>
        <p:grpSpPr>
          <a:xfrm>
            <a:off x="8351651" y="4032999"/>
            <a:ext cx="356242" cy="356263"/>
            <a:chOff x="1068100" y="3571575"/>
            <a:chExt cx="410275" cy="410300"/>
          </a:xfrm>
        </p:grpSpPr>
        <p:sp>
          <p:nvSpPr>
            <p:cNvPr id="328" name="Google Shape;328;p36"/>
            <p:cNvSpPr/>
            <p:nvPr/>
          </p:nvSpPr>
          <p:spPr>
            <a:xfrm>
              <a:off x="1245225" y="3917725"/>
              <a:ext cx="56075" cy="24100"/>
            </a:xfrm>
            <a:custGeom>
              <a:avLst/>
              <a:gdLst/>
              <a:ahLst/>
              <a:cxnLst/>
              <a:rect l="l" t="t" r="r" b="b"/>
              <a:pathLst>
                <a:path w="2243" h="964" extrusionOk="0">
                  <a:moveTo>
                    <a:pt x="480" y="1"/>
                  </a:moveTo>
                  <a:cubicBezTo>
                    <a:pt x="214" y="1"/>
                    <a:pt x="0" y="216"/>
                    <a:pt x="0" y="483"/>
                  </a:cubicBezTo>
                  <a:cubicBezTo>
                    <a:pt x="0" y="748"/>
                    <a:pt x="214" y="963"/>
                    <a:pt x="480" y="963"/>
                  </a:cubicBezTo>
                  <a:lnTo>
                    <a:pt x="1762" y="963"/>
                  </a:lnTo>
                  <a:cubicBezTo>
                    <a:pt x="2027" y="963"/>
                    <a:pt x="2242" y="748"/>
                    <a:pt x="2242" y="483"/>
                  </a:cubicBezTo>
                  <a:cubicBezTo>
                    <a:pt x="2242" y="216"/>
                    <a:pt x="2027" y="1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1325325" y="3917725"/>
              <a:ext cx="40075" cy="24100"/>
            </a:xfrm>
            <a:custGeom>
              <a:avLst/>
              <a:gdLst/>
              <a:ahLst/>
              <a:cxnLst/>
              <a:rect l="l" t="t" r="r" b="b"/>
              <a:pathLst>
                <a:path w="1603" h="964" extrusionOk="0">
                  <a:moveTo>
                    <a:pt x="481" y="1"/>
                  </a:moveTo>
                  <a:cubicBezTo>
                    <a:pt x="216" y="1"/>
                    <a:pt x="0" y="216"/>
                    <a:pt x="0" y="483"/>
                  </a:cubicBezTo>
                  <a:cubicBezTo>
                    <a:pt x="0" y="748"/>
                    <a:pt x="216" y="963"/>
                    <a:pt x="481" y="963"/>
                  </a:cubicBezTo>
                  <a:lnTo>
                    <a:pt x="1122" y="963"/>
                  </a:lnTo>
                  <a:cubicBezTo>
                    <a:pt x="1387" y="963"/>
                    <a:pt x="1602" y="748"/>
                    <a:pt x="1602" y="483"/>
                  </a:cubicBezTo>
                  <a:cubicBezTo>
                    <a:pt x="1602" y="216"/>
                    <a:pt x="138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1181075" y="3917725"/>
              <a:ext cx="40075" cy="24100"/>
            </a:xfrm>
            <a:custGeom>
              <a:avLst/>
              <a:gdLst/>
              <a:ahLst/>
              <a:cxnLst/>
              <a:rect l="l" t="t" r="r" b="b"/>
              <a:pathLst>
                <a:path w="1603" h="964" extrusionOk="0">
                  <a:moveTo>
                    <a:pt x="482" y="1"/>
                  </a:moveTo>
                  <a:cubicBezTo>
                    <a:pt x="216" y="1"/>
                    <a:pt x="0" y="216"/>
                    <a:pt x="0" y="483"/>
                  </a:cubicBezTo>
                  <a:cubicBezTo>
                    <a:pt x="0" y="748"/>
                    <a:pt x="216" y="963"/>
                    <a:pt x="482" y="963"/>
                  </a:cubicBezTo>
                  <a:lnTo>
                    <a:pt x="1122" y="963"/>
                  </a:lnTo>
                  <a:cubicBezTo>
                    <a:pt x="1387" y="963"/>
                    <a:pt x="1602" y="748"/>
                    <a:pt x="1602" y="483"/>
                  </a:cubicBezTo>
                  <a:cubicBezTo>
                    <a:pt x="1602" y="216"/>
                    <a:pt x="1387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6"/>
            <p:cNvSpPr/>
            <p:nvPr/>
          </p:nvSpPr>
          <p:spPr>
            <a:xfrm>
              <a:off x="1068100" y="3571575"/>
              <a:ext cx="410275" cy="410300"/>
            </a:xfrm>
            <a:custGeom>
              <a:avLst/>
              <a:gdLst/>
              <a:ahLst/>
              <a:cxnLst/>
              <a:rect l="l" t="t" r="r" b="b"/>
              <a:pathLst>
                <a:path w="16411" h="16412" extrusionOk="0">
                  <a:moveTo>
                    <a:pt x="15450" y="2885"/>
                  </a:moveTo>
                  <a:lnTo>
                    <a:pt x="15450" y="5129"/>
                  </a:lnTo>
                  <a:lnTo>
                    <a:pt x="11123" y="5129"/>
                  </a:lnTo>
                  <a:cubicBezTo>
                    <a:pt x="11035" y="5129"/>
                    <a:pt x="10950" y="5152"/>
                    <a:pt x="10875" y="5198"/>
                  </a:cubicBezTo>
                  <a:lnTo>
                    <a:pt x="10001" y="5722"/>
                  </a:lnTo>
                  <a:lnTo>
                    <a:pt x="10001" y="2885"/>
                  </a:lnTo>
                  <a:close/>
                  <a:moveTo>
                    <a:pt x="6410" y="7052"/>
                  </a:moveTo>
                  <a:lnTo>
                    <a:pt x="6410" y="9890"/>
                  </a:lnTo>
                  <a:lnTo>
                    <a:pt x="5536" y="9366"/>
                  </a:lnTo>
                  <a:cubicBezTo>
                    <a:pt x="5461" y="9320"/>
                    <a:pt x="5376" y="9297"/>
                    <a:pt x="5288" y="9297"/>
                  </a:cubicBezTo>
                  <a:lnTo>
                    <a:pt x="962" y="9297"/>
                  </a:lnTo>
                  <a:lnTo>
                    <a:pt x="962" y="7052"/>
                  </a:lnTo>
                  <a:close/>
                  <a:moveTo>
                    <a:pt x="11732" y="963"/>
                  </a:moveTo>
                  <a:cubicBezTo>
                    <a:pt x="12174" y="963"/>
                    <a:pt x="12531" y="1321"/>
                    <a:pt x="12533" y="1764"/>
                  </a:cubicBezTo>
                  <a:lnTo>
                    <a:pt x="12533" y="1925"/>
                  </a:lnTo>
                  <a:lnTo>
                    <a:pt x="9519" y="1925"/>
                  </a:lnTo>
                  <a:cubicBezTo>
                    <a:pt x="9518" y="1925"/>
                    <a:pt x="9517" y="1925"/>
                    <a:pt x="9516" y="1925"/>
                  </a:cubicBezTo>
                  <a:cubicBezTo>
                    <a:pt x="9253" y="1925"/>
                    <a:pt x="9039" y="2140"/>
                    <a:pt x="9039" y="2405"/>
                  </a:cubicBezTo>
                  <a:lnTo>
                    <a:pt x="9039" y="6572"/>
                  </a:lnTo>
                  <a:cubicBezTo>
                    <a:pt x="9039" y="6853"/>
                    <a:pt x="9270" y="7053"/>
                    <a:pt x="9521" y="7053"/>
                  </a:cubicBezTo>
                  <a:cubicBezTo>
                    <a:pt x="9603" y="7053"/>
                    <a:pt x="9687" y="7032"/>
                    <a:pt x="9767" y="6985"/>
                  </a:cubicBezTo>
                  <a:lnTo>
                    <a:pt x="11254" y="6091"/>
                  </a:lnTo>
                  <a:lnTo>
                    <a:pt x="12531" y="6091"/>
                  </a:lnTo>
                  <a:lnTo>
                    <a:pt x="12533" y="12245"/>
                  </a:lnTo>
                  <a:lnTo>
                    <a:pt x="3878" y="12245"/>
                  </a:lnTo>
                  <a:lnTo>
                    <a:pt x="3878" y="10258"/>
                  </a:lnTo>
                  <a:lnTo>
                    <a:pt x="5155" y="10258"/>
                  </a:lnTo>
                  <a:lnTo>
                    <a:pt x="6644" y="11151"/>
                  </a:lnTo>
                  <a:cubicBezTo>
                    <a:pt x="6723" y="11198"/>
                    <a:pt x="6808" y="11220"/>
                    <a:pt x="6890" y="11220"/>
                  </a:cubicBezTo>
                  <a:cubicBezTo>
                    <a:pt x="7141" y="11220"/>
                    <a:pt x="7372" y="11019"/>
                    <a:pt x="7372" y="10738"/>
                  </a:cubicBezTo>
                  <a:lnTo>
                    <a:pt x="7372" y="6572"/>
                  </a:lnTo>
                  <a:cubicBezTo>
                    <a:pt x="7372" y="6306"/>
                    <a:pt x="7157" y="6091"/>
                    <a:pt x="6892" y="6091"/>
                  </a:cubicBezTo>
                  <a:lnTo>
                    <a:pt x="3878" y="6091"/>
                  </a:lnTo>
                  <a:lnTo>
                    <a:pt x="3878" y="1764"/>
                  </a:lnTo>
                  <a:cubicBezTo>
                    <a:pt x="3879" y="1321"/>
                    <a:pt x="4237" y="963"/>
                    <a:pt x="4680" y="963"/>
                  </a:cubicBezTo>
                  <a:close/>
                  <a:moveTo>
                    <a:pt x="12533" y="13206"/>
                  </a:moveTo>
                  <a:lnTo>
                    <a:pt x="12533" y="14648"/>
                  </a:lnTo>
                  <a:cubicBezTo>
                    <a:pt x="12531" y="15090"/>
                    <a:pt x="12174" y="15449"/>
                    <a:pt x="11732" y="15451"/>
                  </a:cubicBezTo>
                  <a:lnTo>
                    <a:pt x="4680" y="15451"/>
                  </a:lnTo>
                  <a:cubicBezTo>
                    <a:pt x="4237" y="15449"/>
                    <a:pt x="3879" y="15090"/>
                    <a:pt x="3878" y="14648"/>
                  </a:cubicBezTo>
                  <a:lnTo>
                    <a:pt x="3878" y="13206"/>
                  </a:lnTo>
                  <a:close/>
                  <a:moveTo>
                    <a:pt x="4680" y="0"/>
                  </a:moveTo>
                  <a:cubicBezTo>
                    <a:pt x="3707" y="2"/>
                    <a:pt x="2917" y="790"/>
                    <a:pt x="2917" y="1764"/>
                  </a:cubicBezTo>
                  <a:lnTo>
                    <a:pt x="2917" y="6091"/>
                  </a:lnTo>
                  <a:lnTo>
                    <a:pt x="480" y="6091"/>
                  </a:lnTo>
                  <a:cubicBezTo>
                    <a:pt x="215" y="6091"/>
                    <a:pt x="0" y="6306"/>
                    <a:pt x="0" y="6572"/>
                  </a:cubicBezTo>
                  <a:lnTo>
                    <a:pt x="0" y="9777"/>
                  </a:lnTo>
                  <a:cubicBezTo>
                    <a:pt x="0" y="10042"/>
                    <a:pt x="215" y="10258"/>
                    <a:pt x="480" y="10258"/>
                  </a:cubicBezTo>
                  <a:lnTo>
                    <a:pt x="2917" y="10258"/>
                  </a:lnTo>
                  <a:lnTo>
                    <a:pt x="2917" y="14649"/>
                  </a:lnTo>
                  <a:cubicBezTo>
                    <a:pt x="2917" y="15622"/>
                    <a:pt x="3707" y="16411"/>
                    <a:pt x="4680" y="16411"/>
                  </a:cubicBezTo>
                  <a:lnTo>
                    <a:pt x="11730" y="16411"/>
                  </a:lnTo>
                  <a:cubicBezTo>
                    <a:pt x="12704" y="16411"/>
                    <a:pt x="13494" y="15622"/>
                    <a:pt x="13494" y="14649"/>
                  </a:cubicBezTo>
                  <a:lnTo>
                    <a:pt x="13494" y="6091"/>
                  </a:lnTo>
                  <a:lnTo>
                    <a:pt x="15930" y="6091"/>
                  </a:lnTo>
                  <a:cubicBezTo>
                    <a:pt x="16196" y="6091"/>
                    <a:pt x="16411" y="5876"/>
                    <a:pt x="16411" y="5609"/>
                  </a:cubicBezTo>
                  <a:lnTo>
                    <a:pt x="16411" y="2405"/>
                  </a:lnTo>
                  <a:cubicBezTo>
                    <a:pt x="16411" y="2140"/>
                    <a:pt x="16197" y="1925"/>
                    <a:pt x="15933" y="1925"/>
                  </a:cubicBezTo>
                  <a:cubicBezTo>
                    <a:pt x="15932" y="1925"/>
                    <a:pt x="15931" y="1925"/>
                    <a:pt x="15930" y="1925"/>
                  </a:cubicBezTo>
                  <a:lnTo>
                    <a:pt x="13494" y="1925"/>
                  </a:lnTo>
                  <a:lnTo>
                    <a:pt x="13494" y="1764"/>
                  </a:lnTo>
                  <a:cubicBezTo>
                    <a:pt x="13494" y="790"/>
                    <a:pt x="12704" y="2"/>
                    <a:pt x="11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/>
            <p:nvPr/>
          </p:nvSpPr>
          <p:spPr>
            <a:xfrm>
              <a:off x="1341900" y="3659725"/>
              <a:ext cx="88150" cy="24050"/>
            </a:xfrm>
            <a:custGeom>
              <a:avLst/>
              <a:gdLst/>
              <a:ahLst/>
              <a:cxnLst/>
              <a:rect l="l" t="t" r="r" b="b"/>
              <a:pathLst>
                <a:path w="3526" h="962" extrusionOk="0">
                  <a:moveTo>
                    <a:pt x="481" y="1"/>
                  </a:moveTo>
                  <a:cubicBezTo>
                    <a:pt x="216" y="1"/>
                    <a:pt x="1" y="215"/>
                    <a:pt x="1" y="481"/>
                  </a:cubicBezTo>
                  <a:cubicBezTo>
                    <a:pt x="1" y="747"/>
                    <a:pt x="216" y="962"/>
                    <a:pt x="481" y="962"/>
                  </a:cubicBezTo>
                  <a:cubicBezTo>
                    <a:pt x="484" y="962"/>
                    <a:pt x="488" y="962"/>
                    <a:pt x="491" y="962"/>
                  </a:cubicBezTo>
                  <a:lnTo>
                    <a:pt x="3056" y="962"/>
                  </a:lnTo>
                  <a:cubicBezTo>
                    <a:pt x="3316" y="957"/>
                    <a:pt x="3526" y="743"/>
                    <a:pt x="3526" y="481"/>
                  </a:cubicBezTo>
                  <a:cubicBezTo>
                    <a:pt x="3526" y="219"/>
                    <a:pt x="3316" y="5"/>
                    <a:pt x="3056" y="1"/>
                  </a:cubicBezTo>
                  <a:lnTo>
                    <a:pt x="491" y="1"/>
                  </a:lnTo>
                  <a:cubicBezTo>
                    <a:pt x="488" y="1"/>
                    <a:pt x="484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6"/>
            <p:cNvSpPr/>
            <p:nvPr/>
          </p:nvSpPr>
          <p:spPr>
            <a:xfrm>
              <a:off x="1116425" y="3763900"/>
              <a:ext cx="87925" cy="24075"/>
            </a:xfrm>
            <a:custGeom>
              <a:avLst/>
              <a:gdLst/>
              <a:ahLst/>
              <a:cxnLst/>
              <a:rect l="l" t="t" r="r" b="b"/>
              <a:pathLst>
                <a:path w="3517" h="963" extrusionOk="0">
                  <a:moveTo>
                    <a:pt x="472" y="0"/>
                  </a:moveTo>
                  <a:cubicBezTo>
                    <a:pt x="210" y="5"/>
                    <a:pt x="0" y="219"/>
                    <a:pt x="0" y="481"/>
                  </a:cubicBezTo>
                  <a:cubicBezTo>
                    <a:pt x="0" y="743"/>
                    <a:pt x="210" y="957"/>
                    <a:pt x="472" y="962"/>
                  </a:cubicBezTo>
                  <a:lnTo>
                    <a:pt x="3034" y="962"/>
                  </a:lnTo>
                  <a:cubicBezTo>
                    <a:pt x="3301" y="962"/>
                    <a:pt x="3516" y="747"/>
                    <a:pt x="3516" y="481"/>
                  </a:cubicBezTo>
                  <a:cubicBezTo>
                    <a:pt x="3516" y="216"/>
                    <a:pt x="3301" y="0"/>
                    <a:pt x="3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36"/>
          <p:cNvSpPr txBox="1"/>
          <p:nvPr/>
        </p:nvSpPr>
        <p:spPr>
          <a:xfrm>
            <a:off x="0" y="47433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Lilly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/>
          <p:nvPr/>
        </p:nvSpPr>
        <p:spPr>
          <a:xfrm>
            <a:off x="365700" y="365700"/>
            <a:ext cx="8412600" cy="718800"/>
          </a:xfrm>
          <a:prstGeom prst="roundRect">
            <a:avLst>
              <a:gd name="adj" fmla="val 20371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8678630" y="4286109"/>
            <a:ext cx="199200" cy="19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Anthropological Perspective </a:t>
            </a:r>
            <a:endParaRPr/>
          </a:p>
        </p:txBody>
      </p:sp>
      <p:sp>
        <p:nvSpPr>
          <p:cNvPr id="342" name="Google Shape;342;p37"/>
          <p:cNvSpPr txBox="1">
            <a:spLocks noGrp="1"/>
          </p:cNvSpPr>
          <p:nvPr>
            <p:ph type="body" idx="1"/>
          </p:nvPr>
        </p:nvSpPr>
        <p:spPr>
          <a:xfrm>
            <a:off x="451050" y="1316000"/>
            <a:ext cx="6061500" cy="33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earliest form of censorship can be traced back to 399 BC when Socrates was accused and sentenced to poisoning for “corrupting the minds of youth in Athens”.</a:t>
            </a:r>
            <a:endParaRPr/>
          </a:p>
          <a:p>
            <a:pPr marL="22860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Notable censorship movements can be seen throughout history. For example: </a:t>
            </a:r>
            <a:endParaRPr/>
          </a:p>
          <a:p>
            <a:pPr marL="45720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The burning of books under the Nazi regime in 1933. </a:t>
            </a:r>
            <a:endParaRPr/>
          </a:p>
          <a:p>
            <a:pPr marL="571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➡The most famous book burning in history</a:t>
            </a:r>
            <a:endParaRPr/>
          </a:p>
          <a:p>
            <a:pPr marL="457200" lvl="0" indent="-203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War time censorship in letter sent from soldiers in WWI and WWII </a:t>
            </a:r>
            <a:endParaRPr/>
          </a:p>
          <a:p>
            <a:pPr marL="5715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➡ “Loose lips sink ships”</a:t>
            </a:r>
            <a:endParaRPr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  <p:grpSp>
        <p:nvGrpSpPr>
          <p:cNvPr id="343" name="Google Shape;343;p37"/>
          <p:cNvGrpSpPr/>
          <p:nvPr/>
        </p:nvGrpSpPr>
        <p:grpSpPr>
          <a:xfrm>
            <a:off x="8113289" y="52900"/>
            <a:ext cx="965350" cy="823275"/>
            <a:chOff x="1481225" y="4240975"/>
            <a:chExt cx="965350" cy="823275"/>
          </a:xfrm>
        </p:grpSpPr>
        <p:sp>
          <p:nvSpPr>
            <p:cNvPr id="344" name="Google Shape;344;p37"/>
            <p:cNvSpPr/>
            <p:nvPr/>
          </p:nvSpPr>
          <p:spPr>
            <a:xfrm>
              <a:off x="2074975" y="4738825"/>
              <a:ext cx="371600" cy="325425"/>
            </a:xfrm>
            <a:custGeom>
              <a:avLst/>
              <a:gdLst/>
              <a:ahLst/>
              <a:cxnLst/>
              <a:rect l="l" t="t" r="r" b="b"/>
              <a:pathLst>
                <a:path w="14864" h="13017" extrusionOk="0">
                  <a:moveTo>
                    <a:pt x="2136" y="1"/>
                  </a:moveTo>
                  <a:lnTo>
                    <a:pt x="1" y="2169"/>
                  </a:lnTo>
                  <a:cubicBezTo>
                    <a:pt x="1168" y="4871"/>
                    <a:pt x="2703" y="7440"/>
                    <a:pt x="4504" y="9808"/>
                  </a:cubicBezTo>
                  <a:cubicBezTo>
                    <a:pt x="6281" y="12102"/>
                    <a:pt x="8170" y="13016"/>
                    <a:pt x="9713" y="13016"/>
                  </a:cubicBezTo>
                  <a:cubicBezTo>
                    <a:pt x="13149" y="13016"/>
                    <a:pt x="14863" y="8475"/>
                    <a:pt x="9775" y="4537"/>
                  </a:cubicBezTo>
                  <a:cubicBezTo>
                    <a:pt x="7440" y="2703"/>
                    <a:pt x="4871" y="1202"/>
                    <a:pt x="2136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1979925" y="4644600"/>
              <a:ext cx="176800" cy="172850"/>
            </a:xfrm>
            <a:custGeom>
              <a:avLst/>
              <a:gdLst/>
              <a:ahLst/>
              <a:cxnLst/>
              <a:rect l="l" t="t" r="r" b="b"/>
              <a:pathLst>
                <a:path w="7072" h="6914" extrusionOk="0">
                  <a:moveTo>
                    <a:pt x="5437" y="1"/>
                  </a:moveTo>
                  <a:lnTo>
                    <a:pt x="0" y="5438"/>
                  </a:lnTo>
                  <a:lnTo>
                    <a:pt x="1034" y="6438"/>
                  </a:lnTo>
                  <a:cubicBezTo>
                    <a:pt x="1351" y="6755"/>
                    <a:pt x="1751" y="6914"/>
                    <a:pt x="2152" y="6914"/>
                  </a:cubicBezTo>
                  <a:cubicBezTo>
                    <a:pt x="2552" y="6914"/>
                    <a:pt x="2952" y="6755"/>
                    <a:pt x="3269" y="6438"/>
                  </a:cubicBezTo>
                  <a:lnTo>
                    <a:pt x="6472" y="3236"/>
                  </a:lnTo>
                  <a:cubicBezTo>
                    <a:pt x="7072" y="2636"/>
                    <a:pt x="7072" y="1635"/>
                    <a:pt x="6472" y="103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1481225" y="4240975"/>
              <a:ext cx="683850" cy="566275"/>
            </a:xfrm>
            <a:custGeom>
              <a:avLst/>
              <a:gdLst/>
              <a:ahLst/>
              <a:cxnLst/>
              <a:rect l="l" t="t" r="r" b="b"/>
              <a:pathLst>
                <a:path w="27354" h="22651" extrusionOk="0">
                  <a:moveTo>
                    <a:pt x="15132" y="1"/>
                  </a:moveTo>
                  <a:cubicBezTo>
                    <a:pt x="12234" y="1"/>
                    <a:pt x="9341" y="1101"/>
                    <a:pt x="7139" y="3303"/>
                  </a:cubicBezTo>
                  <a:cubicBezTo>
                    <a:pt x="1" y="10441"/>
                    <a:pt x="5038" y="22650"/>
                    <a:pt x="15145" y="22650"/>
                  </a:cubicBezTo>
                  <a:cubicBezTo>
                    <a:pt x="19715" y="22650"/>
                    <a:pt x="23851" y="19882"/>
                    <a:pt x="25619" y="15645"/>
                  </a:cubicBezTo>
                  <a:cubicBezTo>
                    <a:pt x="27354" y="11409"/>
                    <a:pt x="26386" y="6539"/>
                    <a:pt x="23151" y="3303"/>
                  </a:cubicBezTo>
                  <a:cubicBezTo>
                    <a:pt x="20932" y="1101"/>
                    <a:pt x="18030" y="1"/>
                    <a:pt x="1513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1596300" y="4326875"/>
              <a:ext cx="526250" cy="393650"/>
            </a:xfrm>
            <a:custGeom>
              <a:avLst/>
              <a:gdLst/>
              <a:ahLst/>
              <a:cxnLst/>
              <a:rect l="l" t="t" r="r" b="b"/>
              <a:pathLst>
                <a:path w="21050" h="15746" extrusionOk="0">
                  <a:moveTo>
                    <a:pt x="10529" y="0"/>
                  </a:moveTo>
                  <a:cubicBezTo>
                    <a:pt x="8515" y="0"/>
                    <a:pt x="6506" y="768"/>
                    <a:pt x="4971" y="2302"/>
                  </a:cubicBezTo>
                  <a:cubicBezTo>
                    <a:pt x="1" y="7272"/>
                    <a:pt x="3537" y="15745"/>
                    <a:pt x="10542" y="15745"/>
                  </a:cubicBezTo>
                  <a:cubicBezTo>
                    <a:pt x="17547" y="15745"/>
                    <a:pt x="21049" y="7272"/>
                    <a:pt x="16112" y="2302"/>
                  </a:cubicBezTo>
                  <a:cubicBezTo>
                    <a:pt x="14561" y="768"/>
                    <a:pt x="12543" y="0"/>
                    <a:pt x="1052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37"/>
          <p:cNvGrpSpPr/>
          <p:nvPr/>
        </p:nvGrpSpPr>
        <p:grpSpPr>
          <a:xfrm>
            <a:off x="117915" y="649932"/>
            <a:ext cx="500699" cy="666069"/>
            <a:chOff x="4863650" y="3815375"/>
            <a:chExt cx="624625" cy="830925"/>
          </a:xfrm>
        </p:grpSpPr>
        <p:sp>
          <p:nvSpPr>
            <p:cNvPr id="349" name="Google Shape;349;p37"/>
            <p:cNvSpPr/>
            <p:nvPr/>
          </p:nvSpPr>
          <p:spPr>
            <a:xfrm>
              <a:off x="5086300" y="4421100"/>
              <a:ext cx="236875" cy="180150"/>
            </a:xfrm>
            <a:custGeom>
              <a:avLst/>
              <a:gdLst/>
              <a:ahLst/>
              <a:cxnLst/>
              <a:rect l="l" t="t" r="r" b="b"/>
              <a:pathLst>
                <a:path w="9475" h="7206" extrusionOk="0">
                  <a:moveTo>
                    <a:pt x="835" y="1"/>
                  </a:moveTo>
                  <a:cubicBezTo>
                    <a:pt x="301" y="468"/>
                    <a:pt x="1" y="1102"/>
                    <a:pt x="34" y="1802"/>
                  </a:cubicBezTo>
                  <a:lnTo>
                    <a:pt x="34" y="4871"/>
                  </a:lnTo>
                  <a:cubicBezTo>
                    <a:pt x="34" y="6172"/>
                    <a:pt x="1068" y="7206"/>
                    <a:pt x="2369" y="7206"/>
                  </a:cubicBezTo>
                  <a:lnTo>
                    <a:pt x="7106" y="7206"/>
                  </a:lnTo>
                  <a:cubicBezTo>
                    <a:pt x="8407" y="7206"/>
                    <a:pt x="9474" y="6172"/>
                    <a:pt x="9474" y="4871"/>
                  </a:cubicBezTo>
                  <a:lnTo>
                    <a:pt x="9474" y="1802"/>
                  </a:lnTo>
                  <a:cubicBezTo>
                    <a:pt x="9474" y="1102"/>
                    <a:pt x="9174" y="468"/>
                    <a:pt x="867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5163850" y="4601225"/>
              <a:ext cx="81750" cy="45075"/>
            </a:xfrm>
            <a:custGeom>
              <a:avLst/>
              <a:gdLst/>
              <a:ahLst/>
              <a:cxnLst/>
              <a:rect l="l" t="t" r="r" b="b"/>
              <a:pathLst>
                <a:path w="3270" h="1803" extrusionOk="0">
                  <a:moveTo>
                    <a:pt x="1" y="1"/>
                  </a:moveTo>
                  <a:lnTo>
                    <a:pt x="1" y="735"/>
                  </a:lnTo>
                  <a:cubicBezTo>
                    <a:pt x="1" y="1335"/>
                    <a:pt x="468" y="1802"/>
                    <a:pt x="1068" y="1802"/>
                  </a:cubicBezTo>
                  <a:lnTo>
                    <a:pt x="2236" y="1802"/>
                  </a:lnTo>
                  <a:cubicBezTo>
                    <a:pt x="2803" y="1802"/>
                    <a:pt x="3270" y="1335"/>
                    <a:pt x="3270" y="735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4863650" y="3815375"/>
              <a:ext cx="624625" cy="620775"/>
            </a:xfrm>
            <a:custGeom>
              <a:avLst/>
              <a:gdLst/>
              <a:ahLst/>
              <a:cxnLst/>
              <a:rect l="l" t="t" r="r" b="b"/>
              <a:pathLst>
                <a:path w="24985" h="24831" extrusionOk="0">
                  <a:moveTo>
                    <a:pt x="13631" y="0"/>
                  </a:moveTo>
                  <a:cubicBezTo>
                    <a:pt x="11583" y="0"/>
                    <a:pt x="9483" y="567"/>
                    <a:pt x="7539" y="1814"/>
                  </a:cubicBezTo>
                  <a:cubicBezTo>
                    <a:pt x="0" y="6651"/>
                    <a:pt x="767" y="17892"/>
                    <a:pt x="8940" y="21628"/>
                  </a:cubicBezTo>
                  <a:lnTo>
                    <a:pt x="8940" y="22462"/>
                  </a:lnTo>
                  <a:cubicBezTo>
                    <a:pt x="8940" y="23763"/>
                    <a:pt x="9974" y="24830"/>
                    <a:pt x="11275" y="24830"/>
                  </a:cubicBezTo>
                  <a:lnTo>
                    <a:pt x="16012" y="24830"/>
                  </a:lnTo>
                  <a:cubicBezTo>
                    <a:pt x="17313" y="24830"/>
                    <a:pt x="18380" y="23763"/>
                    <a:pt x="18380" y="22462"/>
                  </a:cubicBezTo>
                  <a:lnTo>
                    <a:pt x="18380" y="21628"/>
                  </a:lnTo>
                  <a:cubicBezTo>
                    <a:pt x="22383" y="19793"/>
                    <a:pt x="24985" y="15757"/>
                    <a:pt x="24985" y="11354"/>
                  </a:cubicBezTo>
                  <a:cubicBezTo>
                    <a:pt x="24985" y="4694"/>
                    <a:pt x="19527" y="0"/>
                    <a:pt x="13631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7"/>
          <p:cNvGrpSpPr/>
          <p:nvPr/>
        </p:nvGrpSpPr>
        <p:grpSpPr>
          <a:xfrm>
            <a:off x="8630621" y="4237677"/>
            <a:ext cx="295209" cy="296040"/>
            <a:chOff x="133738" y="317889"/>
            <a:chExt cx="460473" cy="461698"/>
          </a:xfrm>
        </p:grpSpPr>
        <p:sp>
          <p:nvSpPr>
            <p:cNvPr id="357" name="Google Shape;357;p37"/>
            <p:cNvSpPr/>
            <p:nvPr/>
          </p:nvSpPr>
          <p:spPr>
            <a:xfrm>
              <a:off x="257624" y="442388"/>
              <a:ext cx="212700" cy="21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133738" y="317889"/>
              <a:ext cx="460473" cy="461698"/>
            </a:xfrm>
            <a:custGeom>
              <a:avLst/>
              <a:gdLst/>
              <a:ahLst/>
              <a:cxnLst/>
              <a:rect l="l" t="t" r="r" b="b"/>
              <a:pathLst>
                <a:path w="12410" h="12443" extrusionOk="0">
                  <a:moveTo>
                    <a:pt x="6152" y="4212"/>
                  </a:moveTo>
                  <a:cubicBezTo>
                    <a:pt x="7197" y="4212"/>
                    <a:pt x="8207" y="5019"/>
                    <a:pt x="8207" y="6238"/>
                  </a:cubicBezTo>
                  <a:cubicBezTo>
                    <a:pt x="8174" y="7339"/>
                    <a:pt x="7273" y="8240"/>
                    <a:pt x="6172" y="8240"/>
                  </a:cubicBezTo>
                  <a:cubicBezTo>
                    <a:pt x="4371" y="8240"/>
                    <a:pt x="3470" y="6072"/>
                    <a:pt x="4738" y="4804"/>
                  </a:cubicBezTo>
                  <a:cubicBezTo>
                    <a:pt x="5147" y="4395"/>
                    <a:pt x="5653" y="4212"/>
                    <a:pt x="6152" y="4212"/>
                  </a:cubicBezTo>
                  <a:close/>
                  <a:moveTo>
                    <a:pt x="5705" y="1"/>
                  </a:moveTo>
                  <a:cubicBezTo>
                    <a:pt x="5438" y="1"/>
                    <a:pt x="5205" y="201"/>
                    <a:pt x="5205" y="468"/>
                  </a:cubicBezTo>
                  <a:lnTo>
                    <a:pt x="5105" y="2236"/>
                  </a:lnTo>
                  <a:cubicBezTo>
                    <a:pt x="4771" y="2302"/>
                    <a:pt x="4404" y="2436"/>
                    <a:pt x="4104" y="2636"/>
                  </a:cubicBezTo>
                  <a:lnTo>
                    <a:pt x="2836" y="1468"/>
                  </a:lnTo>
                  <a:cubicBezTo>
                    <a:pt x="2736" y="1385"/>
                    <a:pt x="2611" y="1343"/>
                    <a:pt x="2490" y="1343"/>
                  </a:cubicBezTo>
                  <a:cubicBezTo>
                    <a:pt x="2369" y="1343"/>
                    <a:pt x="2253" y="1385"/>
                    <a:pt x="2169" y="1468"/>
                  </a:cubicBezTo>
                  <a:lnTo>
                    <a:pt x="1469" y="2169"/>
                  </a:lnTo>
                  <a:cubicBezTo>
                    <a:pt x="1302" y="2369"/>
                    <a:pt x="1269" y="2636"/>
                    <a:pt x="1435" y="2836"/>
                  </a:cubicBezTo>
                  <a:lnTo>
                    <a:pt x="2636" y="4137"/>
                  </a:lnTo>
                  <a:cubicBezTo>
                    <a:pt x="2436" y="4471"/>
                    <a:pt x="2303" y="4804"/>
                    <a:pt x="2203" y="5171"/>
                  </a:cubicBezTo>
                  <a:lnTo>
                    <a:pt x="435" y="5238"/>
                  </a:lnTo>
                  <a:cubicBezTo>
                    <a:pt x="201" y="5271"/>
                    <a:pt x="1" y="5471"/>
                    <a:pt x="1" y="5738"/>
                  </a:cubicBezTo>
                  <a:lnTo>
                    <a:pt x="1" y="6705"/>
                  </a:lnTo>
                  <a:cubicBezTo>
                    <a:pt x="1" y="6972"/>
                    <a:pt x="201" y="7172"/>
                    <a:pt x="435" y="7206"/>
                  </a:cubicBezTo>
                  <a:lnTo>
                    <a:pt x="2203" y="7306"/>
                  </a:lnTo>
                  <a:cubicBezTo>
                    <a:pt x="2303" y="7639"/>
                    <a:pt x="2436" y="7973"/>
                    <a:pt x="2636" y="8307"/>
                  </a:cubicBezTo>
                  <a:lnTo>
                    <a:pt x="1435" y="9608"/>
                  </a:lnTo>
                  <a:cubicBezTo>
                    <a:pt x="1269" y="9808"/>
                    <a:pt x="1302" y="10075"/>
                    <a:pt x="1469" y="10275"/>
                  </a:cubicBezTo>
                  <a:lnTo>
                    <a:pt x="2169" y="10975"/>
                  </a:lnTo>
                  <a:cubicBezTo>
                    <a:pt x="2257" y="11063"/>
                    <a:pt x="2382" y="11105"/>
                    <a:pt x="2511" y="11105"/>
                  </a:cubicBezTo>
                  <a:cubicBezTo>
                    <a:pt x="2625" y="11105"/>
                    <a:pt x="2742" y="11072"/>
                    <a:pt x="2836" y="11009"/>
                  </a:cubicBezTo>
                  <a:lnTo>
                    <a:pt x="4137" y="9808"/>
                  </a:lnTo>
                  <a:cubicBezTo>
                    <a:pt x="4437" y="10008"/>
                    <a:pt x="4771" y="10141"/>
                    <a:pt x="5138" y="10241"/>
                  </a:cubicBezTo>
                  <a:lnTo>
                    <a:pt x="5238" y="11976"/>
                  </a:lnTo>
                  <a:cubicBezTo>
                    <a:pt x="5238" y="12243"/>
                    <a:pt x="5472" y="12443"/>
                    <a:pt x="5705" y="12443"/>
                  </a:cubicBezTo>
                  <a:lnTo>
                    <a:pt x="6706" y="12443"/>
                  </a:lnTo>
                  <a:cubicBezTo>
                    <a:pt x="6973" y="12443"/>
                    <a:pt x="7173" y="12243"/>
                    <a:pt x="7206" y="11976"/>
                  </a:cubicBezTo>
                  <a:lnTo>
                    <a:pt x="7273" y="10241"/>
                  </a:lnTo>
                  <a:cubicBezTo>
                    <a:pt x="7640" y="10141"/>
                    <a:pt x="7973" y="10008"/>
                    <a:pt x="8274" y="9808"/>
                  </a:cubicBezTo>
                  <a:lnTo>
                    <a:pt x="9575" y="11009"/>
                  </a:lnTo>
                  <a:cubicBezTo>
                    <a:pt x="9669" y="11072"/>
                    <a:pt x="9786" y="11105"/>
                    <a:pt x="9900" y="11105"/>
                  </a:cubicBezTo>
                  <a:cubicBezTo>
                    <a:pt x="10028" y="11105"/>
                    <a:pt x="10154" y="11063"/>
                    <a:pt x="10242" y="10975"/>
                  </a:cubicBezTo>
                  <a:lnTo>
                    <a:pt x="10942" y="10275"/>
                  </a:lnTo>
                  <a:cubicBezTo>
                    <a:pt x="11142" y="10075"/>
                    <a:pt x="11142" y="9808"/>
                    <a:pt x="10976" y="9608"/>
                  </a:cubicBezTo>
                  <a:lnTo>
                    <a:pt x="9808" y="8307"/>
                  </a:lnTo>
                  <a:cubicBezTo>
                    <a:pt x="9975" y="7973"/>
                    <a:pt x="10108" y="7639"/>
                    <a:pt x="10208" y="7306"/>
                  </a:cubicBezTo>
                  <a:lnTo>
                    <a:pt x="11976" y="7206"/>
                  </a:lnTo>
                  <a:cubicBezTo>
                    <a:pt x="12210" y="7172"/>
                    <a:pt x="12410" y="6972"/>
                    <a:pt x="12410" y="6705"/>
                  </a:cubicBezTo>
                  <a:lnTo>
                    <a:pt x="12410" y="5738"/>
                  </a:lnTo>
                  <a:cubicBezTo>
                    <a:pt x="12410" y="5471"/>
                    <a:pt x="12210" y="5238"/>
                    <a:pt x="11943" y="5238"/>
                  </a:cubicBezTo>
                  <a:lnTo>
                    <a:pt x="10208" y="5171"/>
                  </a:lnTo>
                  <a:cubicBezTo>
                    <a:pt x="10108" y="4804"/>
                    <a:pt x="9975" y="4471"/>
                    <a:pt x="9775" y="4137"/>
                  </a:cubicBezTo>
                  <a:lnTo>
                    <a:pt x="10976" y="2836"/>
                  </a:lnTo>
                  <a:cubicBezTo>
                    <a:pt x="11109" y="2636"/>
                    <a:pt x="11109" y="2369"/>
                    <a:pt x="10942" y="2169"/>
                  </a:cubicBezTo>
                  <a:lnTo>
                    <a:pt x="10242" y="1468"/>
                  </a:lnTo>
                  <a:cubicBezTo>
                    <a:pt x="10136" y="1380"/>
                    <a:pt x="10012" y="1339"/>
                    <a:pt x="9889" y="1339"/>
                  </a:cubicBezTo>
                  <a:cubicBezTo>
                    <a:pt x="9778" y="1339"/>
                    <a:pt x="9669" y="1372"/>
                    <a:pt x="9575" y="1435"/>
                  </a:cubicBezTo>
                  <a:lnTo>
                    <a:pt x="8274" y="2636"/>
                  </a:lnTo>
                  <a:cubicBezTo>
                    <a:pt x="7940" y="2436"/>
                    <a:pt x="7606" y="2302"/>
                    <a:pt x="7240" y="2236"/>
                  </a:cubicBezTo>
                  <a:lnTo>
                    <a:pt x="7173" y="468"/>
                  </a:lnTo>
                  <a:cubicBezTo>
                    <a:pt x="7139" y="201"/>
                    <a:pt x="6939" y="1"/>
                    <a:pt x="667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9" name="Google Shape;359;p37"/>
          <p:cNvPicPr preferRelativeResize="0"/>
          <p:nvPr/>
        </p:nvPicPr>
        <p:blipFill rotWithShape="1">
          <a:blip r:embed="rId3">
            <a:alphaModFix/>
          </a:blip>
          <a:srcRect l="3938"/>
          <a:stretch/>
        </p:blipFill>
        <p:spPr>
          <a:xfrm>
            <a:off x="6322625" y="1316000"/>
            <a:ext cx="2317199" cy="13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7"/>
          <p:cNvPicPr preferRelativeResize="0"/>
          <p:nvPr/>
        </p:nvPicPr>
        <p:blipFill rotWithShape="1">
          <a:blip r:embed="rId4">
            <a:alphaModFix/>
          </a:blip>
          <a:srcRect l="5893" t="4831" r="4677" b="4010"/>
          <a:stretch/>
        </p:blipFill>
        <p:spPr>
          <a:xfrm>
            <a:off x="6322625" y="2712050"/>
            <a:ext cx="2317200" cy="191019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7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Clara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>
            <a:spLocks noGrp="1"/>
          </p:cNvSpPr>
          <p:nvPr>
            <p:ph type="body" idx="1"/>
          </p:nvPr>
        </p:nvSpPr>
        <p:spPr>
          <a:xfrm>
            <a:off x="720525" y="1377100"/>
            <a:ext cx="3893100" cy="30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Censorship takes place in every country, but not all are the same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Each country experiences media differently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Media censorship can hinder a society 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 society can be left uneducated if info is not given truthfully or in full</a:t>
            </a:r>
            <a:endParaRPr/>
          </a:p>
        </p:txBody>
      </p:sp>
      <p:sp>
        <p:nvSpPr>
          <p:cNvPr id="367" name="Google Shape;367;p38"/>
          <p:cNvSpPr/>
          <p:nvPr/>
        </p:nvSpPr>
        <p:spPr>
          <a:xfrm>
            <a:off x="365700" y="324300"/>
            <a:ext cx="8412600" cy="718800"/>
          </a:xfrm>
          <a:prstGeom prst="roundRect">
            <a:avLst>
              <a:gd name="adj" fmla="val 20371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8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Anthro. Perspective Continued…</a:t>
            </a:r>
            <a:endParaRPr/>
          </a:p>
        </p:txBody>
      </p:sp>
      <p:pic>
        <p:nvPicPr>
          <p:cNvPr id="369" name="Google Shape;3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250" y="1491251"/>
            <a:ext cx="3575749" cy="2859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38"/>
          <p:cNvGrpSpPr/>
          <p:nvPr/>
        </p:nvGrpSpPr>
        <p:grpSpPr>
          <a:xfrm>
            <a:off x="8371815" y="658915"/>
            <a:ext cx="527900" cy="434500"/>
            <a:chOff x="4559250" y="2583950"/>
            <a:chExt cx="527900" cy="434500"/>
          </a:xfrm>
        </p:grpSpPr>
        <p:sp>
          <p:nvSpPr>
            <p:cNvPr id="371" name="Google Shape;371;p38"/>
            <p:cNvSpPr/>
            <p:nvPr/>
          </p:nvSpPr>
          <p:spPr>
            <a:xfrm>
              <a:off x="4559250" y="2583950"/>
              <a:ext cx="527900" cy="434500"/>
            </a:xfrm>
            <a:custGeom>
              <a:avLst/>
              <a:gdLst/>
              <a:ahLst/>
              <a:cxnLst/>
              <a:rect l="l" t="t" r="r" b="b"/>
              <a:pathLst>
                <a:path w="21116" h="17380" extrusionOk="0">
                  <a:moveTo>
                    <a:pt x="2369" y="1"/>
                  </a:moveTo>
                  <a:cubicBezTo>
                    <a:pt x="1035" y="1"/>
                    <a:pt x="1" y="1068"/>
                    <a:pt x="1" y="2369"/>
                  </a:cubicBezTo>
                  <a:lnTo>
                    <a:pt x="1" y="15045"/>
                  </a:lnTo>
                  <a:cubicBezTo>
                    <a:pt x="1" y="16346"/>
                    <a:pt x="1035" y="17380"/>
                    <a:pt x="2369" y="17380"/>
                  </a:cubicBezTo>
                  <a:lnTo>
                    <a:pt x="18781" y="17380"/>
                  </a:lnTo>
                  <a:cubicBezTo>
                    <a:pt x="20082" y="17380"/>
                    <a:pt x="21116" y="16346"/>
                    <a:pt x="21116" y="15045"/>
                  </a:cubicBezTo>
                  <a:lnTo>
                    <a:pt x="21116" y="2369"/>
                  </a:lnTo>
                  <a:cubicBezTo>
                    <a:pt x="21116" y="1068"/>
                    <a:pt x="20082" y="1"/>
                    <a:pt x="18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8"/>
            <p:cNvSpPr/>
            <p:nvPr/>
          </p:nvSpPr>
          <p:spPr>
            <a:xfrm>
              <a:off x="4754400" y="2694025"/>
              <a:ext cx="179325" cy="215200"/>
            </a:xfrm>
            <a:custGeom>
              <a:avLst/>
              <a:gdLst/>
              <a:ahLst/>
              <a:cxnLst/>
              <a:rect l="l" t="t" r="r" b="b"/>
              <a:pathLst>
                <a:path w="7173" h="8608" extrusionOk="0">
                  <a:moveTo>
                    <a:pt x="0" y="1"/>
                  </a:moveTo>
                  <a:lnTo>
                    <a:pt x="0" y="8607"/>
                  </a:lnTo>
                  <a:lnTo>
                    <a:pt x="7172" y="43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38"/>
          <p:cNvGrpSpPr/>
          <p:nvPr/>
        </p:nvGrpSpPr>
        <p:grpSpPr>
          <a:xfrm>
            <a:off x="76190" y="192548"/>
            <a:ext cx="678837" cy="577480"/>
            <a:chOff x="3475975" y="624225"/>
            <a:chExt cx="737225" cy="627150"/>
          </a:xfrm>
        </p:grpSpPr>
        <p:sp>
          <p:nvSpPr>
            <p:cNvPr id="374" name="Google Shape;374;p38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8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38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Lilly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/>
          <p:nvPr/>
        </p:nvSpPr>
        <p:spPr>
          <a:xfrm>
            <a:off x="365700" y="784800"/>
            <a:ext cx="8070000" cy="3573900"/>
          </a:xfrm>
          <a:prstGeom prst="roundRect">
            <a:avLst>
              <a:gd name="adj" fmla="val 338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9"/>
          <p:cNvSpPr txBox="1">
            <a:spLocks noGrp="1"/>
          </p:cNvSpPr>
          <p:nvPr>
            <p:ph type="title"/>
          </p:nvPr>
        </p:nvSpPr>
        <p:spPr>
          <a:xfrm>
            <a:off x="1986900" y="2335650"/>
            <a:ext cx="48276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Let’s discuss! </a:t>
            </a:r>
            <a:endParaRPr sz="4300"/>
          </a:p>
        </p:txBody>
      </p:sp>
      <p:grpSp>
        <p:nvGrpSpPr>
          <p:cNvPr id="385" name="Google Shape;385;p39"/>
          <p:cNvGrpSpPr/>
          <p:nvPr/>
        </p:nvGrpSpPr>
        <p:grpSpPr>
          <a:xfrm>
            <a:off x="1253425" y="370396"/>
            <a:ext cx="6637149" cy="4402709"/>
            <a:chOff x="1304387" y="764776"/>
            <a:chExt cx="6535200" cy="3679964"/>
          </a:xfrm>
        </p:grpSpPr>
        <p:cxnSp>
          <p:nvCxnSpPr>
            <p:cNvPr id="386" name="Google Shape;386;p39"/>
            <p:cNvCxnSpPr/>
            <p:nvPr/>
          </p:nvCxnSpPr>
          <p:spPr>
            <a:xfrm>
              <a:off x="1304387" y="4444740"/>
              <a:ext cx="65352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39"/>
            <p:cNvCxnSpPr/>
            <p:nvPr/>
          </p:nvCxnSpPr>
          <p:spPr>
            <a:xfrm>
              <a:off x="1304387" y="764776"/>
              <a:ext cx="65352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8" name="Google Shape;388;p39"/>
          <p:cNvGrpSpPr/>
          <p:nvPr/>
        </p:nvGrpSpPr>
        <p:grpSpPr>
          <a:xfrm>
            <a:off x="8477262" y="3990265"/>
            <a:ext cx="602100" cy="666100"/>
            <a:chOff x="1820650" y="1393100"/>
            <a:chExt cx="602100" cy="666100"/>
          </a:xfrm>
        </p:grpSpPr>
        <p:sp>
          <p:nvSpPr>
            <p:cNvPr id="389" name="Google Shape;389;p39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9"/>
          <p:cNvGrpSpPr/>
          <p:nvPr/>
        </p:nvGrpSpPr>
        <p:grpSpPr>
          <a:xfrm>
            <a:off x="233672" y="4257711"/>
            <a:ext cx="761406" cy="647721"/>
            <a:chOff x="3475975" y="624225"/>
            <a:chExt cx="737225" cy="627150"/>
          </a:xfrm>
        </p:grpSpPr>
        <p:sp>
          <p:nvSpPr>
            <p:cNvPr id="392" name="Google Shape;392;p39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8061237" y="445047"/>
            <a:ext cx="849091" cy="639458"/>
            <a:chOff x="1574625" y="624700"/>
            <a:chExt cx="822125" cy="619150"/>
          </a:xfrm>
        </p:grpSpPr>
        <p:sp>
          <p:nvSpPr>
            <p:cNvPr id="397" name="Google Shape;397;p39"/>
            <p:cNvSpPr/>
            <p:nvPr/>
          </p:nvSpPr>
          <p:spPr>
            <a:xfrm>
              <a:off x="1574625" y="624700"/>
              <a:ext cx="822125" cy="547350"/>
            </a:xfrm>
            <a:custGeom>
              <a:avLst/>
              <a:gdLst/>
              <a:ahLst/>
              <a:cxnLst/>
              <a:rect l="l" t="t" r="r" b="b"/>
              <a:pathLst>
                <a:path w="32885" h="21894" extrusionOk="0">
                  <a:moveTo>
                    <a:pt x="13561" y="1"/>
                  </a:moveTo>
                  <a:cubicBezTo>
                    <a:pt x="13302" y="1"/>
                    <a:pt x="13040" y="16"/>
                    <a:pt x="12776" y="48"/>
                  </a:cubicBezTo>
                  <a:cubicBezTo>
                    <a:pt x="9474" y="415"/>
                    <a:pt x="6972" y="3217"/>
                    <a:pt x="6972" y="6553"/>
                  </a:cubicBezTo>
                  <a:lnTo>
                    <a:pt x="6972" y="6920"/>
                  </a:lnTo>
                  <a:cubicBezTo>
                    <a:pt x="6372" y="6686"/>
                    <a:pt x="5771" y="6553"/>
                    <a:pt x="5138" y="6553"/>
                  </a:cubicBezTo>
                  <a:cubicBezTo>
                    <a:pt x="2336" y="6553"/>
                    <a:pt x="34" y="8788"/>
                    <a:pt x="34" y="11590"/>
                  </a:cubicBezTo>
                  <a:cubicBezTo>
                    <a:pt x="1" y="14392"/>
                    <a:pt x="2236" y="16693"/>
                    <a:pt x="5071" y="16727"/>
                  </a:cubicBezTo>
                  <a:cubicBezTo>
                    <a:pt x="4771" y="18962"/>
                    <a:pt x="6172" y="21097"/>
                    <a:pt x="8373" y="21730"/>
                  </a:cubicBezTo>
                  <a:cubicBezTo>
                    <a:pt x="8777" y="21840"/>
                    <a:pt x="9185" y="21893"/>
                    <a:pt x="9588" y="21893"/>
                  </a:cubicBezTo>
                  <a:cubicBezTo>
                    <a:pt x="11383" y="21893"/>
                    <a:pt x="13075" y="20845"/>
                    <a:pt x="13811" y="19128"/>
                  </a:cubicBezTo>
                  <a:cubicBezTo>
                    <a:pt x="14381" y="20490"/>
                    <a:pt x="15588" y="21125"/>
                    <a:pt x="16793" y="21125"/>
                  </a:cubicBezTo>
                  <a:cubicBezTo>
                    <a:pt x="18335" y="21125"/>
                    <a:pt x="19876" y="20085"/>
                    <a:pt x="20082" y="18194"/>
                  </a:cubicBezTo>
                  <a:cubicBezTo>
                    <a:pt x="21408" y="19659"/>
                    <a:pt x="23175" y="20351"/>
                    <a:pt x="24925" y="20351"/>
                  </a:cubicBezTo>
                  <a:cubicBezTo>
                    <a:pt x="27401" y="20351"/>
                    <a:pt x="29842" y="18967"/>
                    <a:pt x="30956" y="16426"/>
                  </a:cubicBezTo>
                  <a:cubicBezTo>
                    <a:pt x="32884" y="12071"/>
                    <a:pt x="29677" y="7186"/>
                    <a:pt x="24966" y="7186"/>
                  </a:cubicBezTo>
                  <a:cubicBezTo>
                    <a:pt x="24950" y="7186"/>
                    <a:pt x="24934" y="7186"/>
                    <a:pt x="24918" y="7187"/>
                  </a:cubicBezTo>
                  <a:cubicBezTo>
                    <a:pt x="24585" y="7187"/>
                    <a:pt x="24251" y="7220"/>
                    <a:pt x="23918" y="7253"/>
                  </a:cubicBezTo>
                  <a:cubicBezTo>
                    <a:pt x="24785" y="5474"/>
                    <a:pt x="23311" y="3944"/>
                    <a:pt x="21803" y="3944"/>
                  </a:cubicBezTo>
                  <a:cubicBezTo>
                    <a:pt x="21105" y="3944"/>
                    <a:pt x="20400" y="4271"/>
                    <a:pt x="19915" y="5052"/>
                  </a:cubicBezTo>
                  <a:cubicBezTo>
                    <a:pt x="19209" y="2074"/>
                    <a:pt x="16554" y="1"/>
                    <a:pt x="13561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1790625" y="837925"/>
              <a:ext cx="274375" cy="405925"/>
            </a:xfrm>
            <a:custGeom>
              <a:avLst/>
              <a:gdLst/>
              <a:ahLst/>
              <a:cxnLst/>
              <a:rect l="l" t="t" r="r" b="b"/>
              <a:pathLst>
                <a:path w="10975" h="16237" extrusionOk="0">
                  <a:moveTo>
                    <a:pt x="5471" y="0"/>
                  </a:moveTo>
                  <a:cubicBezTo>
                    <a:pt x="5196" y="0"/>
                    <a:pt x="4920" y="109"/>
                    <a:pt x="4704" y="325"/>
                  </a:cubicBezTo>
                  <a:lnTo>
                    <a:pt x="601" y="4462"/>
                  </a:lnTo>
                  <a:cubicBezTo>
                    <a:pt x="0" y="5062"/>
                    <a:pt x="167" y="5996"/>
                    <a:pt x="1268" y="5996"/>
                  </a:cubicBezTo>
                  <a:lnTo>
                    <a:pt x="3269" y="5996"/>
                  </a:lnTo>
                  <a:lnTo>
                    <a:pt x="3269" y="15169"/>
                  </a:lnTo>
                  <a:cubicBezTo>
                    <a:pt x="3269" y="15736"/>
                    <a:pt x="3736" y="16237"/>
                    <a:pt x="4337" y="16237"/>
                  </a:cubicBezTo>
                  <a:lnTo>
                    <a:pt x="6572" y="16237"/>
                  </a:lnTo>
                  <a:cubicBezTo>
                    <a:pt x="7172" y="16237"/>
                    <a:pt x="7672" y="15770"/>
                    <a:pt x="7672" y="15169"/>
                  </a:cubicBezTo>
                  <a:lnTo>
                    <a:pt x="7672" y="5996"/>
                  </a:lnTo>
                  <a:lnTo>
                    <a:pt x="9674" y="5996"/>
                  </a:lnTo>
                  <a:cubicBezTo>
                    <a:pt x="10775" y="5996"/>
                    <a:pt x="10975" y="5062"/>
                    <a:pt x="10374" y="4462"/>
                  </a:cubicBezTo>
                  <a:lnTo>
                    <a:pt x="6238" y="325"/>
                  </a:lnTo>
                  <a:cubicBezTo>
                    <a:pt x="6021" y="109"/>
                    <a:pt x="5746" y="0"/>
                    <a:pt x="547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9"/>
          <p:cNvGrpSpPr/>
          <p:nvPr/>
        </p:nvGrpSpPr>
        <p:grpSpPr>
          <a:xfrm>
            <a:off x="233672" y="238069"/>
            <a:ext cx="719894" cy="639455"/>
            <a:chOff x="2696275" y="963625"/>
            <a:chExt cx="678825" cy="602975"/>
          </a:xfrm>
        </p:grpSpPr>
        <p:sp>
          <p:nvSpPr>
            <p:cNvPr id="400" name="Google Shape;400;p39"/>
            <p:cNvSpPr/>
            <p:nvPr/>
          </p:nvSpPr>
          <p:spPr>
            <a:xfrm>
              <a:off x="2696275" y="963625"/>
              <a:ext cx="678825" cy="602975"/>
            </a:xfrm>
            <a:custGeom>
              <a:avLst/>
              <a:gdLst/>
              <a:ahLst/>
              <a:cxnLst/>
              <a:rect l="l" t="t" r="r" b="b"/>
              <a:pathLst>
                <a:path w="27153" h="24119" extrusionOk="0">
                  <a:moveTo>
                    <a:pt x="2335" y="1"/>
                  </a:moveTo>
                  <a:cubicBezTo>
                    <a:pt x="1034" y="1"/>
                    <a:pt x="0" y="1035"/>
                    <a:pt x="0" y="2369"/>
                  </a:cubicBezTo>
                  <a:lnTo>
                    <a:pt x="0" y="21750"/>
                  </a:lnTo>
                  <a:cubicBezTo>
                    <a:pt x="0" y="23051"/>
                    <a:pt x="1034" y="24118"/>
                    <a:pt x="2335" y="24118"/>
                  </a:cubicBezTo>
                  <a:lnTo>
                    <a:pt x="24784" y="24118"/>
                  </a:lnTo>
                  <a:cubicBezTo>
                    <a:pt x="26085" y="24118"/>
                    <a:pt x="27153" y="23051"/>
                    <a:pt x="27153" y="21750"/>
                  </a:cubicBezTo>
                  <a:lnTo>
                    <a:pt x="27153" y="9107"/>
                  </a:lnTo>
                  <a:cubicBezTo>
                    <a:pt x="27153" y="7806"/>
                    <a:pt x="26085" y="6739"/>
                    <a:pt x="24784" y="6739"/>
                  </a:cubicBezTo>
                  <a:lnTo>
                    <a:pt x="13643" y="6739"/>
                  </a:lnTo>
                  <a:cubicBezTo>
                    <a:pt x="12275" y="6706"/>
                    <a:pt x="11108" y="5705"/>
                    <a:pt x="10874" y="4371"/>
                  </a:cubicBezTo>
                  <a:lnTo>
                    <a:pt x="10508" y="2336"/>
                  </a:lnTo>
                  <a:cubicBezTo>
                    <a:pt x="10241" y="1001"/>
                    <a:pt x="9073" y="34"/>
                    <a:pt x="773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2957275" y="1015325"/>
              <a:ext cx="365300" cy="116775"/>
            </a:xfrm>
            <a:custGeom>
              <a:avLst/>
              <a:gdLst/>
              <a:ahLst/>
              <a:cxnLst/>
              <a:rect l="l" t="t" r="r" b="b"/>
              <a:pathLst>
                <a:path w="14612" h="4671" extrusionOk="0">
                  <a:moveTo>
                    <a:pt x="1" y="1"/>
                  </a:moveTo>
                  <a:cubicBezTo>
                    <a:pt x="34" y="101"/>
                    <a:pt x="68" y="201"/>
                    <a:pt x="68" y="268"/>
                  </a:cubicBezTo>
                  <a:lnTo>
                    <a:pt x="434" y="2303"/>
                  </a:lnTo>
                  <a:cubicBezTo>
                    <a:pt x="668" y="3637"/>
                    <a:pt x="1835" y="4638"/>
                    <a:pt x="3203" y="4671"/>
                  </a:cubicBezTo>
                  <a:lnTo>
                    <a:pt x="14611" y="4671"/>
                  </a:lnTo>
                  <a:lnTo>
                    <a:pt x="14611" y="2369"/>
                  </a:lnTo>
                  <a:cubicBezTo>
                    <a:pt x="14611" y="1068"/>
                    <a:pt x="13577" y="1"/>
                    <a:pt x="12276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2781325" y="1215475"/>
              <a:ext cx="507875" cy="266875"/>
            </a:xfrm>
            <a:custGeom>
              <a:avLst/>
              <a:gdLst/>
              <a:ahLst/>
              <a:cxnLst/>
              <a:rect l="l" t="t" r="r" b="b"/>
              <a:pathLst>
                <a:path w="20315" h="10675" extrusionOk="0">
                  <a:moveTo>
                    <a:pt x="2369" y="1"/>
                  </a:moveTo>
                  <a:cubicBezTo>
                    <a:pt x="1068" y="1"/>
                    <a:pt x="0" y="1035"/>
                    <a:pt x="0" y="2336"/>
                  </a:cubicBezTo>
                  <a:lnTo>
                    <a:pt x="0" y="8340"/>
                  </a:lnTo>
                  <a:cubicBezTo>
                    <a:pt x="0" y="9641"/>
                    <a:pt x="1068" y="10675"/>
                    <a:pt x="2369" y="10675"/>
                  </a:cubicBezTo>
                  <a:lnTo>
                    <a:pt x="17947" y="10675"/>
                  </a:lnTo>
                  <a:cubicBezTo>
                    <a:pt x="19248" y="10675"/>
                    <a:pt x="20315" y="9641"/>
                    <a:pt x="20315" y="8340"/>
                  </a:cubicBezTo>
                  <a:lnTo>
                    <a:pt x="20315" y="2336"/>
                  </a:lnTo>
                  <a:cubicBezTo>
                    <a:pt x="20315" y="1035"/>
                    <a:pt x="19248" y="1"/>
                    <a:pt x="17947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39"/>
          <p:cNvGrpSpPr/>
          <p:nvPr/>
        </p:nvGrpSpPr>
        <p:grpSpPr>
          <a:xfrm>
            <a:off x="8630696" y="2450077"/>
            <a:ext cx="295209" cy="296040"/>
            <a:chOff x="133738" y="317889"/>
            <a:chExt cx="460473" cy="461698"/>
          </a:xfrm>
        </p:grpSpPr>
        <p:sp>
          <p:nvSpPr>
            <p:cNvPr id="404" name="Google Shape;404;p39"/>
            <p:cNvSpPr/>
            <p:nvPr/>
          </p:nvSpPr>
          <p:spPr>
            <a:xfrm>
              <a:off x="257624" y="442388"/>
              <a:ext cx="212700" cy="2127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133738" y="317889"/>
              <a:ext cx="460473" cy="461698"/>
            </a:xfrm>
            <a:custGeom>
              <a:avLst/>
              <a:gdLst/>
              <a:ahLst/>
              <a:cxnLst/>
              <a:rect l="l" t="t" r="r" b="b"/>
              <a:pathLst>
                <a:path w="12410" h="12443" extrusionOk="0">
                  <a:moveTo>
                    <a:pt x="6152" y="4212"/>
                  </a:moveTo>
                  <a:cubicBezTo>
                    <a:pt x="7197" y="4212"/>
                    <a:pt x="8207" y="5019"/>
                    <a:pt x="8207" y="6238"/>
                  </a:cubicBezTo>
                  <a:cubicBezTo>
                    <a:pt x="8174" y="7339"/>
                    <a:pt x="7273" y="8240"/>
                    <a:pt x="6172" y="8240"/>
                  </a:cubicBezTo>
                  <a:cubicBezTo>
                    <a:pt x="4371" y="8240"/>
                    <a:pt x="3470" y="6072"/>
                    <a:pt x="4738" y="4804"/>
                  </a:cubicBezTo>
                  <a:cubicBezTo>
                    <a:pt x="5147" y="4395"/>
                    <a:pt x="5653" y="4212"/>
                    <a:pt x="6152" y="4212"/>
                  </a:cubicBezTo>
                  <a:close/>
                  <a:moveTo>
                    <a:pt x="5705" y="1"/>
                  </a:moveTo>
                  <a:cubicBezTo>
                    <a:pt x="5438" y="1"/>
                    <a:pt x="5205" y="201"/>
                    <a:pt x="5205" y="468"/>
                  </a:cubicBezTo>
                  <a:lnTo>
                    <a:pt x="5105" y="2236"/>
                  </a:lnTo>
                  <a:cubicBezTo>
                    <a:pt x="4771" y="2302"/>
                    <a:pt x="4404" y="2436"/>
                    <a:pt x="4104" y="2636"/>
                  </a:cubicBezTo>
                  <a:lnTo>
                    <a:pt x="2836" y="1468"/>
                  </a:lnTo>
                  <a:cubicBezTo>
                    <a:pt x="2736" y="1385"/>
                    <a:pt x="2611" y="1343"/>
                    <a:pt x="2490" y="1343"/>
                  </a:cubicBezTo>
                  <a:cubicBezTo>
                    <a:pt x="2369" y="1343"/>
                    <a:pt x="2253" y="1385"/>
                    <a:pt x="2169" y="1468"/>
                  </a:cubicBezTo>
                  <a:lnTo>
                    <a:pt x="1469" y="2169"/>
                  </a:lnTo>
                  <a:cubicBezTo>
                    <a:pt x="1302" y="2369"/>
                    <a:pt x="1269" y="2636"/>
                    <a:pt x="1435" y="2836"/>
                  </a:cubicBezTo>
                  <a:lnTo>
                    <a:pt x="2636" y="4137"/>
                  </a:lnTo>
                  <a:cubicBezTo>
                    <a:pt x="2436" y="4471"/>
                    <a:pt x="2303" y="4804"/>
                    <a:pt x="2203" y="5171"/>
                  </a:cubicBezTo>
                  <a:lnTo>
                    <a:pt x="435" y="5238"/>
                  </a:lnTo>
                  <a:cubicBezTo>
                    <a:pt x="201" y="5271"/>
                    <a:pt x="1" y="5471"/>
                    <a:pt x="1" y="5738"/>
                  </a:cubicBezTo>
                  <a:lnTo>
                    <a:pt x="1" y="6705"/>
                  </a:lnTo>
                  <a:cubicBezTo>
                    <a:pt x="1" y="6972"/>
                    <a:pt x="201" y="7172"/>
                    <a:pt x="435" y="7206"/>
                  </a:cubicBezTo>
                  <a:lnTo>
                    <a:pt x="2203" y="7306"/>
                  </a:lnTo>
                  <a:cubicBezTo>
                    <a:pt x="2303" y="7639"/>
                    <a:pt x="2436" y="7973"/>
                    <a:pt x="2636" y="8307"/>
                  </a:cubicBezTo>
                  <a:lnTo>
                    <a:pt x="1435" y="9608"/>
                  </a:lnTo>
                  <a:cubicBezTo>
                    <a:pt x="1269" y="9808"/>
                    <a:pt x="1302" y="10075"/>
                    <a:pt x="1469" y="10275"/>
                  </a:cubicBezTo>
                  <a:lnTo>
                    <a:pt x="2169" y="10975"/>
                  </a:lnTo>
                  <a:cubicBezTo>
                    <a:pt x="2257" y="11063"/>
                    <a:pt x="2382" y="11105"/>
                    <a:pt x="2511" y="11105"/>
                  </a:cubicBezTo>
                  <a:cubicBezTo>
                    <a:pt x="2625" y="11105"/>
                    <a:pt x="2742" y="11072"/>
                    <a:pt x="2836" y="11009"/>
                  </a:cubicBezTo>
                  <a:lnTo>
                    <a:pt x="4137" y="9808"/>
                  </a:lnTo>
                  <a:cubicBezTo>
                    <a:pt x="4437" y="10008"/>
                    <a:pt x="4771" y="10141"/>
                    <a:pt x="5138" y="10241"/>
                  </a:cubicBezTo>
                  <a:lnTo>
                    <a:pt x="5238" y="11976"/>
                  </a:lnTo>
                  <a:cubicBezTo>
                    <a:pt x="5238" y="12243"/>
                    <a:pt x="5472" y="12443"/>
                    <a:pt x="5705" y="12443"/>
                  </a:cubicBezTo>
                  <a:lnTo>
                    <a:pt x="6706" y="12443"/>
                  </a:lnTo>
                  <a:cubicBezTo>
                    <a:pt x="6973" y="12443"/>
                    <a:pt x="7173" y="12243"/>
                    <a:pt x="7206" y="11976"/>
                  </a:cubicBezTo>
                  <a:lnTo>
                    <a:pt x="7273" y="10241"/>
                  </a:lnTo>
                  <a:cubicBezTo>
                    <a:pt x="7640" y="10141"/>
                    <a:pt x="7973" y="10008"/>
                    <a:pt x="8274" y="9808"/>
                  </a:cubicBezTo>
                  <a:lnTo>
                    <a:pt x="9575" y="11009"/>
                  </a:lnTo>
                  <a:cubicBezTo>
                    <a:pt x="9669" y="11072"/>
                    <a:pt x="9786" y="11105"/>
                    <a:pt x="9900" y="11105"/>
                  </a:cubicBezTo>
                  <a:cubicBezTo>
                    <a:pt x="10028" y="11105"/>
                    <a:pt x="10154" y="11063"/>
                    <a:pt x="10242" y="10975"/>
                  </a:cubicBezTo>
                  <a:lnTo>
                    <a:pt x="10942" y="10275"/>
                  </a:lnTo>
                  <a:cubicBezTo>
                    <a:pt x="11142" y="10075"/>
                    <a:pt x="11142" y="9808"/>
                    <a:pt x="10976" y="9608"/>
                  </a:cubicBezTo>
                  <a:lnTo>
                    <a:pt x="9808" y="8307"/>
                  </a:lnTo>
                  <a:cubicBezTo>
                    <a:pt x="9975" y="7973"/>
                    <a:pt x="10108" y="7639"/>
                    <a:pt x="10208" y="7306"/>
                  </a:cubicBezTo>
                  <a:lnTo>
                    <a:pt x="11976" y="7206"/>
                  </a:lnTo>
                  <a:cubicBezTo>
                    <a:pt x="12210" y="7172"/>
                    <a:pt x="12410" y="6972"/>
                    <a:pt x="12410" y="6705"/>
                  </a:cubicBezTo>
                  <a:lnTo>
                    <a:pt x="12410" y="5738"/>
                  </a:lnTo>
                  <a:cubicBezTo>
                    <a:pt x="12410" y="5471"/>
                    <a:pt x="12210" y="5238"/>
                    <a:pt x="11943" y="5238"/>
                  </a:cubicBezTo>
                  <a:lnTo>
                    <a:pt x="10208" y="5171"/>
                  </a:lnTo>
                  <a:cubicBezTo>
                    <a:pt x="10108" y="4804"/>
                    <a:pt x="9975" y="4471"/>
                    <a:pt x="9775" y="4137"/>
                  </a:cubicBezTo>
                  <a:lnTo>
                    <a:pt x="10976" y="2836"/>
                  </a:lnTo>
                  <a:cubicBezTo>
                    <a:pt x="11109" y="2636"/>
                    <a:pt x="11109" y="2369"/>
                    <a:pt x="10942" y="2169"/>
                  </a:cubicBezTo>
                  <a:lnTo>
                    <a:pt x="10242" y="1468"/>
                  </a:lnTo>
                  <a:cubicBezTo>
                    <a:pt x="10136" y="1380"/>
                    <a:pt x="10012" y="1339"/>
                    <a:pt x="9889" y="1339"/>
                  </a:cubicBezTo>
                  <a:cubicBezTo>
                    <a:pt x="9778" y="1339"/>
                    <a:pt x="9669" y="1372"/>
                    <a:pt x="9575" y="1435"/>
                  </a:cubicBezTo>
                  <a:lnTo>
                    <a:pt x="8274" y="2636"/>
                  </a:lnTo>
                  <a:cubicBezTo>
                    <a:pt x="7940" y="2436"/>
                    <a:pt x="7606" y="2302"/>
                    <a:pt x="7240" y="2236"/>
                  </a:cubicBezTo>
                  <a:lnTo>
                    <a:pt x="7173" y="468"/>
                  </a:lnTo>
                  <a:cubicBezTo>
                    <a:pt x="7139" y="201"/>
                    <a:pt x="6939" y="1"/>
                    <a:pt x="6672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39"/>
          <p:cNvSpPr/>
          <p:nvPr/>
        </p:nvSpPr>
        <p:spPr>
          <a:xfrm>
            <a:off x="218088" y="3042482"/>
            <a:ext cx="295225" cy="246175"/>
          </a:xfrm>
          <a:custGeom>
            <a:avLst/>
            <a:gdLst/>
            <a:ahLst/>
            <a:cxnLst/>
            <a:rect l="l" t="t" r="r" b="b"/>
            <a:pathLst>
              <a:path w="11809" h="9847" extrusionOk="0">
                <a:moveTo>
                  <a:pt x="2797" y="1"/>
                </a:moveTo>
                <a:cubicBezTo>
                  <a:pt x="1322" y="1"/>
                  <a:pt x="1" y="1204"/>
                  <a:pt x="468" y="3538"/>
                </a:cubicBezTo>
                <a:cubicBezTo>
                  <a:pt x="868" y="5673"/>
                  <a:pt x="2969" y="8175"/>
                  <a:pt x="5304" y="9576"/>
                </a:cubicBezTo>
                <a:cubicBezTo>
                  <a:pt x="5598" y="9755"/>
                  <a:pt x="5748" y="9847"/>
                  <a:pt x="5903" y="9847"/>
                </a:cubicBezTo>
                <a:cubicBezTo>
                  <a:pt x="6064" y="9847"/>
                  <a:pt x="6231" y="9747"/>
                  <a:pt x="6572" y="9542"/>
                </a:cubicBezTo>
                <a:cubicBezTo>
                  <a:pt x="8907" y="8108"/>
                  <a:pt x="10942" y="5639"/>
                  <a:pt x="11342" y="3538"/>
                </a:cubicBezTo>
                <a:cubicBezTo>
                  <a:pt x="11809" y="1204"/>
                  <a:pt x="10488" y="1"/>
                  <a:pt x="9013" y="1"/>
                </a:cubicBezTo>
                <a:cubicBezTo>
                  <a:pt x="7747" y="1"/>
                  <a:pt x="6367" y="886"/>
                  <a:pt x="5905" y="2704"/>
                </a:cubicBezTo>
                <a:cubicBezTo>
                  <a:pt x="5443" y="886"/>
                  <a:pt x="4063" y="1"/>
                  <a:pt x="2797" y="1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9"/>
          <p:cNvSpPr/>
          <p:nvPr/>
        </p:nvSpPr>
        <p:spPr>
          <a:xfrm>
            <a:off x="252263" y="1846578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9"/>
          <p:cNvSpPr txBox="1"/>
          <p:nvPr/>
        </p:nvSpPr>
        <p:spPr>
          <a:xfrm>
            <a:off x="706125" y="4743300"/>
            <a:ext cx="4114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Abby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"/>
          <p:cNvSpPr/>
          <p:nvPr/>
        </p:nvSpPr>
        <p:spPr>
          <a:xfrm>
            <a:off x="1353600" y="1175100"/>
            <a:ext cx="6436800" cy="1758600"/>
          </a:xfrm>
          <a:prstGeom prst="roundRect">
            <a:avLst>
              <a:gd name="adj" fmla="val 63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"/>
          <p:cNvSpPr/>
          <p:nvPr/>
        </p:nvSpPr>
        <p:spPr>
          <a:xfrm>
            <a:off x="1353600" y="3109825"/>
            <a:ext cx="6436800" cy="858600"/>
          </a:xfrm>
          <a:prstGeom prst="roundRect">
            <a:avLst>
              <a:gd name="adj" fmla="val 12258"/>
            </a:avLst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40"/>
          <p:cNvGrpSpPr/>
          <p:nvPr/>
        </p:nvGrpSpPr>
        <p:grpSpPr>
          <a:xfrm>
            <a:off x="1485834" y="678075"/>
            <a:ext cx="6172332" cy="3787373"/>
            <a:chOff x="1438200" y="702550"/>
            <a:chExt cx="6267600" cy="3738400"/>
          </a:xfrm>
        </p:grpSpPr>
        <p:cxnSp>
          <p:nvCxnSpPr>
            <p:cNvPr id="416" name="Google Shape;416;p40"/>
            <p:cNvCxnSpPr/>
            <p:nvPr/>
          </p:nvCxnSpPr>
          <p:spPr>
            <a:xfrm>
              <a:off x="1438200" y="44409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40"/>
            <p:cNvCxnSpPr/>
            <p:nvPr/>
          </p:nvCxnSpPr>
          <p:spPr>
            <a:xfrm>
              <a:off x="1438200" y="702550"/>
              <a:ext cx="6267600" cy="0"/>
            </a:xfrm>
            <a:prstGeom prst="straightConnector1">
              <a:avLst/>
            </a:pr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8" name="Google Shape;418;p40"/>
          <p:cNvGrpSpPr/>
          <p:nvPr/>
        </p:nvGrpSpPr>
        <p:grpSpPr>
          <a:xfrm>
            <a:off x="722365" y="678098"/>
            <a:ext cx="678837" cy="577480"/>
            <a:chOff x="3475975" y="624225"/>
            <a:chExt cx="737225" cy="627150"/>
          </a:xfrm>
        </p:grpSpPr>
        <p:sp>
          <p:nvSpPr>
            <p:cNvPr id="419" name="Google Shape;419;p40"/>
            <p:cNvSpPr/>
            <p:nvPr/>
          </p:nvSpPr>
          <p:spPr>
            <a:xfrm>
              <a:off x="3475975" y="624225"/>
              <a:ext cx="737225" cy="627150"/>
            </a:xfrm>
            <a:custGeom>
              <a:avLst/>
              <a:gdLst/>
              <a:ahLst/>
              <a:cxnLst/>
              <a:rect l="l" t="t" r="r" b="b"/>
              <a:pathLst>
                <a:path w="29489" h="25086" extrusionOk="0">
                  <a:moveTo>
                    <a:pt x="2369" y="0"/>
                  </a:moveTo>
                  <a:cubicBezTo>
                    <a:pt x="1068" y="0"/>
                    <a:pt x="1" y="1068"/>
                    <a:pt x="1" y="2369"/>
                  </a:cubicBezTo>
                  <a:lnTo>
                    <a:pt x="1" y="14611"/>
                  </a:lnTo>
                  <a:cubicBezTo>
                    <a:pt x="1" y="15912"/>
                    <a:pt x="1068" y="16979"/>
                    <a:pt x="2369" y="16979"/>
                  </a:cubicBezTo>
                  <a:lnTo>
                    <a:pt x="11276" y="16979"/>
                  </a:lnTo>
                  <a:lnTo>
                    <a:pt x="9274" y="25085"/>
                  </a:lnTo>
                  <a:lnTo>
                    <a:pt x="19115" y="16979"/>
                  </a:lnTo>
                  <a:lnTo>
                    <a:pt x="27120" y="16979"/>
                  </a:lnTo>
                  <a:cubicBezTo>
                    <a:pt x="28421" y="16979"/>
                    <a:pt x="29489" y="15912"/>
                    <a:pt x="29489" y="14611"/>
                  </a:cubicBezTo>
                  <a:lnTo>
                    <a:pt x="29489" y="2369"/>
                  </a:lnTo>
                  <a:cubicBezTo>
                    <a:pt x="29489" y="1068"/>
                    <a:pt x="28421" y="0"/>
                    <a:pt x="2712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36169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8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3" y="2201"/>
                    <a:pt x="3203" y="1368"/>
                  </a:cubicBezTo>
                  <a:cubicBezTo>
                    <a:pt x="3203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37987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1" y="0"/>
                    <a:pt x="0" y="1502"/>
                    <a:pt x="867" y="2335"/>
                  </a:cubicBezTo>
                  <a:cubicBezTo>
                    <a:pt x="1150" y="2618"/>
                    <a:pt x="1496" y="2745"/>
                    <a:pt x="1834" y="2745"/>
                  </a:cubicBezTo>
                  <a:cubicBezTo>
                    <a:pt x="2535" y="2745"/>
                    <a:pt x="3202" y="2201"/>
                    <a:pt x="3202" y="1368"/>
                  </a:cubicBezTo>
                  <a:cubicBezTo>
                    <a:pt x="3202" y="634"/>
                    <a:pt x="2602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3980525" y="801850"/>
              <a:ext cx="80075" cy="68625"/>
            </a:xfrm>
            <a:custGeom>
              <a:avLst/>
              <a:gdLst/>
              <a:ahLst/>
              <a:cxnLst/>
              <a:rect l="l" t="t" r="r" b="b"/>
              <a:pathLst>
                <a:path w="3203" h="2745" extrusionOk="0">
                  <a:moveTo>
                    <a:pt x="1835" y="0"/>
                  </a:moveTo>
                  <a:cubicBezTo>
                    <a:pt x="600" y="0"/>
                    <a:pt x="0" y="1502"/>
                    <a:pt x="867" y="2335"/>
                  </a:cubicBezTo>
                  <a:cubicBezTo>
                    <a:pt x="1139" y="2618"/>
                    <a:pt x="1481" y="2745"/>
                    <a:pt x="1819" y="2745"/>
                  </a:cubicBezTo>
                  <a:cubicBezTo>
                    <a:pt x="2520" y="2745"/>
                    <a:pt x="3202" y="2201"/>
                    <a:pt x="3202" y="1368"/>
                  </a:cubicBezTo>
                  <a:cubicBezTo>
                    <a:pt x="3202" y="634"/>
                    <a:pt x="2569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40"/>
          <p:cNvGrpSpPr/>
          <p:nvPr/>
        </p:nvGrpSpPr>
        <p:grpSpPr>
          <a:xfrm>
            <a:off x="722365" y="2198063"/>
            <a:ext cx="849091" cy="639458"/>
            <a:chOff x="1574625" y="624700"/>
            <a:chExt cx="822125" cy="619150"/>
          </a:xfrm>
        </p:grpSpPr>
        <p:sp>
          <p:nvSpPr>
            <p:cNvPr id="424" name="Google Shape;424;p40"/>
            <p:cNvSpPr/>
            <p:nvPr/>
          </p:nvSpPr>
          <p:spPr>
            <a:xfrm>
              <a:off x="1574625" y="624700"/>
              <a:ext cx="822125" cy="547350"/>
            </a:xfrm>
            <a:custGeom>
              <a:avLst/>
              <a:gdLst/>
              <a:ahLst/>
              <a:cxnLst/>
              <a:rect l="l" t="t" r="r" b="b"/>
              <a:pathLst>
                <a:path w="32885" h="21894" extrusionOk="0">
                  <a:moveTo>
                    <a:pt x="13561" y="1"/>
                  </a:moveTo>
                  <a:cubicBezTo>
                    <a:pt x="13302" y="1"/>
                    <a:pt x="13040" y="16"/>
                    <a:pt x="12776" y="48"/>
                  </a:cubicBezTo>
                  <a:cubicBezTo>
                    <a:pt x="9474" y="415"/>
                    <a:pt x="6972" y="3217"/>
                    <a:pt x="6972" y="6553"/>
                  </a:cubicBezTo>
                  <a:lnTo>
                    <a:pt x="6972" y="6920"/>
                  </a:lnTo>
                  <a:cubicBezTo>
                    <a:pt x="6372" y="6686"/>
                    <a:pt x="5771" y="6553"/>
                    <a:pt x="5138" y="6553"/>
                  </a:cubicBezTo>
                  <a:cubicBezTo>
                    <a:pt x="2336" y="6553"/>
                    <a:pt x="34" y="8788"/>
                    <a:pt x="34" y="11590"/>
                  </a:cubicBezTo>
                  <a:cubicBezTo>
                    <a:pt x="1" y="14392"/>
                    <a:pt x="2236" y="16693"/>
                    <a:pt x="5071" y="16727"/>
                  </a:cubicBezTo>
                  <a:cubicBezTo>
                    <a:pt x="4771" y="18962"/>
                    <a:pt x="6172" y="21097"/>
                    <a:pt x="8373" y="21730"/>
                  </a:cubicBezTo>
                  <a:cubicBezTo>
                    <a:pt x="8777" y="21840"/>
                    <a:pt x="9185" y="21893"/>
                    <a:pt x="9588" y="21893"/>
                  </a:cubicBezTo>
                  <a:cubicBezTo>
                    <a:pt x="11383" y="21893"/>
                    <a:pt x="13075" y="20845"/>
                    <a:pt x="13811" y="19128"/>
                  </a:cubicBezTo>
                  <a:cubicBezTo>
                    <a:pt x="14381" y="20490"/>
                    <a:pt x="15588" y="21125"/>
                    <a:pt x="16793" y="21125"/>
                  </a:cubicBezTo>
                  <a:cubicBezTo>
                    <a:pt x="18335" y="21125"/>
                    <a:pt x="19876" y="20085"/>
                    <a:pt x="20082" y="18194"/>
                  </a:cubicBezTo>
                  <a:cubicBezTo>
                    <a:pt x="21408" y="19659"/>
                    <a:pt x="23175" y="20351"/>
                    <a:pt x="24925" y="20351"/>
                  </a:cubicBezTo>
                  <a:cubicBezTo>
                    <a:pt x="27401" y="20351"/>
                    <a:pt x="29842" y="18967"/>
                    <a:pt x="30956" y="16426"/>
                  </a:cubicBezTo>
                  <a:cubicBezTo>
                    <a:pt x="32884" y="12071"/>
                    <a:pt x="29677" y="7186"/>
                    <a:pt x="24966" y="7186"/>
                  </a:cubicBezTo>
                  <a:cubicBezTo>
                    <a:pt x="24950" y="7186"/>
                    <a:pt x="24934" y="7186"/>
                    <a:pt x="24918" y="7187"/>
                  </a:cubicBezTo>
                  <a:cubicBezTo>
                    <a:pt x="24585" y="7187"/>
                    <a:pt x="24251" y="7220"/>
                    <a:pt x="23918" y="7253"/>
                  </a:cubicBezTo>
                  <a:cubicBezTo>
                    <a:pt x="24785" y="5474"/>
                    <a:pt x="23311" y="3944"/>
                    <a:pt x="21803" y="3944"/>
                  </a:cubicBezTo>
                  <a:cubicBezTo>
                    <a:pt x="21105" y="3944"/>
                    <a:pt x="20400" y="4271"/>
                    <a:pt x="19915" y="5052"/>
                  </a:cubicBezTo>
                  <a:cubicBezTo>
                    <a:pt x="19209" y="2074"/>
                    <a:pt x="16554" y="1"/>
                    <a:pt x="13561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790625" y="837925"/>
              <a:ext cx="274375" cy="405925"/>
            </a:xfrm>
            <a:custGeom>
              <a:avLst/>
              <a:gdLst/>
              <a:ahLst/>
              <a:cxnLst/>
              <a:rect l="l" t="t" r="r" b="b"/>
              <a:pathLst>
                <a:path w="10975" h="16237" extrusionOk="0">
                  <a:moveTo>
                    <a:pt x="5471" y="0"/>
                  </a:moveTo>
                  <a:cubicBezTo>
                    <a:pt x="5196" y="0"/>
                    <a:pt x="4920" y="109"/>
                    <a:pt x="4704" y="325"/>
                  </a:cubicBezTo>
                  <a:lnTo>
                    <a:pt x="601" y="4462"/>
                  </a:lnTo>
                  <a:cubicBezTo>
                    <a:pt x="0" y="5062"/>
                    <a:pt x="167" y="5996"/>
                    <a:pt x="1268" y="5996"/>
                  </a:cubicBezTo>
                  <a:lnTo>
                    <a:pt x="3269" y="5996"/>
                  </a:lnTo>
                  <a:lnTo>
                    <a:pt x="3269" y="15169"/>
                  </a:lnTo>
                  <a:cubicBezTo>
                    <a:pt x="3269" y="15736"/>
                    <a:pt x="3736" y="16237"/>
                    <a:pt x="4337" y="16237"/>
                  </a:cubicBezTo>
                  <a:lnTo>
                    <a:pt x="6572" y="16237"/>
                  </a:lnTo>
                  <a:cubicBezTo>
                    <a:pt x="7172" y="16237"/>
                    <a:pt x="7672" y="15770"/>
                    <a:pt x="7672" y="15169"/>
                  </a:cubicBezTo>
                  <a:lnTo>
                    <a:pt x="7672" y="5996"/>
                  </a:lnTo>
                  <a:lnTo>
                    <a:pt x="9674" y="5996"/>
                  </a:lnTo>
                  <a:cubicBezTo>
                    <a:pt x="10775" y="5996"/>
                    <a:pt x="10975" y="5062"/>
                    <a:pt x="10374" y="4462"/>
                  </a:cubicBezTo>
                  <a:lnTo>
                    <a:pt x="6238" y="325"/>
                  </a:lnTo>
                  <a:cubicBezTo>
                    <a:pt x="6021" y="109"/>
                    <a:pt x="5746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6" name="Google Shape;426;p40"/>
          <p:cNvSpPr/>
          <p:nvPr/>
        </p:nvSpPr>
        <p:spPr>
          <a:xfrm>
            <a:off x="844450" y="1613395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40"/>
          <p:cNvGrpSpPr/>
          <p:nvPr/>
        </p:nvGrpSpPr>
        <p:grpSpPr>
          <a:xfrm>
            <a:off x="7865553" y="651412"/>
            <a:ext cx="602100" cy="666100"/>
            <a:chOff x="1820650" y="1393100"/>
            <a:chExt cx="602100" cy="666100"/>
          </a:xfrm>
        </p:grpSpPr>
        <p:sp>
          <p:nvSpPr>
            <p:cNvPr id="428" name="Google Shape;428;p40"/>
            <p:cNvSpPr/>
            <p:nvPr/>
          </p:nvSpPr>
          <p:spPr>
            <a:xfrm>
              <a:off x="1820650" y="1393100"/>
              <a:ext cx="602100" cy="666100"/>
            </a:xfrm>
            <a:custGeom>
              <a:avLst/>
              <a:gdLst/>
              <a:ahLst/>
              <a:cxnLst/>
              <a:rect l="l" t="t" r="r" b="b"/>
              <a:pathLst>
                <a:path w="24084" h="26644" extrusionOk="0">
                  <a:moveTo>
                    <a:pt x="11909" y="1"/>
                  </a:moveTo>
                  <a:cubicBezTo>
                    <a:pt x="4637" y="1"/>
                    <a:pt x="0" y="7773"/>
                    <a:pt x="3469" y="14211"/>
                  </a:cubicBezTo>
                  <a:cubicBezTo>
                    <a:pt x="4003" y="15378"/>
                    <a:pt x="9207" y="24285"/>
                    <a:pt x="10641" y="25886"/>
                  </a:cubicBezTo>
                  <a:cubicBezTo>
                    <a:pt x="11138" y="26428"/>
                    <a:pt x="11614" y="26644"/>
                    <a:pt x="12052" y="26644"/>
                  </a:cubicBezTo>
                  <a:cubicBezTo>
                    <a:pt x="12584" y="26644"/>
                    <a:pt x="13059" y="26325"/>
                    <a:pt x="13443" y="25886"/>
                  </a:cubicBezTo>
                  <a:cubicBezTo>
                    <a:pt x="14844" y="24285"/>
                    <a:pt x="20114" y="15378"/>
                    <a:pt x="20615" y="14211"/>
                  </a:cubicBezTo>
                  <a:cubicBezTo>
                    <a:pt x="24084" y="7773"/>
                    <a:pt x="19447" y="1"/>
                    <a:pt x="12142" y="1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919875" y="1484850"/>
              <a:ext cx="346950" cy="297125"/>
            </a:xfrm>
            <a:custGeom>
              <a:avLst/>
              <a:gdLst/>
              <a:ahLst/>
              <a:cxnLst/>
              <a:rect l="l" t="t" r="r" b="b"/>
              <a:pathLst>
                <a:path w="13878" h="11885" extrusionOk="0">
                  <a:moveTo>
                    <a:pt x="7940" y="0"/>
                  </a:moveTo>
                  <a:cubicBezTo>
                    <a:pt x="2669" y="0"/>
                    <a:pt x="1" y="6405"/>
                    <a:pt x="3770" y="10141"/>
                  </a:cubicBezTo>
                  <a:cubicBezTo>
                    <a:pt x="4975" y="11346"/>
                    <a:pt x="6454" y="11884"/>
                    <a:pt x="7905" y="11884"/>
                  </a:cubicBezTo>
                  <a:cubicBezTo>
                    <a:pt x="10953" y="11884"/>
                    <a:pt x="13877" y="9508"/>
                    <a:pt x="13877" y="5938"/>
                  </a:cubicBezTo>
                  <a:cubicBezTo>
                    <a:pt x="13877" y="2669"/>
                    <a:pt x="11209" y="0"/>
                    <a:pt x="794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40"/>
          <p:cNvSpPr/>
          <p:nvPr/>
        </p:nvSpPr>
        <p:spPr>
          <a:xfrm>
            <a:off x="8042395" y="1706359"/>
            <a:ext cx="310250" cy="311075"/>
          </a:xfrm>
          <a:custGeom>
            <a:avLst/>
            <a:gdLst/>
            <a:ahLst/>
            <a:cxnLst/>
            <a:rect l="l" t="t" r="r" b="b"/>
            <a:pathLst>
              <a:path w="12410" h="12443" extrusionOk="0">
                <a:moveTo>
                  <a:pt x="6210" y="4212"/>
                </a:moveTo>
                <a:cubicBezTo>
                  <a:pt x="7245" y="4212"/>
                  <a:pt x="8240" y="5018"/>
                  <a:pt x="8240" y="6238"/>
                </a:cubicBezTo>
                <a:cubicBezTo>
                  <a:pt x="8240" y="7339"/>
                  <a:pt x="7339" y="8240"/>
                  <a:pt x="6205" y="8240"/>
                </a:cubicBezTo>
                <a:cubicBezTo>
                  <a:pt x="4404" y="8240"/>
                  <a:pt x="3503" y="6071"/>
                  <a:pt x="4804" y="4804"/>
                </a:cubicBezTo>
                <a:cubicBezTo>
                  <a:pt x="5213" y="4395"/>
                  <a:pt x="5716" y="4212"/>
                  <a:pt x="6210" y="4212"/>
                </a:cubicBezTo>
                <a:close/>
                <a:moveTo>
                  <a:pt x="5738" y="0"/>
                </a:moveTo>
                <a:cubicBezTo>
                  <a:pt x="5471" y="0"/>
                  <a:pt x="5271" y="201"/>
                  <a:pt x="5238" y="467"/>
                </a:cubicBezTo>
                <a:lnTo>
                  <a:pt x="5137" y="2235"/>
                </a:lnTo>
                <a:cubicBezTo>
                  <a:pt x="4804" y="2302"/>
                  <a:pt x="4437" y="2436"/>
                  <a:pt x="4137" y="2636"/>
                </a:cubicBezTo>
                <a:lnTo>
                  <a:pt x="2836" y="1468"/>
                </a:lnTo>
                <a:cubicBezTo>
                  <a:pt x="2736" y="1385"/>
                  <a:pt x="2619" y="1343"/>
                  <a:pt x="2502" y="1343"/>
                </a:cubicBezTo>
                <a:cubicBezTo>
                  <a:pt x="2386" y="1343"/>
                  <a:pt x="2269" y="1385"/>
                  <a:pt x="2169" y="1468"/>
                </a:cubicBezTo>
                <a:lnTo>
                  <a:pt x="1468" y="2169"/>
                </a:lnTo>
                <a:cubicBezTo>
                  <a:pt x="1301" y="2369"/>
                  <a:pt x="1268" y="2636"/>
                  <a:pt x="1435" y="2836"/>
                </a:cubicBezTo>
                <a:lnTo>
                  <a:pt x="2636" y="4137"/>
                </a:lnTo>
                <a:cubicBezTo>
                  <a:pt x="2436" y="4470"/>
                  <a:pt x="2302" y="4804"/>
                  <a:pt x="2202" y="5137"/>
                </a:cubicBezTo>
                <a:lnTo>
                  <a:pt x="467" y="5238"/>
                </a:lnTo>
                <a:cubicBezTo>
                  <a:pt x="201" y="5271"/>
                  <a:pt x="0" y="5471"/>
                  <a:pt x="0" y="5738"/>
                </a:cubicBezTo>
                <a:lnTo>
                  <a:pt x="0" y="6705"/>
                </a:lnTo>
                <a:cubicBezTo>
                  <a:pt x="0" y="6972"/>
                  <a:pt x="201" y="7172"/>
                  <a:pt x="467" y="7206"/>
                </a:cubicBezTo>
                <a:lnTo>
                  <a:pt x="2202" y="7306"/>
                </a:lnTo>
                <a:cubicBezTo>
                  <a:pt x="2302" y="7639"/>
                  <a:pt x="2436" y="7973"/>
                  <a:pt x="2636" y="8306"/>
                </a:cubicBezTo>
                <a:lnTo>
                  <a:pt x="1468" y="9607"/>
                </a:lnTo>
                <a:cubicBezTo>
                  <a:pt x="1301" y="9807"/>
                  <a:pt x="1301" y="10074"/>
                  <a:pt x="1468" y="10274"/>
                </a:cubicBezTo>
                <a:lnTo>
                  <a:pt x="2169" y="10975"/>
                </a:lnTo>
                <a:cubicBezTo>
                  <a:pt x="2274" y="11063"/>
                  <a:pt x="2408" y="11105"/>
                  <a:pt x="2540" y="11105"/>
                </a:cubicBezTo>
                <a:cubicBezTo>
                  <a:pt x="2658" y="11105"/>
                  <a:pt x="2775" y="11071"/>
                  <a:pt x="2869" y="11008"/>
                </a:cubicBezTo>
                <a:lnTo>
                  <a:pt x="4137" y="9807"/>
                </a:lnTo>
                <a:cubicBezTo>
                  <a:pt x="4470" y="10008"/>
                  <a:pt x="4804" y="10141"/>
                  <a:pt x="5171" y="10241"/>
                </a:cubicBezTo>
                <a:lnTo>
                  <a:pt x="5238" y="11976"/>
                </a:lnTo>
                <a:cubicBezTo>
                  <a:pt x="5271" y="12243"/>
                  <a:pt x="5471" y="12443"/>
                  <a:pt x="5738" y="12443"/>
                </a:cubicBezTo>
                <a:lnTo>
                  <a:pt x="6705" y="12443"/>
                </a:lnTo>
                <a:cubicBezTo>
                  <a:pt x="6972" y="12443"/>
                  <a:pt x="7172" y="12243"/>
                  <a:pt x="7206" y="12009"/>
                </a:cubicBezTo>
                <a:lnTo>
                  <a:pt x="7272" y="10241"/>
                </a:lnTo>
                <a:cubicBezTo>
                  <a:pt x="7639" y="10141"/>
                  <a:pt x="7973" y="10008"/>
                  <a:pt x="8306" y="9807"/>
                </a:cubicBezTo>
                <a:lnTo>
                  <a:pt x="9607" y="11008"/>
                </a:lnTo>
                <a:cubicBezTo>
                  <a:pt x="9682" y="11083"/>
                  <a:pt x="9785" y="11118"/>
                  <a:pt x="9893" y="11118"/>
                </a:cubicBezTo>
                <a:cubicBezTo>
                  <a:pt x="10024" y="11118"/>
                  <a:pt x="10164" y="11067"/>
                  <a:pt x="10274" y="10975"/>
                </a:cubicBezTo>
                <a:lnTo>
                  <a:pt x="10975" y="10274"/>
                </a:lnTo>
                <a:cubicBezTo>
                  <a:pt x="11142" y="10108"/>
                  <a:pt x="11142" y="9807"/>
                  <a:pt x="10975" y="9607"/>
                </a:cubicBezTo>
                <a:lnTo>
                  <a:pt x="9807" y="8306"/>
                </a:lnTo>
                <a:cubicBezTo>
                  <a:pt x="9974" y="7973"/>
                  <a:pt x="10108" y="7639"/>
                  <a:pt x="10208" y="7306"/>
                </a:cubicBezTo>
                <a:lnTo>
                  <a:pt x="11976" y="7206"/>
                </a:lnTo>
                <a:cubicBezTo>
                  <a:pt x="12209" y="7172"/>
                  <a:pt x="12409" y="6972"/>
                  <a:pt x="12409" y="6705"/>
                </a:cubicBezTo>
                <a:lnTo>
                  <a:pt x="12409" y="5738"/>
                </a:lnTo>
                <a:cubicBezTo>
                  <a:pt x="12409" y="5471"/>
                  <a:pt x="12243" y="5271"/>
                  <a:pt x="11976" y="5238"/>
                </a:cubicBezTo>
                <a:lnTo>
                  <a:pt x="10208" y="5137"/>
                </a:lnTo>
                <a:cubicBezTo>
                  <a:pt x="10141" y="4804"/>
                  <a:pt x="10008" y="4470"/>
                  <a:pt x="9807" y="4137"/>
                </a:cubicBezTo>
                <a:lnTo>
                  <a:pt x="10975" y="2836"/>
                </a:lnTo>
                <a:cubicBezTo>
                  <a:pt x="11142" y="2636"/>
                  <a:pt x="11142" y="2369"/>
                  <a:pt x="10975" y="2169"/>
                </a:cubicBezTo>
                <a:lnTo>
                  <a:pt x="10274" y="1468"/>
                </a:lnTo>
                <a:cubicBezTo>
                  <a:pt x="10174" y="1385"/>
                  <a:pt x="10049" y="1343"/>
                  <a:pt x="9928" y="1343"/>
                </a:cubicBezTo>
                <a:cubicBezTo>
                  <a:pt x="9807" y="1343"/>
                  <a:pt x="9691" y="1385"/>
                  <a:pt x="9607" y="1468"/>
                </a:cubicBezTo>
                <a:lnTo>
                  <a:pt x="8273" y="2636"/>
                </a:lnTo>
                <a:cubicBezTo>
                  <a:pt x="7973" y="2436"/>
                  <a:pt x="7639" y="2302"/>
                  <a:pt x="7272" y="2235"/>
                </a:cubicBezTo>
                <a:lnTo>
                  <a:pt x="7206" y="467"/>
                </a:lnTo>
                <a:cubicBezTo>
                  <a:pt x="7172" y="201"/>
                  <a:pt x="6972" y="0"/>
                  <a:pt x="6705" y="0"/>
                </a:cubicBezTo>
                <a:close/>
              </a:path>
            </a:pathLst>
          </a:custGeom>
          <a:solidFill>
            <a:schemeClr val="accent1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0"/>
          <p:cNvSpPr/>
          <p:nvPr/>
        </p:nvSpPr>
        <p:spPr>
          <a:xfrm>
            <a:off x="810263" y="3195339"/>
            <a:ext cx="295225" cy="246175"/>
          </a:xfrm>
          <a:custGeom>
            <a:avLst/>
            <a:gdLst/>
            <a:ahLst/>
            <a:cxnLst/>
            <a:rect l="l" t="t" r="r" b="b"/>
            <a:pathLst>
              <a:path w="11809" h="9847" extrusionOk="0">
                <a:moveTo>
                  <a:pt x="2797" y="1"/>
                </a:moveTo>
                <a:cubicBezTo>
                  <a:pt x="1322" y="1"/>
                  <a:pt x="1" y="1204"/>
                  <a:pt x="468" y="3538"/>
                </a:cubicBezTo>
                <a:cubicBezTo>
                  <a:pt x="868" y="5673"/>
                  <a:pt x="2969" y="8175"/>
                  <a:pt x="5304" y="9576"/>
                </a:cubicBezTo>
                <a:cubicBezTo>
                  <a:pt x="5598" y="9755"/>
                  <a:pt x="5748" y="9847"/>
                  <a:pt x="5903" y="9847"/>
                </a:cubicBezTo>
                <a:cubicBezTo>
                  <a:pt x="6064" y="9847"/>
                  <a:pt x="6231" y="9747"/>
                  <a:pt x="6572" y="9542"/>
                </a:cubicBezTo>
                <a:cubicBezTo>
                  <a:pt x="8907" y="8108"/>
                  <a:pt x="10942" y="5639"/>
                  <a:pt x="11342" y="3538"/>
                </a:cubicBezTo>
                <a:cubicBezTo>
                  <a:pt x="11809" y="1204"/>
                  <a:pt x="10488" y="1"/>
                  <a:pt x="9013" y="1"/>
                </a:cubicBezTo>
                <a:cubicBezTo>
                  <a:pt x="7747" y="1"/>
                  <a:pt x="6367" y="886"/>
                  <a:pt x="5905" y="2704"/>
                </a:cubicBezTo>
                <a:cubicBezTo>
                  <a:pt x="5443" y="886"/>
                  <a:pt x="4063" y="1"/>
                  <a:pt x="2797" y="1"/>
                </a:cubicBezTo>
                <a:close/>
              </a:path>
            </a:pathLst>
          </a:custGeom>
          <a:solidFill>
            <a:schemeClr val="accen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2" name="Google Shape;432;p40"/>
          <p:cNvGrpSpPr/>
          <p:nvPr/>
        </p:nvGrpSpPr>
        <p:grpSpPr>
          <a:xfrm>
            <a:off x="687640" y="3799332"/>
            <a:ext cx="500699" cy="666069"/>
            <a:chOff x="4863650" y="3815375"/>
            <a:chExt cx="624625" cy="830925"/>
          </a:xfrm>
        </p:grpSpPr>
        <p:sp>
          <p:nvSpPr>
            <p:cNvPr id="433" name="Google Shape;433;p40"/>
            <p:cNvSpPr/>
            <p:nvPr/>
          </p:nvSpPr>
          <p:spPr>
            <a:xfrm>
              <a:off x="5086300" y="4421100"/>
              <a:ext cx="236875" cy="180150"/>
            </a:xfrm>
            <a:custGeom>
              <a:avLst/>
              <a:gdLst/>
              <a:ahLst/>
              <a:cxnLst/>
              <a:rect l="l" t="t" r="r" b="b"/>
              <a:pathLst>
                <a:path w="9475" h="7206" extrusionOk="0">
                  <a:moveTo>
                    <a:pt x="835" y="1"/>
                  </a:moveTo>
                  <a:cubicBezTo>
                    <a:pt x="301" y="468"/>
                    <a:pt x="1" y="1102"/>
                    <a:pt x="34" y="1802"/>
                  </a:cubicBezTo>
                  <a:lnTo>
                    <a:pt x="34" y="4871"/>
                  </a:lnTo>
                  <a:cubicBezTo>
                    <a:pt x="34" y="6172"/>
                    <a:pt x="1068" y="7206"/>
                    <a:pt x="2369" y="7206"/>
                  </a:cubicBezTo>
                  <a:lnTo>
                    <a:pt x="7106" y="7206"/>
                  </a:lnTo>
                  <a:cubicBezTo>
                    <a:pt x="8407" y="7206"/>
                    <a:pt x="9474" y="6172"/>
                    <a:pt x="9474" y="4871"/>
                  </a:cubicBezTo>
                  <a:lnTo>
                    <a:pt x="9474" y="1802"/>
                  </a:lnTo>
                  <a:cubicBezTo>
                    <a:pt x="9474" y="1102"/>
                    <a:pt x="9174" y="468"/>
                    <a:pt x="867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5163850" y="4601225"/>
              <a:ext cx="81750" cy="45075"/>
            </a:xfrm>
            <a:custGeom>
              <a:avLst/>
              <a:gdLst/>
              <a:ahLst/>
              <a:cxnLst/>
              <a:rect l="l" t="t" r="r" b="b"/>
              <a:pathLst>
                <a:path w="3270" h="1803" extrusionOk="0">
                  <a:moveTo>
                    <a:pt x="1" y="1"/>
                  </a:moveTo>
                  <a:lnTo>
                    <a:pt x="1" y="735"/>
                  </a:lnTo>
                  <a:cubicBezTo>
                    <a:pt x="1" y="1335"/>
                    <a:pt x="468" y="1802"/>
                    <a:pt x="1068" y="1802"/>
                  </a:cubicBezTo>
                  <a:lnTo>
                    <a:pt x="2236" y="1802"/>
                  </a:lnTo>
                  <a:cubicBezTo>
                    <a:pt x="2803" y="1802"/>
                    <a:pt x="3270" y="1335"/>
                    <a:pt x="3270" y="735"/>
                  </a:cubicBezTo>
                  <a:lnTo>
                    <a:pt x="3270" y="1"/>
                  </a:ln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5087125" y="4543700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solidFill>
              <a:srgbClr val="FBF3D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5087125" y="4490325"/>
              <a:ext cx="236050" cy="25"/>
            </a:xfrm>
            <a:custGeom>
              <a:avLst/>
              <a:gdLst/>
              <a:ahLst/>
              <a:cxnLst/>
              <a:rect l="l" t="t" r="r" b="b"/>
              <a:pathLst>
                <a:path w="9442" h="1" fill="none" extrusionOk="0">
                  <a:moveTo>
                    <a:pt x="1" y="0"/>
                  </a:moveTo>
                  <a:lnTo>
                    <a:pt x="944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4863650" y="3815375"/>
              <a:ext cx="624625" cy="620775"/>
            </a:xfrm>
            <a:custGeom>
              <a:avLst/>
              <a:gdLst/>
              <a:ahLst/>
              <a:cxnLst/>
              <a:rect l="l" t="t" r="r" b="b"/>
              <a:pathLst>
                <a:path w="24985" h="24831" extrusionOk="0">
                  <a:moveTo>
                    <a:pt x="13631" y="0"/>
                  </a:moveTo>
                  <a:cubicBezTo>
                    <a:pt x="11583" y="0"/>
                    <a:pt x="9483" y="567"/>
                    <a:pt x="7539" y="1814"/>
                  </a:cubicBezTo>
                  <a:cubicBezTo>
                    <a:pt x="0" y="6651"/>
                    <a:pt x="767" y="17892"/>
                    <a:pt x="8940" y="21628"/>
                  </a:cubicBezTo>
                  <a:lnTo>
                    <a:pt x="8940" y="22462"/>
                  </a:lnTo>
                  <a:cubicBezTo>
                    <a:pt x="8940" y="23763"/>
                    <a:pt x="9974" y="24830"/>
                    <a:pt x="11275" y="24830"/>
                  </a:cubicBezTo>
                  <a:lnTo>
                    <a:pt x="16012" y="24830"/>
                  </a:lnTo>
                  <a:cubicBezTo>
                    <a:pt x="17313" y="24830"/>
                    <a:pt x="18380" y="23763"/>
                    <a:pt x="18380" y="22462"/>
                  </a:cubicBezTo>
                  <a:lnTo>
                    <a:pt x="18380" y="21628"/>
                  </a:lnTo>
                  <a:cubicBezTo>
                    <a:pt x="22383" y="19793"/>
                    <a:pt x="24985" y="15757"/>
                    <a:pt x="24985" y="11354"/>
                  </a:cubicBezTo>
                  <a:cubicBezTo>
                    <a:pt x="24985" y="4694"/>
                    <a:pt x="19527" y="0"/>
                    <a:pt x="13631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40"/>
          <p:cNvGrpSpPr/>
          <p:nvPr/>
        </p:nvGrpSpPr>
        <p:grpSpPr>
          <a:xfrm>
            <a:off x="7505089" y="3642125"/>
            <a:ext cx="965350" cy="823275"/>
            <a:chOff x="1481225" y="4240975"/>
            <a:chExt cx="965350" cy="823275"/>
          </a:xfrm>
        </p:grpSpPr>
        <p:sp>
          <p:nvSpPr>
            <p:cNvPr id="441" name="Google Shape;441;p40"/>
            <p:cNvSpPr/>
            <p:nvPr/>
          </p:nvSpPr>
          <p:spPr>
            <a:xfrm>
              <a:off x="2074975" y="4738825"/>
              <a:ext cx="371600" cy="325425"/>
            </a:xfrm>
            <a:custGeom>
              <a:avLst/>
              <a:gdLst/>
              <a:ahLst/>
              <a:cxnLst/>
              <a:rect l="l" t="t" r="r" b="b"/>
              <a:pathLst>
                <a:path w="14864" h="13017" extrusionOk="0">
                  <a:moveTo>
                    <a:pt x="2136" y="1"/>
                  </a:moveTo>
                  <a:lnTo>
                    <a:pt x="1" y="2169"/>
                  </a:lnTo>
                  <a:cubicBezTo>
                    <a:pt x="1168" y="4871"/>
                    <a:pt x="2703" y="7440"/>
                    <a:pt x="4504" y="9808"/>
                  </a:cubicBezTo>
                  <a:cubicBezTo>
                    <a:pt x="6281" y="12102"/>
                    <a:pt x="8170" y="13016"/>
                    <a:pt x="9713" y="13016"/>
                  </a:cubicBezTo>
                  <a:cubicBezTo>
                    <a:pt x="13149" y="13016"/>
                    <a:pt x="14863" y="8475"/>
                    <a:pt x="9775" y="4537"/>
                  </a:cubicBezTo>
                  <a:cubicBezTo>
                    <a:pt x="7440" y="2703"/>
                    <a:pt x="4871" y="1202"/>
                    <a:pt x="2136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979925" y="4644600"/>
              <a:ext cx="176800" cy="172850"/>
            </a:xfrm>
            <a:custGeom>
              <a:avLst/>
              <a:gdLst/>
              <a:ahLst/>
              <a:cxnLst/>
              <a:rect l="l" t="t" r="r" b="b"/>
              <a:pathLst>
                <a:path w="7072" h="6914" extrusionOk="0">
                  <a:moveTo>
                    <a:pt x="5437" y="1"/>
                  </a:moveTo>
                  <a:lnTo>
                    <a:pt x="0" y="5438"/>
                  </a:lnTo>
                  <a:lnTo>
                    <a:pt x="1034" y="6438"/>
                  </a:lnTo>
                  <a:cubicBezTo>
                    <a:pt x="1351" y="6755"/>
                    <a:pt x="1751" y="6914"/>
                    <a:pt x="2152" y="6914"/>
                  </a:cubicBezTo>
                  <a:cubicBezTo>
                    <a:pt x="2552" y="6914"/>
                    <a:pt x="2952" y="6755"/>
                    <a:pt x="3269" y="6438"/>
                  </a:cubicBezTo>
                  <a:lnTo>
                    <a:pt x="6472" y="3236"/>
                  </a:lnTo>
                  <a:cubicBezTo>
                    <a:pt x="7072" y="2636"/>
                    <a:pt x="7072" y="1635"/>
                    <a:pt x="6472" y="1035"/>
                  </a:cubicBezTo>
                  <a:lnTo>
                    <a:pt x="5437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481225" y="4240975"/>
              <a:ext cx="683850" cy="566275"/>
            </a:xfrm>
            <a:custGeom>
              <a:avLst/>
              <a:gdLst/>
              <a:ahLst/>
              <a:cxnLst/>
              <a:rect l="l" t="t" r="r" b="b"/>
              <a:pathLst>
                <a:path w="27354" h="22651" extrusionOk="0">
                  <a:moveTo>
                    <a:pt x="15132" y="1"/>
                  </a:moveTo>
                  <a:cubicBezTo>
                    <a:pt x="12234" y="1"/>
                    <a:pt x="9341" y="1101"/>
                    <a:pt x="7139" y="3303"/>
                  </a:cubicBezTo>
                  <a:cubicBezTo>
                    <a:pt x="1" y="10441"/>
                    <a:pt x="5038" y="22650"/>
                    <a:pt x="15145" y="22650"/>
                  </a:cubicBezTo>
                  <a:cubicBezTo>
                    <a:pt x="19715" y="22650"/>
                    <a:pt x="23851" y="19882"/>
                    <a:pt x="25619" y="15645"/>
                  </a:cubicBezTo>
                  <a:cubicBezTo>
                    <a:pt x="27354" y="11409"/>
                    <a:pt x="26386" y="6539"/>
                    <a:pt x="23151" y="3303"/>
                  </a:cubicBezTo>
                  <a:cubicBezTo>
                    <a:pt x="20932" y="1101"/>
                    <a:pt x="18030" y="1"/>
                    <a:pt x="15132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596300" y="4326875"/>
              <a:ext cx="526250" cy="393650"/>
            </a:xfrm>
            <a:custGeom>
              <a:avLst/>
              <a:gdLst/>
              <a:ahLst/>
              <a:cxnLst/>
              <a:rect l="l" t="t" r="r" b="b"/>
              <a:pathLst>
                <a:path w="21050" h="15746" extrusionOk="0">
                  <a:moveTo>
                    <a:pt x="10529" y="0"/>
                  </a:moveTo>
                  <a:cubicBezTo>
                    <a:pt x="8515" y="0"/>
                    <a:pt x="6506" y="768"/>
                    <a:pt x="4971" y="2302"/>
                  </a:cubicBezTo>
                  <a:cubicBezTo>
                    <a:pt x="1" y="7272"/>
                    <a:pt x="3537" y="15745"/>
                    <a:pt x="10542" y="15745"/>
                  </a:cubicBezTo>
                  <a:cubicBezTo>
                    <a:pt x="17547" y="15745"/>
                    <a:pt x="21049" y="7272"/>
                    <a:pt x="16112" y="2302"/>
                  </a:cubicBezTo>
                  <a:cubicBezTo>
                    <a:pt x="14561" y="768"/>
                    <a:pt x="12543" y="0"/>
                    <a:pt x="1052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40"/>
          <p:cNvGrpSpPr/>
          <p:nvPr/>
        </p:nvGrpSpPr>
        <p:grpSpPr>
          <a:xfrm>
            <a:off x="7978072" y="2406281"/>
            <a:ext cx="438896" cy="434500"/>
            <a:chOff x="2532825" y="1741700"/>
            <a:chExt cx="438896" cy="434500"/>
          </a:xfrm>
        </p:grpSpPr>
        <p:sp>
          <p:nvSpPr>
            <p:cNvPr id="446" name="Google Shape;446;p40"/>
            <p:cNvSpPr/>
            <p:nvPr/>
          </p:nvSpPr>
          <p:spPr>
            <a:xfrm>
              <a:off x="2532825" y="1741700"/>
              <a:ext cx="438896" cy="434500"/>
            </a:xfrm>
            <a:custGeom>
              <a:avLst/>
              <a:gdLst/>
              <a:ahLst/>
              <a:cxnLst/>
              <a:rect l="l" t="t" r="r" b="b"/>
              <a:pathLst>
                <a:path w="21116" h="17380" extrusionOk="0">
                  <a:moveTo>
                    <a:pt x="2335" y="0"/>
                  </a:moveTo>
                  <a:cubicBezTo>
                    <a:pt x="1034" y="0"/>
                    <a:pt x="0" y="1067"/>
                    <a:pt x="0" y="2368"/>
                  </a:cubicBezTo>
                  <a:lnTo>
                    <a:pt x="0" y="15011"/>
                  </a:lnTo>
                  <a:cubicBezTo>
                    <a:pt x="0" y="16345"/>
                    <a:pt x="1034" y="17379"/>
                    <a:pt x="2335" y="17379"/>
                  </a:cubicBezTo>
                  <a:lnTo>
                    <a:pt x="18780" y="17379"/>
                  </a:lnTo>
                  <a:cubicBezTo>
                    <a:pt x="20081" y="17379"/>
                    <a:pt x="21115" y="16345"/>
                    <a:pt x="21115" y="15011"/>
                  </a:cubicBezTo>
                  <a:lnTo>
                    <a:pt x="21115" y="2368"/>
                  </a:lnTo>
                  <a:cubicBezTo>
                    <a:pt x="21115" y="1067"/>
                    <a:pt x="20081" y="0"/>
                    <a:pt x="187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2604660" y="1828676"/>
              <a:ext cx="295226" cy="260549"/>
            </a:xfrm>
            <a:custGeom>
              <a:avLst/>
              <a:gdLst/>
              <a:ahLst/>
              <a:cxnLst/>
              <a:rect l="l" t="t" r="r" b="b"/>
              <a:pathLst>
                <a:path w="13911" h="12277" extrusionOk="0">
                  <a:moveTo>
                    <a:pt x="6943" y="1"/>
                  </a:moveTo>
                  <a:cubicBezTo>
                    <a:pt x="6589" y="1"/>
                    <a:pt x="6238" y="134"/>
                    <a:pt x="5972" y="401"/>
                  </a:cubicBezTo>
                  <a:lnTo>
                    <a:pt x="734" y="5638"/>
                  </a:lnTo>
                  <a:cubicBezTo>
                    <a:pt x="1" y="6372"/>
                    <a:pt x="201" y="7573"/>
                    <a:pt x="1602" y="7573"/>
                  </a:cubicBezTo>
                  <a:lnTo>
                    <a:pt x="2903" y="7573"/>
                  </a:lnTo>
                  <a:lnTo>
                    <a:pt x="2903" y="10875"/>
                  </a:lnTo>
                  <a:cubicBezTo>
                    <a:pt x="2903" y="11642"/>
                    <a:pt x="3503" y="12276"/>
                    <a:pt x="4270" y="12276"/>
                  </a:cubicBezTo>
                  <a:lnTo>
                    <a:pt x="5404" y="12276"/>
                  </a:lnTo>
                  <a:lnTo>
                    <a:pt x="5404" y="9774"/>
                  </a:lnTo>
                  <a:cubicBezTo>
                    <a:pt x="5404" y="9007"/>
                    <a:pt x="6005" y="8373"/>
                    <a:pt x="6772" y="8373"/>
                  </a:cubicBezTo>
                  <a:lnTo>
                    <a:pt x="7139" y="8373"/>
                  </a:lnTo>
                  <a:cubicBezTo>
                    <a:pt x="7873" y="8373"/>
                    <a:pt x="8507" y="9007"/>
                    <a:pt x="8507" y="9774"/>
                  </a:cubicBezTo>
                  <a:lnTo>
                    <a:pt x="8507" y="12276"/>
                  </a:lnTo>
                  <a:lnTo>
                    <a:pt x="9641" y="12276"/>
                  </a:lnTo>
                  <a:cubicBezTo>
                    <a:pt x="10375" y="12276"/>
                    <a:pt x="11008" y="11642"/>
                    <a:pt x="11008" y="10875"/>
                  </a:cubicBezTo>
                  <a:lnTo>
                    <a:pt x="11008" y="7573"/>
                  </a:lnTo>
                  <a:lnTo>
                    <a:pt x="12309" y="7573"/>
                  </a:lnTo>
                  <a:cubicBezTo>
                    <a:pt x="13710" y="7573"/>
                    <a:pt x="13911" y="6372"/>
                    <a:pt x="13177" y="5638"/>
                  </a:cubicBezTo>
                  <a:lnTo>
                    <a:pt x="7940" y="401"/>
                  </a:lnTo>
                  <a:cubicBezTo>
                    <a:pt x="7656" y="134"/>
                    <a:pt x="7297" y="1"/>
                    <a:pt x="6943" y="1"/>
                  </a:cubicBezTo>
                  <a:close/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40"/>
          <p:cNvSpPr/>
          <p:nvPr/>
        </p:nvSpPr>
        <p:spPr>
          <a:xfrm>
            <a:off x="8084095" y="3229628"/>
            <a:ext cx="226850" cy="226850"/>
          </a:xfrm>
          <a:custGeom>
            <a:avLst/>
            <a:gdLst/>
            <a:ahLst/>
            <a:cxnLst/>
            <a:rect l="l" t="t" r="r" b="b"/>
            <a:pathLst>
              <a:path w="9074" h="9074" extrusionOk="0">
                <a:moveTo>
                  <a:pt x="3970" y="0"/>
                </a:moveTo>
                <a:cubicBezTo>
                  <a:pt x="3469" y="0"/>
                  <a:pt x="3069" y="401"/>
                  <a:pt x="3036" y="901"/>
                </a:cubicBezTo>
                <a:lnTo>
                  <a:pt x="3036" y="3036"/>
                </a:lnTo>
                <a:lnTo>
                  <a:pt x="934" y="3036"/>
                </a:lnTo>
                <a:cubicBezTo>
                  <a:pt x="434" y="3036"/>
                  <a:pt x="0" y="3436"/>
                  <a:pt x="33" y="3970"/>
                </a:cubicBezTo>
                <a:lnTo>
                  <a:pt x="33" y="5137"/>
                </a:lnTo>
                <a:cubicBezTo>
                  <a:pt x="0" y="5638"/>
                  <a:pt x="434" y="6038"/>
                  <a:pt x="934" y="6038"/>
                </a:cubicBezTo>
                <a:lnTo>
                  <a:pt x="3069" y="6038"/>
                </a:lnTo>
                <a:lnTo>
                  <a:pt x="3069" y="8173"/>
                </a:lnTo>
                <a:cubicBezTo>
                  <a:pt x="3069" y="8673"/>
                  <a:pt x="3469" y="9074"/>
                  <a:pt x="3970" y="9074"/>
                </a:cubicBezTo>
                <a:lnTo>
                  <a:pt x="5137" y="9074"/>
                </a:lnTo>
                <a:cubicBezTo>
                  <a:pt x="5637" y="9074"/>
                  <a:pt x="6038" y="8673"/>
                  <a:pt x="6038" y="8173"/>
                </a:cubicBezTo>
                <a:lnTo>
                  <a:pt x="6038" y="6038"/>
                </a:lnTo>
                <a:lnTo>
                  <a:pt x="8173" y="6038"/>
                </a:lnTo>
                <a:cubicBezTo>
                  <a:pt x="8673" y="6038"/>
                  <a:pt x="9073" y="5638"/>
                  <a:pt x="9073" y="5137"/>
                </a:cubicBezTo>
                <a:lnTo>
                  <a:pt x="9073" y="3970"/>
                </a:lnTo>
                <a:cubicBezTo>
                  <a:pt x="9073" y="3436"/>
                  <a:pt x="8673" y="3036"/>
                  <a:pt x="8173" y="3036"/>
                </a:cubicBezTo>
                <a:lnTo>
                  <a:pt x="6038" y="3036"/>
                </a:lnTo>
                <a:lnTo>
                  <a:pt x="6038" y="901"/>
                </a:lnTo>
                <a:cubicBezTo>
                  <a:pt x="6038" y="401"/>
                  <a:pt x="5637" y="0"/>
                  <a:pt x="5137" y="0"/>
                </a:cubicBezTo>
                <a:close/>
              </a:path>
            </a:pathLst>
          </a:custGeom>
          <a:solidFill>
            <a:schemeClr val="lt2"/>
          </a:solidFill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 txBox="1"/>
          <p:nvPr/>
        </p:nvSpPr>
        <p:spPr>
          <a:xfrm>
            <a:off x="1495050" y="1289300"/>
            <a:ext cx="6295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oppins"/>
                <a:ea typeface="Poppins"/>
                <a:cs typeface="Poppins"/>
                <a:sym typeface="Poppins"/>
              </a:rPr>
              <a:t>Do you believe most things deemed  inappropriate should be censored? Why or why not?</a:t>
            </a:r>
            <a:endParaRPr sz="2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0" name="Google Shape;450;p40"/>
          <p:cNvSpPr txBox="1"/>
          <p:nvPr/>
        </p:nvSpPr>
        <p:spPr>
          <a:xfrm>
            <a:off x="0" y="4743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Abby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I/UX Slides for Business by Slidesgo">
  <a:themeElements>
    <a:clrScheme name="Simple Light">
      <a:dk1>
        <a:srgbClr val="281101"/>
      </a:dk1>
      <a:lt1>
        <a:srgbClr val="FFF7DC"/>
      </a:lt1>
      <a:dk2>
        <a:srgbClr val="F9D656"/>
      </a:dk2>
      <a:lt2>
        <a:srgbClr val="FE7443"/>
      </a:lt2>
      <a:accent1>
        <a:srgbClr val="68CDE9"/>
      </a:accent1>
      <a:accent2>
        <a:srgbClr val="F0787A"/>
      </a:accent2>
      <a:accent3>
        <a:srgbClr val="EDF6F7"/>
      </a:accent3>
      <a:accent4>
        <a:srgbClr val="FFFFFF"/>
      </a:accent4>
      <a:accent5>
        <a:srgbClr val="FFFFFF"/>
      </a:accent5>
      <a:accent6>
        <a:srgbClr val="FFFFFF"/>
      </a:accent6>
      <a:hlink>
        <a:srgbClr val="2811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On-screen Show (16:9)</PresentationFormat>
  <Paragraphs>70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Fredoka One</vt:lpstr>
      <vt:lpstr>Muli</vt:lpstr>
      <vt:lpstr>Palanquin Dark</vt:lpstr>
      <vt:lpstr>Poppins</vt:lpstr>
      <vt:lpstr>Poppins Black</vt:lpstr>
      <vt:lpstr>Roboto Condensed Light</vt:lpstr>
      <vt:lpstr>UI/UX Slides for Business by Slidesgo</vt:lpstr>
      <vt:lpstr>PowerPoint Presentation</vt:lpstr>
      <vt:lpstr>What is Censorship?</vt:lpstr>
      <vt:lpstr>Examples of Censorship</vt:lpstr>
      <vt:lpstr>Sociological Perspective </vt:lpstr>
      <vt:lpstr>Psychological Perspective </vt:lpstr>
      <vt:lpstr>Anthropological Perspective </vt:lpstr>
      <vt:lpstr>Anthro. Perspective Continued…</vt:lpstr>
      <vt:lpstr>Let’s discuss!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 Cited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Julie Bamford</cp:lastModifiedBy>
  <cp:revision>1</cp:revision>
  <dcterms:modified xsi:type="dcterms:W3CDTF">2024-01-25T01:28:28Z</dcterms:modified>
</cp:coreProperties>
</file>