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Lst>
  <p:notesMasterIdLst>
    <p:notesMasterId r:id="rId20"/>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Lst>
  <p:sldSz cx="12192000" cy="6858000"/>
  <p:notesSz cx="6858000" cy="9144000"/>
  <p:embeddedFontLst>
    <p:embeddedFont>
      <p:font typeface="Bookman Old Style" panose="02050604050505020204" pitchFamily="18" charset="0"/>
      <p:regular r:id="rId21"/>
      <p:bold r:id="rId22"/>
      <p:italic r:id="rId23"/>
      <p:boldItalic r:id="rId24"/>
    </p:embeddedFont>
    <p:embeddedFont>
      <p:font typeface="Calibri" panose="020F0502020204030204" pitchFamily="34" charset="0"/>
      <p:regular r:id="rId25"/>
      <p:bold r:id="rId26"/>
      <p:italic r:id="rId27"/>
      <p:boldItalic r:id="rId28"/>
    </p:embeddedFont>
    <p:embeddedFont>
      <p:font typeface="Helvetica Neue" panose="020B0604020202020204" charset="0"/>
      <p:regular r:id="rId29"/>
      <p:bold r:id="rId30"/>
      <p:italic r:id="rId31"/>
      <p:boldItalic r:id="rId32"/>
    </p:embeddedFont>
    <p:embeddedFont>
      <p:font typeface="Libre Franklin" pitchFamily="2" charset="0"/>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97" d="100"/>
          <a:sy n="97" d="100"/>
        </p:scale>
        <p:origin x="102" y="17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font" Target="fonts/font6.fntdata"/><Relationship Id="rId39" Type="http://schemas.openxmlformats.org/officeDocument/2006/relationships/theme" Target="theme/theme1.xml"/><Relationship Id="rId3" Type="http://schemas.openxmlformats.org/officeDocument/2006/relationships/slide" Target="slides/slide1.xml"/><Relationship Id="rId21" Type="http://schemas.openxmlformats.org/officeDocument/2006/relationships/font" Target="fonts/font1.fntdata"/><Relationship Id="rId34" Type="http://schemas.openxmlformats.org/officeDocument/2006/relationships/font" Target="fonts/font14.fntdata"/><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font" Target="fonts/font5.fntdata"/><Relationship Id="rId33" Type="http://schemas.openxmlformats.org/officeDocument/2006/relationships/font" Target="fonts/font13.fntdata"/><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notesMaster" Target="notesMasters/notesMaster1.xml"/><Relationship Id="rId29" Type="http://schemas.openxmlformats.org/officeDocument/2006/relationships/font" Target="fonts/font9.fntdata"/><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font" Target="fonts/font4.fntdata"/><Relationship Id="rId32" Type="http://schemas.openxmlformats.org/officeDocument/2006/relationships/font" Target="fonts/font12.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font" Target="fonts/font3.fntdata"/><Relationship Id="rId28" Type="http://schemas.openxmlformats.org/officeDocument/2006/relationships/font" Target="fonts/font8.fntdata"/><Relationship Id="rId36" Type="http://schemas.openxmlformats.org/officeDocument/2006/relationships/font" Target="fonts/font16.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font" Target="fonts/font11.fntdata"/><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font" Target="fonts/font2.fntdata"/><Relationship Id="rId27" Type="http://schemas.openxmlformats.org/officeDocument/2006/relationships/font" Target="fonts/font7.fntdata"/><Relationship Id="rId30" Type="http://schemas.openxmlformats.org/officeDocument/2006/relationships/font" Target="fonts/font10.fntdata"/><Relationship Id="rId35" Type="http://schemas.openxmlformats.org/officeDocument/2006/relationships/font" Target="fonts/font15.fntdata"/></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p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01" name="Google Shape;101;p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7"/>
        <p:cNvGrpSpPr/>
        <p:nvPr/>
      </p:nvGrpSpPr>
      <p:grpSpPr>
        <a:xfrm>
          <a:off x="0" y="0"/>
          <a:ext cx="0" cy="0"/>
          <a:chOff x="0" y="0"/>
          <a:chExt cx="0" cy="0"/>
        </a:xfrm>
      </p:grpSpPr>
      <p:sp>
        <p:nvSpPr>
          <p:cNvPr id="198" name="Google Shape;198;p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9" name="Google Shape;199;p1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6"/>
        <p:cNvGrpSpPr/>
        <p:nvPr/>
      </p:nvGrpSpPr>
      <p:grpSpPr>
        <a:xfrm>
          <a:off x="0" y="0"/>
          <a:ext cx="0" cy="0"/>
          <a:chOff x="0" y="0"/>
          <a:chExt cx="0" cy="0"/>
        </a:xfrm>
      </p:grpSpPr>
      <p:sp>
        <p:nvSpPr>
          <p:cNvPr id="207" name="Google Shape;207;p1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08" name="Google Shape;208;p1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Google Shape;218;p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19" name="Google Shape;219;p1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p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28" name="Google Shape;228;p1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7"/>
        <p:cNvGrpSpPr/>
        <p:nvPr/>
      </p:nvGrpSpPr>
      <p:grpSpPr>
        <a:xfrm>
          <a:off x="0" y="0"/>
          <a:ext cx="0" cy="0"/>
          <a:chOff x="0" y="0"/>
          <a:chExt cx="0" cy="0"/>
        </a:xfrm>
      </p:grpSpPr>
      <p:sp>
        <p:nvSpPr>
          <p:cNvPr id="238" name="Google Shape;238;p1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39" name="Google Shape;239;p1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6"/>
        <p:cNvGrpSpPr/>
        <p:nvPr/>
      </p:nvGrpSpPr>
      <p:grpSpPr>
        <a:xfrm>
          <a:off x="0" y="0"/>
          <a:ext cx="0" cy="0"/>
          <a:chOff x="0" y="0"/>
          <a:chExt cx="0" cy="0"/>
        </a:xfrm>
      </p:grpSpPr>
      <p:sp>
        <p:nvSpPr>
          <p:cNvPr id="247" name="Google Shape;247;p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48" name="Google Shape;248;p15: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7"/>
        <p:cNvGrpSpPr/>
        <p:nvPr/>
      </p:nvGrpSpPr>
      <p:grpSpPr>
        <a:xfrm>
          <a:off x="0" y="0"/>
          <a:ext cx="0" cy="0"/>
          <a:chOff x="0" y="0"/>
          <a:chExt cx="0" cy="0"/>
        </a:xfrm>
      </p:grpSpPr>
      <p:sp>
        <p:nvSpPr>
          <p:cNvPr id="258" name="Google Shape;258;p1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59" name="Google Shape;259;p1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6"/>
        <p:cNvGrpSpPr/>
        <p:nvPr/>
      </p:nvGrpSpPr>
      <p:grpSpPr>
        <a:xfrm>
          <a:off x="0" y="0"/>
          <a:ext cx="0" cy="0"/>
          <a:chOff x="0" y="0"/>
          <a:chExt cx="0" cy="0"/>
        </a:xfrm>
      </p:grpSpPr>
      <p:sp>
        <p:nvSpPr>
          <p:cNvPr id="267" name="Google Shape;267;p1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268" name="Google Shape;268;p1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9"/>
        <p:cNvGrpSpPr/>
        <p:nvPr/>
      </p:nvGrpSpPr>
      <p:grpSpPr>
        <a:xfrm>
          <a:off x="0" y="0"/>
          <a:ext cx="0" cy="0"/>
          <a:chOff x="0" y="0"/>
          <a:chExt cx="0" cy="0"/>
        </a:xfrm>
      </p:grpSpPr>
      <p:sp>
        <p:nvSpPr>
          <p:cNvPr id="110" name="Google Shape;110;p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11" name="Google Shape;111;p2: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p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1" name="Google Shape;121;p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4"/>
        <p:cNvGrpSpPr/>
        <p:nvPr/>
      </p:nvGrpSpPr>
      <p:grpSpPr>
        <a:xfrm>
          <a:off x="0" y="0"/>
          <a:ext cx="0" cy="0"/>
          <a:chOff x="0" y="0"/>
          <a:chExt cx="0" cy="0"/>
        </a:xfrm>
      </p:grpSpPr>
      <p:sp>
        <p:nvSpPr>
          <p:cNvPr id="125" name="Google Shape;125;p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26" name="Google Shape;126;p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3"/>
        <p:cNvGrpSpPr/>
        <p:nvPr/>
      </p:nvGrpSpPr>
      <p:grpSpPr>
        <a:xfrm>
          <a:off x="0" y="0"/>
          <a:ext cx="0" cy="0"/>
          <a:chOff x="0" y="0"/>
          <a:chExt cx="0" cy="0"/>
        </a:xfrm>
      </p:grpSpPr>
      <p:sp>
        <p:nvSpPr>
          <p:cNvPr id="134" name="Google Shape;134;p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35" name="Google Shape;135;p5:notes"/>
          <p:cNvSpPr>
            <a:spLocks noGrp="1" noRot="1" noChangeAspect="1"/>
          </p:cNvSpPr>
          <p:nvPr>
            <p:ph type="sldImg" idx="2"/>
          </p:nvPr>
        </p:nvSpPr>
        <p:spPr>
          <a:xfrm>
            <a:off x="1143225" y="685800"/>
            <a:ext cx="4572225"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7"/>
        <p:cNvGrpSpPr/>
        <p:nvPr/>
      </p:nvGrpSpPr>
      <p:grpSpPr>
        <a:xfrm>
          <a:off x="0" y="0"/>
          <a:ext cx="0" cy="0"/>
          <a:chOff x="0" y="0"/>
          <a:chExt cx="0" cy="0"/>
        </a:xfrm>
      </p:grpSpPr>
      <p:sp>
        <p:nvSpPr>
          <p:cNvPr id="158" name="Google Shape;158;p6: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59" name="Google Shape;159;p6: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8"/>
        <p:cNvGrpSpPr/>
        <p:nvPr/>
      </p:nvGrpSpPr>
      <p:grpSpPr>
        <a:xfrm>
          <a:off x="0" y="0"/>
          <a:ext cx="0" cy="0"/>
          <a:chOff x="0" y="0"/>
          <a:chExt cx="0" cy="0"/>
        </a:xfrm>
      </p:grpSpPr>
      <p:sp>
        <p:nvSpPr>
          <p:cNvPr id="169" name="Google Shape;169;p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0" name="Google Shape;170;p7: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p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79" name="Google Shape;179;p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8"/>
        <p:cNvGrpSpPr/>
        <p:nvPr/>
      </p:nvGrpSpPr>
      <p:grpSpPr>
        <a:xfrm>
          <a:off x="0" y="0"/>
          <a:ext cx="0" cy="0"/>
          <a:chOff x="0" y="0"/>
          <a:chExt cx="0" cy="0"/>
        </a:xfrm>
      </p:grpSpPr>
      <p:sp>
        <p:nvSpPr>
          <p:cNvPr id="189" name="Google Shape;189;p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
        <p:nvSpPr>
          <p:cNvPr id="190" name="Google Shape;190;p9: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13"/>
        <p:cNvGrpSpPr/>
        <p:nvPr/>
      </p:nvGrpSpPr>
      <p:grpSpPr>
        <a:xfrm>
          <a:off x="0" y="0"/>
          <a:ext cx="0" cy="0"/>
          <a:chOff x="0" y="0"/>
          <a:chExt cx="0" cy="0"/>
        </a:xfrm>
      </p:grpSpPr>
      <p:sp>
        <p:nvSpPr>
          <p:cNvPr id="14" name="Google Shape;14;p2"/>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 name="Google Shape;15;p2"/>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EFEFE"/>
              </a:buClr>
              <a:buSzPts val="8000"/>
              <a:buFont typeface="Bookman Old Style"/>
              <a:buNone/>
              <a:defRPr sz="8000">
                <a:solidFill>
                  <a:srgbClr val="FEFEFE"/>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16" name="Google Shape;16;p2"/>
          <p:cNvSpPr txBox="1">
            <a:spLocks noGrp="1"/>
          </p:cNvSpPr>
          <p:nvPr>
            <p:ph type="subTitle" idx="1"/>
          </p:nvPr>
        </p:nvSpPr>
        <p:spPr>
          <a:xfrm>
            <a:off x="1100051" y="4645152"/>
            <a:ext cx="10058400" cy="114300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200"/>
              </a:spcBef>
              <a:spcAft>
                <a:spcPts val="0"/>
              </a:spcAft>
              <a:buSzPts val="2400"/>
              <a:buNone/>
              <a:defRPr sz="2400" cap="none">
                <a:solidFill>
                  <a:schemeClr val="lt1"/>
                </a:solidFill>
                <a:latin typeface="Libre Franklin"/>
                <a:ea typeface="Libre Franklin"/>
                <a:cs typeface="Libre Franklin"/>
                <a:sym typeface="Libre Franklin"/>
              </a:defRPr>
            </a:lvl1pPr>
            <a:lvl2pPr lvl="1" algn="ctr">
              <a:lnSpc>
                <a:spcPct val="100000"/>
              </a:lnSpc>
              <a:spcBef>
                <a:spcPts val="200"/>
              </a:spcBef>
              <a:spcAft>
                <a:spcPts val="0"/>
              </a:spcAft>
              <a:buClr>
                <a:srgbClr val="FEFEFE"/>
              </a:buClr>
              <a:buSzPts val="2400"/>
              <a:buNone/>
              <a:defRPr sz="2400"/>
            </a:lvl2pPr>
            <a:lvl3pPr lvl="2" algn="ctr">
              <a:lnSpc>
                <a:spcPct val="100000"/>
              </a:lnSpc>
              <a:spcBef>
                <a:spcPts val="400"/>
              </a:spcBef>
              <a:spcAft>
                <a:spcPts val="0"/>
              </a:spcAft>
              <a:buClr>
                <a:srgbClr val="FEFEFE"/>
              </a:buClr>
              <a:buSzPts val="2400"/>
              <a:buNone/>
              <a:defRPr sz="2400"/>
            </a:lvl3pPr>
            <a:lvl4pPr lvl="3" algn="ctr">
              <a:lnSpc>
                <a:spcPct val="100000"/>
              </a:lnSpc>
              <a:spcBef>
                <a:spcPts val="400"/>
              </a:spcBef>
              <a:spcAft>
                <a:spcPts val="0"/>
              </a:spcAft>
              <a:buClr>
                <a:srgbClr val="FEFEFE"/>
              </a:buClr>
              <a:buSzPts val="2000"/>
              <a:buNone/>
              <a:defRPr sz="2000"/>
            </a:lvl4pPr>
            <a:lvl5pPr lvl="4" algn="ctr">
              <a:lnSpc>
                <a:spcPct val="100000"/>
              </a:lnSpc>
              <a:spcBef>
                <a:spcPts val="400"/>
              </a:spcBef>
              <a:spcAft>
                <a:spcPts val="0"/>
              </a:spcAft>
              <a:buClr>
                <a:srgbClr val="FEFEFE"/>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17" name="Google Shape;17;p2"/>
          <p:cNvCxnSpPr/>
          <p:nvPr/>
        </p:nvCxnSpPr>
        <p:spPr>
          <a:xfrm>
            <a:off x="1207658" y="4474741"/>
            <a:ext cx="9875520" cy="0"/>
          </a:xfrm>
          <a:prstGeom prst="straightConnector1">
            <a:avLst/>
          </a:prstGeom>
          <a:noFill/>
          <a:ln w="12700" cap="flat" cmpd="sng">
            <a:solidFill>
              <a:srgbClr val="FEFEFE"/>
            </a:solidFill>
            <a:prstDash val="solid"/>
            <a:round/>
            <a:headEnd type="none" w="sm" len="sm"/>
            <a:tailEnd type="none" w="sm" len="sm"/>
          </a:ln>
        </p:spPr>
      </p:cxnSp>
      <p:sp>
        <p:nvSpPr>
          <p:cNvPr id="18" name="Google Shape;18;p2"/>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9" name="Google Shape;19;p2"/>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0" name="Google Shape;20;p2"/>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matchingName="Picture with Caption" type="picTx">
  <p:cSld name="PICTURE_WITH_CAPTION_TEXT">
    <p:spTree>
      <p:nvGrpSpPr>
        <p:cNvPr id="1" name="Shape 91"/>
        <p:cNvGrpSpPr/>
        <p:nvPr/>
      </p:nvGrpSpPr>
      <p:grpSpPr>
        <a:xfrm>
          <a:off x="0" y="0"/>
          <a:ext cx="0" cy="0"/>
          <a:chOff x="0" y="0"/>
          <a:chExt cx="0" cy="0"/>
        </a:xfrm>
      </p:grpSpPr>
      <p:sp>
        <p:nvSpPr>
          <p:cNvPr id="92" name="Google Shape;92;p13"/>
          <p:cNvSpPr/>
          <p:nvPr/>
        </p:nvSpPr>
        <p:spPr>
          <a:xfrm>
            <a:off x="0" y="4578350"/>
            <a:ext cx="12188825" cy="227965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93" name="Google Shape;93;p13"/>
          <p:cNvSpPr>
            <a:spLocks noGrp="1"/>
          </p:cNvSpPr>
          <p:nvPr>
            <p:ph type="pic" idx="2"/>
          </p:nvPr>
        </p:nvSpPr>
        <p:spPr>
          <a:xfrm>
            <a:off x="15" y="0"/>
            <a:ext cx="12191985" cy="4578350"/>
          </a:xfrm>
          <a:prstGeom prst="rect">
            <a:avLst/>
          </a:prstGeom>
          <a:solidFill>
            <a:srgbClr val="D8D8D8"/>
          </a:solidFill>
          <a:ln>
            <a:noFill/>
          </a:ln>
        </p:spPr>
      </p:sp>
      <p:sp>
        <p:nvSpPr>
          <p:cNvPr id="94" name="Google Shape;94;p13"/>
          <p:cNvSpPr txBox="1">
            <a:spLocks noGrp="1"/>
          </p:cNvSpPr>
          <p:nvPr>
            <p:ph type="title"/>
          </p:nvPr>
        </p:nvSpPr>
        <p:spPr>
          <a:xfrm>
            <a:off x="1097279" y="4799362"/>
            <a:ext cx="10113645" cy="743682"/>
          </a:xfrm>
          <a:prstGeom prst="rect">
            <a:avLst/>
          </a:prstGeom>
          <a:noFill/>
          <a:ln>
            <a:noFill/>
          </a:ln>
        </p:spPr>
        <p:txBody>
          <a:bodyPr spcFirstLastPara="1" wrap="square" lIns="91425" tIns="0" rIns="91425" bIns="0" anchor="b" anchorCtr="0">
            <a:noAutofit/>
          </a:bodyPr>
          <a:lstStyle>
            <a:lvl1pPr lvl="0" algn="l">
              <a:lnSpc>
                <a:spcPct val="90000"/>
              </a:lnSpc>
              <a:spcBef>
                <a:spcPts val="0"/>
              </a:spcBef>
              <a:spcAft>
                <a:spcPts val="0"/>
              </a:spcAft>
              <a:buClr>
                <a:srgbClr val="FFFFFF"/>
              </a:buClr>
              <a:buSzPts val="3600"/>
              <a:buFont typeface="Bookman Old Style"/>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95" name="Google Shape;95;p13"/>
          <p:cNvSpPr txBox="1">
            <a:spLocks noGrp="1"/>
          </p:cNvSpPr>
          <p:nvPr>
            <p:ph type="body" idx="1"/>
          </p:nvPr>
        </p:nvSpPr>
        <p:spPr>
          <a:xfrm>
            <a:off x="1097279" y="5715000"/>
            <a:ext cx="10113264" cy="609600"/>
          </a:xfrm>
          <a:prstGeom prst="rect">
            <a:avLst/>
          </a:prstGeom>
          <a:noFill/>
          <a:ln>
            <a:noFill/>
          </a:ln>
        </p:spPr>
        <p:txBody>
          <a:bodyPr spcFirstLastPara="1" wrap="square" lIns="91425" tIns="0" rIns="91425" bIns="0" anchor="t" anchorCtr="0">
            <a:normAutofit/>
          </a:bodyPr>
          <a:lstStyle>
            <a:lvl1pPr marL="457200" lvl="0" indent="-228600" algn="l">
              <a:lnSpc>
                <a:spcPct val="110000"/>
              </a:lnSpc>
              <a:spcBef>
                <a:spcPts val="0"/>
              </a:spcBef>
              <a:spcAft>
                <a:spcPts val="0"/>
              </a:spcAft>
              <a:buSzPts val="1800"/>
              <a:buNone/>
              <a:defRPr sz="1800">
                <a:solidFill>
                  <a:srgbClr val="FFFFFF"/>
                </a:solidFill>
              </a:defRPr>
            </a:lvl1pPr>
            <a:lvl2pPr marL="914400" lvl="1" indent="-228600" algn="l">
              <a:lnSpc>
                <a:spcPct val="100000"/>
              </a:lnSpc>
              <a:spcBef>
                <a:spcPts val="600"/>
              </a:spcBef>
              <a:spcAft>
                <a:spcPts val="0"/>
              </a:spcAft>
              <a:buClr>
                <a:srgbClr val="3F3F3F"/>
              </a:buClr>
              <a:buSzPts val="1200"/>
              <a:buNone/>
              <a:defRPr sz="1200"/>
            </a:lvl2pPr>
            <a:lvl3pPr marL="1371600" lvl="2" indent="-228600" algn="l">
              <a:lnSpc>
                <a:spcPct val="100000"/>
              </a:lnSpc>
              <a:spcBef>
                <a:spcPts val="400"/>
              </a:spcBef>
              <a:spcAft>
                <a:spcPts val="0"/>
              </a:spcAft>
              <a:buClr>
                <a:srgbClr val="3F3F3F"/>
              </a:buClr>
              <a:buSzPts val="1000"/>
              <a:buNone/>
              <a:defRPr sz="1000"/>
            </a:lvl3pPr>
            <a:lvl4pPr marL="1828800" lvl="3" indent="-228600" algn="l">
              <a:lnSpc>
                <a:spcPct val="100000"/>
              </a:lnSpc>
              <a:spcBef>
                <a:spcPts val="400"/>
              </a:spcBef>
              <a:spcAft>
                <a:spcPts val="0"/>
              </a:spcAft>
              <a:buClr>
                <a:srgbClr val="3F3F3F"/>
              </a:buClr>
              <a:buSzPts val="900"/>
              <a:buNone/>
              <a:defRPr sz="900"/>
            </a:lvl4pPr>
            <a:lvl5pPr marL="2286000" lvl="4" indent="-228600" algn="l">
              <a:lnSpc>
                <a:spcPct val="10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96" name="Google Shape;96;p13"/>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7" name="Google Shape;97;p13"/>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8" name="Google Shape;98;p13"/>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1"/>
        <p:cNvGrpSpPr/>
        <p:nvPr/>
      </p:nvGrpSpPr>
      <p:grpSpPr>
        <a:xfrm>
          <a:off x="0" y="0"/>
          <a:ext cx="0" cy="0"/>
          <a:chOff x="0" y="0"/>
          <a:chExt cx="0" cy="0"/>
        </a:xfrm>
      </p:grpSpPr>
      <p:sp>
        <p:nvSpPr>
          <p:cNvPr id="22" name="Google Shape;22;p3"/>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EFEFE"/>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23" name="Google Shape;23;p3"/>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FEFEFE"/>
              </a:buClr>
              <a:buSzPts val="1800"/>
              <a:buChar char="◦"/>
              <a:defRPr/>
            </a:lvl2pPr>
            <a:lvl3pPr marL="1371600" lvl="2" indent="-342900" algn="l">
              <a:lnSpc>
                <a:spcPct val="100000"/>
              </a:lnSpc>
              <a:spcBef>
                <a:spcPts val="400"/>
              </a:spcBef>
              <a:spcAft>
                <a:spcPts val="0"/>
              </a:spcAft>
              <a:buClr>
                <a:srgbClr val="FEFEFE"/>
              </a:buClr>
              <a:buSzPts val="1800"/>
              <a:buChar char="◦"/>
              <a:defRPr/>
            </a:lvl3pPr>
            <a:lvl4pPr marL="1828800" lvl="3" indent="-342900" algn="l">
              <a:lnSpc>
                <a:spcPct val="100000"/>
              </a:lnSpc>
              <a:spcBef>
                <a:spcPts val="400"/>
              </a:spcBef>
              <a:spcAft>
                <a:spcPts val="0"/>
              </a:spcAft>
              <a:buClr>
                <a:srgbClr val="FEFEFE"/>
              </a:buClr>
              <a:buSzPts val="1800"/>
              <a:buChar char="◦"/>
              <a:defRPr/>
            </a:lvl4pPr>
            <a:lvl5pPr marL="2286000" lvl="4" indent="-342900" algn="l">
              <a:lnSpc>
                <a:spcPct val="100000"/>
              </a:lnSpc>
              <a:spcBef>
                <a:spcPts val="400"/>
              </a:spcBef>
              <a:spcAft>
                <a:spcPts val="0"/>
              </a:spcAft>
              <a:buClr>
                <a:srgbClr val="FEFEFE"/>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24" name="Google Shape;24;p3"/>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5" name="Google Shape;25;p3"/>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6" name="Google Shape;26;p3"/>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35"/>
        <p:cNvGrpSpPr/>
        <p:nvPr/>
      </p:nvGrpSpPr>
      <p:grpSpPr>
        <a:xfrm>
          <a:off x="0" y="0"/>
          <a:ext cx="0" cy="0"/>
          <a:chOff x="0" y="0"/>
          <a:chExt cx="0" cy="0"/>
        </a:xfrm>
      </p:grpSpPr>
      <p:sp>
        <p:nvSpPr>
          <p:cNvPr id="36" name="Google Shape;36;p5"/>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37" name="Google Shape;37;p5"/>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8" name="Google Shape;38;p5"/>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9" name="Google Shape;39;p5"/>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0" name="Google Shape;40;p5"/>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matchingName="Title Slide" type="title">
  <p:cSld name="TITLE">
    <p:spTree>
      <p:nvGrpSpPr>
        <p:cNvPr id="1" name="Shape 46"/>
        <p:cNvGrpSpPr/>
        <p:nvPr/>
      </p:nvGrpSpPr>
      <p:grpSpPr>
        <a:xfrm>
          <a:off x="0" y="0"/>
          <a:ext cx="0" cy="0"/>
          <a:chOff x="0" y="0"/>
          <a:chExt cx="0" cy="0"/>
        </a:xfrm>
      </p:grpSpPr>
      <p:sp>
        <p:nvSpPr>
          <p:cNvPr id="47" name="Google Shape;47;p7"/>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48" name="Google Shape;48;p7"/>
          <p:cNvSpPr txBox="1">
            <a:spLocks noGrp="1"/>
          </p:cNvSpPr>
          <p:nvPr>
            <p:ph type="ctr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8000"/>
              <a:buFont typeface="Bookman Old Style"/>
              <a:buNone/>
              <a:defRPr sz="800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49" name="Google Shape;49;p7"/>
          <p:cNvSpPr txBox="1">
            <a:spLocks noGrp="1"/>
          </p:cNvSpPr>
          <p:nvPr>
            <p:ph type="subTitle" idx="1"/>
          </p:nvPr>
        </p:nvSpPr>
        <p:spPr>
          <a:xfrm>
            <a:off x="1100051" y="4645152"/>
            <a:ext cx="10058400" cy="1143000"/>
          </a:xfrm>
          <a:prstGeom prst="rect">
            <a:avLst/>
          </a:prstGeom>
          <a:noFill/>
          <a:ln>
            <a:noFill/>
          </a:ln>
        </p:spPr>
        <p:txBody>
          <a:bodyPr spcFirstLastPara="1" wrap="square" lIns="91425" tIns="45700" rIns="91425" bIns="45700" anchor="t" anchorCtr="0">
            <a:normAutofit/>
          </a:bodyPr>
          <a:lstStyle>
            <a:lvl1pPr lvl="0" algn="l">
              <a:lnSpc>
                <a:spcPct val="110000"/>
              </a:lnSpc>
              <a:spcBef>
                <a:spcPts val="1200"/>
              </a:spcBef>
              <a:spcAft>
                <a:spcPts val="0"/>
              </a:spcAft>
              <a:buSzPts val="2400"/>
              <a:buNone/>
              <a:defRPr sz="2400" cap="none">
                <a:solidFill>
                  <a:schemeClr val="dk1"/>
                </a:solidFill>
                <a:latin typeface="Libre Franklin"/>
                <a:ea typeface="Libre Franklin"/>
                <a:cs typeface="Libre Franklin"/>
                <a:sym typeface="Libre Franklin"/>
              </a:defRPr>
            </a:lvl1pPr>
            <a:lvl2pPr lvl="1" algn="ctr">
              <a:lnSpc>
                <a:spcPct val="100000"/>
              </a:lnSpc>
              <a:spcBef>
                <a:spcPts val="200"/>
              </a:spcBef>
              <a:spcAft>
                <a:spcPts val="0"/>
              </a:spcAft>
              <a:buClr>
                <a:srgbClr val="3F3F3F"/>
              </a:buClr>
              <a:buSzPts val="2400"/>
              <a:buNone/>
              <a:defRPr sz="2400"/>
            </a:lvl2pPr>
            <a:lvl3pPr lvl="2" algn="ctr">
              <a:lnSpc>
                <a:spcPct val="100000"/>
              </a:lnSpc>
              <a:spcBef>
                <a:spcPts val="400"/>
              </a:spcBef>
              <a:spcAft>
                <a:spcPts val="0"/>
              </a:spcAft>
              <a:buClr>
                <a:srgbClr val="3F3F3F"/>
              </a:buClr>
              <a:buSzPts val="2400"/>
              <a:buNone/>
              <a:defRPr sz="2400"/>
            </a:lvl3pPr>
            <a:lvl4pPr lvl="3" algn="ctr">
              <a:lnSpc>
                <a:spcPct val="100000"/>
              </a:lnSpc>
              <a:spcBef>
                <a:spcPts val="400"/>
              </a:spcBef>
              <a:spcAft>
                <a:spcPts val="0"/>
              </a:spcAft>
              <a:buClr>
                <a:srgbClr val="3F3F3F"/>
              </a:buClr>
              <a:buSzPts val="2000"/>
              <a:buNone/>
              <a:defRPr sz="2000"/>
            </a:lvl4pPr>
            <a:lvl5pPr lvl="4" algn="ctr">
              <a:lnSpc>
                <a:spcPct val="100000"/>
              </a:lnSpc>
              <a:spcBef>
                <a:spcPts val="400"/>
              </a:spcBef>
              <a:spcAft>
                <a:spcPts val="0"/>
              </a:spcAft>
              <a:buClr>
                <a:srgbClr val="3F3F3F"/>
              </a:buClr>
              <a:buSzPts val="2000"/>
              <a:buNone/>
              <a:defRPr sz="2000"/>
            </a:lvl5pPr>
            <a:lvl6pPr lvl="5" algn="ctr">
              <a:lnSpc>
                <a:spcPct val="90000"/>
              </a:lnSpc>
              <a:spcBef>
                <a:spcPts val="400"/>
              </a:spcBef>
              <a:spcAft>
                <a:spcPts val="0"/>
              </a:spcAft>
              <a:buSzPts val="2000"/>
              <a:buNone/>
              <a:defRPr sz="2000"/>
            </a:lvl6pPr>
            <a:lvl7pPr lvl="6" algn="ctr">
              <a:lnSpc>
                <a:spcPct val="90000"/>
              </a:lnSpc>
              <a:spcBef>
                <a:spcPts val="400"/>
              </a:spcBef>
              <a:spcAft>
                <a:spcPts val="0"/>
              </a:spcAft>
              <a:buSzPts val="2000"/>
              <a:buNone/>
              <a:defRPr sz="2000"/>
            </a:lvl7pPr>
            <a:lvl8pPr lvl="7" algn="ctr">
              <a:lnSpc>
                <a:spcPct val="90000"/>
              </a:lnSpc>
              <a:spcBef>
                <a:spcPts val="400"/>
              </a:spcBef>
              <a:spcAft>
                <a:spcPts val="0"/>
              </a:spcAft>
              <a:buSzPts val="2000"/>
              <a:buNone/>
              <a:defRPr sz="2000"/>
            </a:lvl8pPr>
            <a:lvl9pPr lvl="8" algn="ctr">
              <a:lnSpc>
                <a:spcPct val="90000"/>
              </a:lnSpc>
              <a:spcBef>
                <a:spcPts val="400"/>
              </a:spcBef>
              <a:spcAft>
                <a:spcPts val="400"/>
              </a:spcAft>
              <a:buSzPts val="2000"/>
              <a:buNone/>
              <a:defRPr sz="2000"/>
            </a:lvl9pPr>
          </a:lstStyle>
          <a:p>
            <a:endParaRPr/>
          </a:p>
        </p:txBody>
      </p:sp>
      <p:cxnSp>
        <p:nvCxnSpPr>
          <p:cNvPr id="50" name="Google Shape;50;p7"/>
          <p:cNvCxnSpPr/>
          <p:nvPr/>
        </p:nvCxnSpPr>
        <p:spPr>
          <a:xfrm>
            <a:off x="1207658" y="4474741"/>
            <a:ext cx="9875520" cy="0"/>
          </a:xfrm>
          <a:prstGeom prst="straightConnector1">
            <a:avLst/>
          </a:prstGeom>
          <a:noFill/>
          <a:ln w="12700" cap="flat" cmpd="sng">
            <a:solidFill>
              <a:srgbClr val="3F3F3F"/>
            </a:solidFill>
            <a:prstDash val="solid"/>
            <a:round/>
            <a:headEnd type="none" w="sm" len="sm"/>
            <a:tailEnd type="none" w="sm" len="sm"/>
          </a:ln>
        </p:spPr>
      </p:cxnSp>
      <p:sp>
        <p:nvSpPr>
          <p:cNvPr id="51" name="Google Shape;51;p7"/>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7"/>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3" name="Google Shape;53;p7"/>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matchingName="Section Header" type="secHead">
  <p:cSld name="SECTION_HEADER">
    <p:bg>
      <p:bgPr>
        <a:solidFill>
          <a:schemeClr val="lt1"/>
        </a:solidFill>
        <a:effectLst/>
      </p:bgPr>
    </p:bg>
    <p:spTree>
      <p:nvGrpSpPr>
        <p:cNvPr id="1" name="Shape 54"/>
        <p:cNvGrpSpPr/>
        <p:nvPr/>
      </p:nvGrpSpPr>
      <p:grpSpPr>
        <a:xfrm>
          <a:off x="0" y="0"/>
          <a:ext cx="0" cy="0"/>
          <a:chOff x="0" y="0"/>
          <a:chExt cx="0" cy="0"/>
        </a:xfrm>
      </p:grpSpPr>
      <p:sp>
        <p:nvSpPr>
          <p:cNvPr id="55" name="Google Shape;55;p8"/>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56" name="Google Shape;56;p8"/>
          <p:cNvSpPr txBox="1">
            <a:spLocks noGrp="1"/>
          </p:cNvSpPr>
          <p:nvPr>
            <p:ph type="title"/>
          </p:nvPr>
        </p:nvSpPr>
        <p:spPr>
          <a:xfrm>
            <a:off x="1097280" y="758952"/>
            <a:ext cx="10058400" cy="3566160"/>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262626"/>
              </a:buClr>
              <a:buSzPts val="8000"/>
              <a:buFont typeface="Bookman Old Style"/>
              <a:buNone/>
              <a:defRPr sz="8000" b="0">
                <a:solidFill>
                  <a:srgbClr val="262626"/>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57" name="Google Shape;57;p8"/>
          <p:cNvSpPr txBox="1">
            <a:spLocks noGrp="1"/>
          </p:cNvSpPr>
          <p:nvPr>
            <p:ph type="body" idx="1"/>
          </p:nvPr>
        </p:nvSpPr>
        <p:spPr>
          <a:xfrm>
            <a:off x="1097280" y="4663440"/>
            <a:ext cx="10058400" cy="1143000"/>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200"/>
              </a:spcBef>
              <a:spcAft>
                <a:spcPts val="0"/>
              </a:spcAft>
              <a:buSzPts val="2400"/>
              <a:buNone/>
              <a:defRPr sz="2400" cap="none">
                <a:solidFill>
                  <a:schemeClr val="dk1"/>
                </a:solidFill>
                <a:latin typeface="Libre Franklin"/>
                <a:ea typeface="Libre Franklin"/>
                <a:cs typeface="Libre Franklin"/>
                <a:sym typeface="Libre Franklin"/>
              </a:defRPr>
            </a:lvl1pPr>
            <a:lvl2pPr marL="914400" lvl="1" indent="-228600" algn="l">
              <a:lnSpc>
                <a:spcPct val="100000"/>
              </a:lnSpc>
              <a:spcBef>
                <a:spcPts val="200"/>
              </a:spcBef>
              <a:spcAft>
                <a:spcPts val="0"/>
              </a:spcAft>
              <a:buClr>
                <a:srgbClr val="888888"/>
              </a:buClr>
              <a:buSzPts val="1800"/>
              <a:buNone/>
              <a:defRPr sz="1800">
                <a:solidFill>
                  <a:srgbClr val="888888"/>
                </a:solidFill>
              </a:defRPr>
            </a:lvl2pPr>
            <a:lvl3pPr marL="1371600" lvl="2" indent="-228600" algn="l">
              <a:lnSpc>
                <a:spcPct val="100000"/>
              </a:lnSpc>
              <a:spcBef>
                <a:spcPts val="400"/>
              </a:spcBef>
              <a:spcAft>
                <a:spcPts val="0"/>
              </a:spcAft>
              <a:buClr>
                <a:srgbClr val="888888"/>
              </a:buClr>
              <a:buSzPts val="1600"/>
              <a:buNone/>
              <a:defRPr sz="1600">
                <a:solidFill>
                  <a:srgbClr val="888888"/>
                </a:solidFill>
              </a:defRPr>
            </a:lvl3pPr>
            <a:lvl4pPr marL="1828800" lvl="3" indent="-228600" algn="l">
              <a:lnSpc>
                <a:spcPct val="100000"/>
              </a:lnSpc>
              <a:spcBef>
                <a:spcPts val="400"/>
              </a:spcBef>
              <a:spcAft>
                <a:spcPts val="0"/>
              </a:spcAft>
              <a:buClr>
                <a:srgbClr val="888888"/>
              </a:buClr>
              <a:buSzPts val="1400"/>
              <a:buNone/>
              <a:defRPr sz="1400">
                <a:solidFill>
                  <a:srgbClr val="888888"/>
                </a:solidFill>
              </a:defRPr>
            </a:lvl4pPr>
            <a:lvl5pPr marL="2286000" lvl="4" indent="-228600" algn="l">
              <a:lnSpc>
                <a:spcPct val="100000"/>
              </a:lnSpc>
              <a:spcBef>
                <a:spcPts val="400"/>
              </a:spcBef>
              <a:spcAft>
                <a:spcPts val="0"/>
              </a:spcAft>
              <a:buClr>
                <a:srgbClr val="888888"/>
              </a:buClr>
              <a:buSzPts val="1400"/>
              <a:buNone/>
              <a:defRPr sz="1400">
                <a:solidFill>
                  <a:srgbClr val="888888"/>
                </a:solidFill>
              </a:defRPr>
            </a:lvl5pPr>
            <a:lvl6pPr marL="2743200" lvl="5" indent="-228600" algn="l">
              <a:lnSpc>
                <a:spcPct val="90000"/>
              </a:lnSpc>
              <a:spcBef>
                <a:spcPts val="400"/>
              </a:spcBef>
              <a:spcAft>
                <a:spcPts val="0"/>
              </a:spcAft>
              <a:buSzPts val="1400"/>
              <a:buNone/>
              <a:defRPr sz="1400">
                <a:solidFill>
                  <a:srgbClr val="888888"/>
                </a:solidFill>
              </a:defRPr>
            </a:lvl6pPr>
            <a:lvl7pPr marL="3200400" lvl="6" indent="-228600" algn="l">
              <a:lnSpc>
                <a:spcPct val="90000"/>
              </a:lnSpc>
              <a:spcBef>
                <a:spcPts val="400"/>
              </a:spcBef>
              <a:spcAft>
                <a:spcPts val="0"/>
              </a:spcAft>
              <a:buSzPts val="1400"/>
              <a:buNone/>
              <a:defRPr sz="1400">
                <a:solidFill>
                  <a:srgbClr val="888888"/>
                </a:solidFill>
              </a:defRPr>
            </a:lvl7pPr>
            <a:lvl8pPr marL="3657600" lvl="7" indent="-228600" algn="l">
              <a:lnSpc>
                <a:spcPct val="90000"/>
              </a:lnSpc>
              <a:spcBef>
                <a:spcPts val="400"/>
              </a:spcBef>
              <a:spcAft>
                <a:spcPts val="0"/>
              </a:spcAft>
              <a:buSzPts val="1400"/>
              <a:buNone/>
              <a:defRPr sz="1400">
                <a:solidFill>
                  <a:srgbClr val="888888"/>
                </a:solidFill>
              </a:defRPr>
            </a:lvl8pPr>
            <a:lvl9pPr marL="4114800" lvl="8" indent="-228600" algn="l">
              <a:lnSpc>
                <a:spcPct val="90000"/>
              </a:lnSpc>
              <a:spcBef>
                <a:spcPts val="400"/>
              </a:spcBef>
              <a:spcAft>
                <a:spcPts val="400"/>
              </a:spcAft>
              <a:buSzPts val="1400"/>
              <a:buNone/>
              <a:defRPr sz="1400">
                <a:solidFill>
                  <a:srgbClr val="888888"/>
                </a:solidFill>
              </a:defRPr>
            </a:lvl9pPr>
          </a:lstStyle>
          <a:p>
            <a:endParaRPr/>
          </a:p>
        </p:txBody>
      </p:sp>
      <p:cxnSp>
        <p:nvCxnSpPr>
          <p:cNvPr id="58" name="Google Shape;58;p8"/>
          <p:cNvCxnSpPr/>
          <p:nvPr/>
        </p:nvCxnSpPr>
        <p:spPr>
          <a:xfrm>
            <a:off x="1207658" y="4485132"/>
            <a:ext cx="9875520" cy="0"/>
          </a:xfrm>
          <a:prstGeom prst="straightConnector1">
            <a:avLst/>
          </a:prstGeom>
          <a:noFill/>
          <a:ln w="12700" cap="flat" cmpd="sng">
            <a:solidFill>
              <a:srgbClr val="3F3F3F"/>
            </a:solidFill>
            <a:prstDash val="solid"/>
            <a:round/>
            <a:headEnd type="none" w="sm" len="sm"/>
            <a:tailEnd type="none" w="sm" len="sm"/>
          </a:ln>
        </p:spPr>
      </p:cxnSp>
      <p:sp>
        <p:nvSpPr>
          <p:cNvPr id="59" name="Google Shape;59;p8"/>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0" name="Google Shape;60;p8"/>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1" name="Google Shape;61;p8"/>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62"/>
        <p:cNvGrpSpPr/>
        <p:nvPr/>
      </p:nvGrpSpPr>
      <p:grpSpPr>
        <a:xfrm>
          <a:off x="0" y="0"/>
          <a:ext cx="0" cy="0"/>
          <a:chOff x="0" y="0"/>
          <a:chExt cx="0" cy="0"/>
        </a:xfrm>
      </p:grpSpPr>
      <p:sp>
        <p:nvSpPr>
          <p:cNvPr id="63" name="Google Shape;63;p9"/>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64" name="Google Shape;64;p9"/>
          <p:cNvSpPr txBox="1">
            <a:spLocks noGrp="1"/>
          </p:cNvSpPr>
          <p:nvPr>
            <p:ph type="body" idx="1"/>
          </p:nvPr>
        </p:nvSpPr>
        <p:spPr>
          <a:xfrm>
            <a:off x="1097280" y="2120900"/>
            <a:ext cx="4639736" cy="3748193"/>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5" name="Google Shape;65;p9"/>
          <p:cNvSpPr txBox="1">
            <a:spLocks noGrp="1"/>
          </p:cNvSpPr>
          <p:nvPr>
            <p:ph type="body" idx="2"/>
          </p:nvPr>
        </p:nvSpPr>
        <p:spPr>
          <a:xfrm>
            <a:off x="6515944" y="2120900"/>
            <a:ext cx="4639736" cy="3748194"/>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6" name="Google Shape;66;p9"/>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7" name="Google Shape;67;p9"/>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8" name="Google Shape;68;p9"/>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9"/>
        <p:cNvGrpSpPr/>
        <p:nvPr/>
      </p:nvGrpSpPr>
      <p:grpSpPr>
        <a:xfrm>
          <a:off x="0" y="0"/>
          <a:ext cx="0" cy="0"/>
          <a:chOff x="0" y="0"/>
          <a:chExt cx="0" cy="0"/>
        </a:xfrm>
      </p:grpSpPr>
      <p:sp>
        <p:nvSpPr>
          <p:cNvPr id="70" name="Google Shape;70;p10"/>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71" name="Google Shape;71;p10"/>
          <p:cNvSpPr txBox="1">
            <a:spLocks noGrp="1"/>
          </p:cNvSpPr>
          <p:nvPr>
            <p:ph type="body" idx="1"/>
          </p:nvPr>
        </p:nvSpPr>
        <p:spPr>
          <a:xfrm>
            <a:off x="1097280" y="2057400"/>
            <a:ext cx="4639736"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1200"/>
              </a:spcBef>
              <a:spcAft>
                <a:spcPts val="0"/>
              </a:spcAft>
              <a:buSzPts val="2000"/>
              <a:buNone/>
              <a:defRPr sz="2000" b="0" cap="none">
                <a:solidFill>
                  <a:schemeClr val="dk1"/>
                </a:solidFill>
              </a:defRPr>
            </a:lvl1pPr>
            <a:lvl2pPr marL="914400" lvl="1" indent="-228600" algn="l">
              <a:lnSpc>
                <a:spcPct val="100000"/>
              </a:lnSpc>
              <a:spcBef>
                <a:spcPts val="200"/>
              </a:spcBef>
              <a:spcAft>
                <a:spcPts val="0"/>
              </a:spcAft>
              <a:buClr>
                <a:srgbClr val="3F3F3F"/>
              </a:buClr>
              <a:buSzPts val="2000"/>
              <a:buNone/>
              <a:defRPr sz="2000" b="1"/>
            </a:lvl2pPr>
            <a:lvl3pPr marL="1371600" lvl="2" indent="-228600" algn="l">
              <a:lnSpc>
                <a:spcPct val="100000"/>
              </a:lnSpc>
              <a:spcBef>
                <a:spcPts val="400"/>
              </a:spcBef>
              <a:spcAft>
                <a:spcPts val="0"/>
              </a:spcAft>
              <a:buClr>
                <a:srgbClr val="3F3F3F"/>
              </a:buClr>
              <a:buSzPts val="1800"/>
              <a:buNone/>
              <a:defRPr sz="1800" b="1"/>
            </a:lvl3pPr>
            <a:lvl4pPr marL="1828800" lvl="3" indent="-228600" algn="l">
              <a:lnSpc>
                <a:spcPct val="100000"/>
              </a:lnSpc>
              <a:spcBef>
                <a:spcPts val="400"/>
              </a:spcBef>
              <a:spcAft>
                <a:spcPts val="0"/>
              </a:spcAft>
              <a:buClr>
                <a:srgbClr val="3F3F3F"/>
              </a:buClr>
              <a:buSzPts val="1600"/>
              <a:buNone/>
              <a:defRPr sz="1600" b="1"/>
            </a:lvl4pPr>
            <a:lvl5pPr marL="2286000" lvl="4" indent="-228600" algn="l">
              <a:lnSpc>
                <a:spcPct val="10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72" name="Google Shape;72;p10"/>
          <p:cNvSpPr txBox="1">
            <a:spLocks noGrp="1"/>
          </p:cNvSpPr>
          <p:nvPr>
            <p:ph type="body" idx="2"/>
          </p:nvPr>
        </p:nvSpPr>
        <p:spPr>
          <a:xfrm>
            <a:off x="1097280" y="2958274"/>
            <a:ext cx="4639736" cy="291082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3" name="Google Shape;73;p10"/>
          <p:cNvSpPr txBox="1">
            <a:spLocks noGrp="1"/>
          </p:cNvSpPr>
          <p:nvPr>
            <p:ph type="body" idx="3"/>
          </p:nvPr>
        </p:nvSpPr>
        <p:spPr>
          <a:xfrm>
            <a:off x="6515944" y="2057400"/>
            <a:ext cx="4639736" cy="736282"/>
          </a:xfrm>
          <a:prstGeom prst="rect">
            <a:avLst/>
          </a:prstGeom>
          <a:noFill/>
          <a:ln>
            <a:noFill/>
          </a:ln>
        </p:spPr>
        <p:txBody>
          <a:bodyPr spcFirstLastPara="1" wrap="square" lIns="91425" tIns="45700" rIns="91425" bIns="45700" anchor="ctr" anchorCtr="0">
            <a:normAutofit/>
          </a:bodyPr>
          <a:lstStyle>
            <a:lvl1pPr marL="457200" lvl="0" indent="-228600" algn="l">
              <a:lnSpc>
                <a:spcPct val="110000"/>
              </a:lnSpc>
              <a:spcBef>
                <a:spcPts val="1200"/>
              </a:spcBef>
              <a:spcAft>
                <a:spcPts val="0"/>
              </a:spcAft>
              <a:buSzPts val="2000"/>
              <a:buNone/>
              <a:defRPr sz="2000" b="0" cap="none">
                <a:solidFill>
                  <a:schemeClr val="dk1"/>
                </a:solidFill>
              </a:defRPr>
            </a:lvl1pPr>
            <a:lvl2pPr marL="914400" lvl="1" indent="-228600" algn="l">
              <a:lnSpc>
                <a:spcPct val="100000"/>
              </a:lnSpc>
              <a:spcBef>
                <a:spcPts val="200"/>
              </a:spcBef>
              <a:spcAft>
                <a:spcPts val="0"/>
              </a:spcAft>
              <a:buClr>
                <a:srgbClr val="3F3F3F"/>
              </a:buClr>
              <a:buSzPts val="2000"/>
              <a:buNone/>
              <a:defRPr sz="2000" b="1"/>
            </a:lvl2pPr>
            <a:lvl3pPr marL="1371600" lvl="2" indent="-228600" algn="l">
              <a:lnSpc>
                <a:spcPct val="100000"/>
              </a:lnSpc>
              <a:spcBef>
                <a:spcPts val="400"/>
              </a:spcBef>
              <a:spcAft>
                <a:spcPts val="0"/>
              </a:spcAft>
              <a:buClr>
                <a:srgbClr val="3F3F3F"/>
              </a:buClr>
              <a:buSzPts val="1800"/>
              <a:buNone/>
              <a:defRPr sz="1800" b="1"/>
            </a:lvl3pPr>
            <a:lvl4pPr marL="1828800" lvl="3" indent="-228600" algn="l">
              <a:lnSpc>
                <a:spcPct val="100000"/>
              </a:lnSpc>
              <a:spcBef>
                <a:spcPts val="400"/>
              </a:spcBef>
              <a:spcAft>
                <a:spcPts val="0"/>
              </a:spcAft>
              <a:buClr>
                <a:srgbClr val="3F3F3F"/>
              </a:buClr>
              <a:buSzPts val="1600"/>
              <a:buNone/>
              <a:defRPr sz="1600" b="1"/>
            </a:lvl4pPr>
            <a:lvl5pPr marL="2286000" lvl="4" indent="-228600" algn="l">
              <a:lnSpc>
                <a:spcPct val="100000"/>
              </a:lnSpc>
              <a:spcBef>
                <a:spcPts val="400"/>
              </a:spcBef>
              <a:spcAft>
                <a:spcPts val="0"/>
              </a:spcAft>
              <a:buClr>
                <a:srgbClr val="3F3F3F"/>
              </a:buClr>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74" name="Google Shape;74;p10"/>
          <p:cNvSpPr txBox="1">
            <a:spLocks noGrp="1"/>
          </p:cNvSpPr>
          <p:nvPr>
            <p:ph type="body" idx="4"/>
          </p:nvPr>
        </p:nvSpPr>
        <p:spPr>
          <a:xfrm>
            <a:off x="6515944" y="2958273"/>
            <a:ext cx="4639736" cy="2910821"/>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75" name="Google Shape;75;p10"/>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6" name="Google Shape;76;p10"/>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7" name="Google Shape;77;p10"/>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78"/>
        <p:cNvGrpSpPr/>
        <p:nvPr/>
      </p:nvGrpSpPr>
      <p:grpSpPr>
        <a:xfrm>
          <a:off x="0" y="0"/>
          <a:ext cx="0" cy="0"/>
          <a:chOff x="0" y="0"/>
          <a:chExt cx="0" cy="0"/>
        </a:xfrm>
      </p:grpSpPr>
      <p:sp>
        <p:nvSpPr>
          <p:cNvPr id="79" name="Google Shape;79;p1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3F3F3F"/>
              </a:buClr>
              <a:buSzPts val="1800"/>
              <a:buNone/>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0" name="Google Shape;80;p11"/>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lvl="0" algn="r">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1" name="Google Shape;81;p11"/>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2" name="Google Shape;82;p11"/>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a:lvl1pPr>
            <a:lvl2pPr marL="0" lvl="1" indent="0" algn="l">
              <a:spcBef>
                <a:spcPts val="0"/>
              </a:spcBef>
              <a:buNone/>
              <a:defRPr/>
            </a:lvl2pPr>
            <a:lvl3pPr marL="0" lvl="2" indent="0" algn="l">
              <a:spcBef>
                <a:spcPts val="0"/>
              </a:spcBef>
              <a:buNone/>
              <a:defRPr/>
            </a:lvl3pPr>
            <a:lvl4pPr marL="0" lvl="3" indent="0" algn="l">
              <a:spcBef>
                <a:spcPts val="0"/>
              </a:spcBef>
              <a:buNone/>
              <a:defRPr/>
            </a:lvl4pPr>
            <a:lvl5pPr marL="0" lvl="4" indent="0" algn="l">
              <a:spcBef>
                <a:spcPts val="0"/>
              </a:spcBef>
              <a:buNone/>
              <a:defRPr/>
            </a:lvl5pPr>
            <a:lvl6pPr marL="0" lvl="5" indent="0" algn="l">
              <a:spcBef>
                <a:spcPts val="0"/>
              </a:spcBef>
              <a:buNone/>
              <a:defRPr/>
            </a:lvl6pPr>
            <a:lvl7pPr marL="0" lvl="6" indent="0" algn="l">
              <a:spcBef>
                <a:spcPts val="0"/>
              </a:spcBef>
              <a:buNone/>
              <a:defRPr/>
            </a:lvl7pPr>
            <a:lvl8pPr marL="0" lvl="7" indent="0" algn="l">
              <a:spcBef>
                <a:spcPts val="0"/>
              </a:spcBef>
              <a:buNone/>
              <a:defRPr/>
            </a:lvl8pPr>
            <a:lvl9pPr marL="0" lvl="8" indent="0" algn="l">
              <a:spcBef>
                <a:spcPts val="0"/>
              </a:spcBef>
              <a:buNone/>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matchingName="Content with Caption" type="objTx">
  <p:cSld name="OBJECT_WITH_CAPTION_TEXT">
    <p:spTree>
      <p:nvGrpSpPr>
        <p:cNvPr id="1" name="Shape 83"/>
        <p:cNvGrpSpPr/>
        <p:nvPr/>
      </p:nvGrpSpPr>
      <p:grpSpPr>
        <a:xfrm>
          <a:off x="0" y="0"/>
          <a:ext cx="0" cy="0"/>
          <a:chOff x="0" y="0"/>
          <a:chExt cx="0" cy="0"/>
        </a:xfrm>
      </p:grpSpPr>
      <p:sp>
        <p:nvSpPr>
          <p:cNvPr id="84" name="Google Shape;84;p12"/>
          <p:cNvSpPr/>
          <p:nvPr/>
        </p:nvSpPr>
        <p:spPr>
          <a:xfrm>
            <a:off x="16" y="0"/>
            <a:ext cx="4654296"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85" name="Google Shape;85;p12"/>
          <p:cNvSpPr txBox="1">
            <a:spLocks noGrp="1"/>
          </p:cNvSpPr>
          <p:nvPr>
            <p:ph type="title"/>
          </p:nvPr>
        </p:nvSpPr>
        <p:spPr>
          <a:xfrm>
            <a:off x="643466" y="786383"/>
            <a:ext cx="3517567" cy="2093975"/>
          </a:xfrm>
          <a:prstGeom prst="rect">
            <a:avLst/>
          </a:prstGeom>
          <a:noFill/>
          <a:ln>
            <a:noFill/>
          </a:ln>
        </p:spPr>
        <p:txBody>
          <a:bodyPr spcFirstLastPara="1" wrap="square" lIns="91425" tIns="45700" rIns="91425" bIns="45700" anchor="b" anchorCtr="0">
            <a:normAutofit/>
          </a:bodyPr>
          <a:lstStyle>
            <a:lvl1pPr lvl="0" algn="l">
              <a:lnSpc>
                <a:spcPct val="90000"/>
              </a:lnSpc>
              <a:spcBef>
                <a:spcPts val="0"/>
              </a:spcBef>
              <a:spcAft>
                <a:spcPts val="0"/>
              </a:spcAft>
              <a:buClr>
                <a:srgbClr val="FFFFFF"/>
              </a:buClr>
              <a:buSzPts val="3600"/>
              <a:buFont typeface="Bookman Old Style"/>
              <a:buNone/>
              <a:defRPr sz="3600" b="0">
                <a:solidFill>
                  <a:srgbClr val="FFFFFF"/>
                </a:solidFill>
              </a:defRPr>
            </a:lvl1pPr>
            <a:lvl2pPr lvl="1">
              <a:spcBef>
                <a:spcPts val="0"/>
              </a:spcBef>
              <a:spcAft>
                <a:spcPts val="0"/>
              </a:spcAft>
              <a:buSzPts val="1400"/>
              <a:buNone/>
              <a:defRPr/>
            </a:lvl2pPr>
            <a:lvl3pPr lvl="2">
              <a:spcBef>
                <a:spcPts val="0"/>
              </a:spcBef>
              <a:spcAft>
                <a:spcPts val="0"/>
              </a:spcAft>
              <a:buSzPts val="1400"/>
              <a:buNone/>
              <a:defRPr/>
            </a:lvl3pPr>
            <a:lvl4pPr lvl="3">
              <a:spcBef>
                <a:spcPts val="0"/>
              </a:spcBef>
              <a:spcAft>
                <a:spcPts val="0"/>
              </a:spcAft>
              <a:buSzPts val="1400"/>
              <a:buNone/>
              <a:defRPr/>
            </a:lvl4pPr>
            <a:lvl5pPr lvl="4">
              <a:spcBef>
                <a:spcPts val="0"/>
              </a:spcBef>
              <a:spcAft>
                <a:spcPts val="0"/>
              </a:spcAft>
              <a:buSzPts val="1400"/>
              <a:buNone/>
              <a:defRPr/>
            </a:lvl5pPr>
            <a:lvl6pPr lvl="5">
              <a:spcBef>
                <a:spcPts val="0"/>
              </a:spcBef>
              <a:spcAft>
                <a:spcPts val="0"/>
              </a:spcAft>
              <a:buSzPts val="1400"/>
              <a:buNone/>
              <a:defRPr/>
            </a:lvl6pPr>
            <a:lvl7pPr lvl="6">
              <a:spcBef>
                <a:spcPts val="0"/>
              </a:spcBef>
              <a:spcAft>
                <a:spcPts val="0"/>
              </a:spcAft>
              <a:buSzPts val="1400"/>
              <a:buNone/>
              <a:defRPr/>
            </a:lvl7pPr>
            <a:lvl8pPr lvl="7">
              <a:spcBef>
                <a:spcPts val="0"/>
              </a:spcBef>
              <a:spcAft>
                <a:spcPts val="0"/>
              </a:spcAft>
              <a:buSzPts val="1400"/>
              <a:buNone/>
              <a:defRPr/>
            </a:lvl8pPr>
            <a:lvl9pPr lvl="8">
              <a:spcBef>
                <a:spcPts val="0"/>
              </a:spcBef>
              <a:spcAft>
                <a:spcPts val="0"/>
              </a:spcAft>
              <a:buSzPts val="1400"/>
              <a:buNone/>
              <a:defRPr/>
            </a:lvl9pPr>
          </a:lstStyle>
          <a:p>
            <a:endParaRPr/>
          </a:p>
        </p:txBody>
      </p:sp>
      <p:sp>
        <p:nvSpPr>
          <p:cNvPr id="86" name="Google Shape;86;p12"/>
          <p:cNvSpPr txBox="1">
            <a:spLocks noGrp="1"/>
          </p:cNvSpPr>
          <p:nvPr>
            <p:ph type="body" idx="1"/>
          </p:nvPr>
        </p:nvSpPr>
        <p:spPr>
          <a:xfrm>
            <a:off x="5458984" y="812799"/>
            <a:ext cx="5928344" cy="5294757"/>
          </a:xfrm>
          <a:prstGeom prst="rect">
            <a:avLst/>
          </a:prstGeom>
          <a:noFill/>
          <a:ln>
            <a:noFill/>
          </a:ln>
        </p:spPr>
        <p:txBody>
          <a:bodyPr spcFirstLastPara="1" wrap="square" lIns="0" tIns="45700" rIns="0" bIns="45700" anchor="t" anchorCtr="0">
            <a:normAutofit/>
          </a:bodyPr>
          <a:lstStyle>
            <a:lvl1pPr marL="457200" lvl="0" indent="-342900" algn="l">
              <a:lnSpc>
                <a:spcPct val="110000"/>
              </a:lnSpc>
              <a:spcBef>
                <a:spcPts val="1200"/>
              </a:spcBef>
              <a:spcAft>
                <a:spcPts val="0"/>
              </a:spcAft>
              <a:buSzPts val="1800"/>
              <a:buChar char=" "/>
              <a:defRPr/>
            </a:lvl1pPr>
            <a:lvl2pPr marL="914400" lvl="1" indent="-342900" algn="l">
              <a:lnSpc>
                <a:spcPct val="100000"/>
              </a:lnSpc>
              <a:spcBef>
                <a:spcPts val="200"/>
              </a:spcBef>
              <a:spcAft>
                <a:spcPts val="0"/>
              </a:spcAft>
              <a:buClr>
                <a:srgbClr val="3F3F3F"/>
              </a:buClr>
              <a:buSzPts val="1800"/>
              <a:buChar char="◦"/>
              <a:defRPr/>
            </a:lvl2pPr>
            <a:lvl3pPr marL="1371600" lvl="2" indent="-342900" algn="l">
              <a:lnSpc>
                <a:spcPct val="100000"/>
              </a:lnSpc>
              <a:spcBef>
                <a:spcPts val="400"/>
              </a:spcBef>
              <a:spcAft>
                <a:spcPts val="0"/>
              </a:spcAft>
              <a:buClr>
                <a:srgbClr val="3F3F3F"/>
              </a:buClr>
              <a:buSzPts val="1800"/>
              <a:buChar char="◦"/>
              <a:defRPr/>
            </a:lvl3pPr>
            <a:lvl4pPr marL="1828800" lvl="3" indent="-342900" algn="l">
              <a:lnSpc>
                <a:spcPct val="100000"/>
              </a:lnSpc>
              <a:spcBef>
                <a:spcPts val="400"/>
              </a:spcBef>
              <a:spcAft>
                <a:spcPts val="0"/>
              </a:spcAft>
              <a:buClr>
                <a:srgbClr val="3F3F3F"/>
              </a:buClr>
              <a:buSzPts val="1800"/>
              <a:buChar char="◦"/>
              <a:defRPr/>
            </a:lvl4pPr>
            <a:lvl5pPr marL="2286000" lvl="4" indent="-342900" algn="l">
              <a:lnSpc>
                <a:spcPct val="100000"/>
              </a:lnSpc>
              <a:spcBef>
                <a:spcPts val="400"/>
              </a:spcBef>
              <a:spcAft>
                <a:spcPts val="0"/>
              </a:spcAft>
              <a:buClr>
                <a:srgbClr val="3F3F3F"/>
              </a:buClr>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87" name="Google Shape;87;p12"/>
          <p:cNvSpPr txBox="1">
            <a:spLocks noGrp="1"/>
          </p:cNvSpPr>
          <p:nvPr>
            <p:ph type="body" idx="2"/>
          </p:nvPr>
        </p:nvSpPr>
        <p:spPr>
          <a:xfrm>
            <a:off x="643465" y="3043050"/>
            <a:ext cx="3517567" cy="3064505"/>
          </a:xfrm>
          <a:prstGeom prst="rect">
            <a:avLst/>
          </a:prstGeom>
          <a:noFill/>
          <a:ln>
            <a:noFill/>
          </a:ln>
        </p:spPr>
        <p:txBody>
          <a:bodyPr spcFirstLastPara="1" wrap="square" lIns="91425" tIns="45700" rIns="91425" bIns="45700" anchor="t" anchorCtr="0">
            <a:normAutofit/>
          </a:bodyPr>
          <a:lstStyle>
            <a:lvl1pPr marL="457200" lvl="0" indent="-228600" algn="l">
              <a:lnSpc>
                <a:spcPct val="110000"/>
              </a:lnSpc>
              <a:spcBef>
                <a:spcPts val="1200"/>
              </a:spcBef>
              <a:spcAft>
                <a:spcPts val="0"/>
              </a:spcAft>
              <a:buSzPts val="1800"/>
              <a:buNone/>
              <a:defRPr sz="1800">
                <a:solidFill>
                  <a:srgbClr val="FFFFFF"/>
                </a:solidFill>
              </a:defRPr>
            </a:lvl1pPr>
            <a:lvl2pPr marL="914400" lvl="1" indent="-228600" algn="l">
              <a:lnSpc>
                <a:spcPct val="100000"/>
              </a:lnSpc>
              <a:spcBef>
                <a:spcPts val="200"/>
              </a:spcBef>
              <a:spcAft>
                <a:spcPts val="0"/>
              </a:spcAft>
              <a:buClr>
                <a:srgbClr val="3F3F3F"/>
              </a:buClr>
              <a:buSzPts val="1200"/>
              <a:buNone/>
              <a:defRPr sz="1200"/>
            </a:lvl2pPr>
            <a:lvl3pPr marL="1371600" lvl="2" indent="-228600" algn="l">
              <a:lnSpc>
                <a:spcPct val="100000"/>
              </a:lnSpc>
              <a:spcBef>
                <a:spcPts val="400"/>
              </a:spcBef>
              <a:spcAft>
                <a:spcPts val="0"/>
              </a:spcAft>
              <a:buClr>
                <a:srgbClr val="3F3F3F"/>
              </a:buClr>
              <a:buSzPts val="1000"/>
              <a:buNone/>
              <a:defRPr sz="1000"/>
            </a:lvl3pPr>
            <a:lvl4pPr marL="1828800" lvl="3" indent="-228600" algn="l">
              <a:lnSpc>
                <a:spcPct val="100000"/>
              </a:lnSpc>
              <a:spcBef>
                <a:spcPts val="400"/>
              </a:spcBef>
              <a:spcAft>
                <a:spcPts val="0"/>
              </a:spcAft>
              <a:buClr>
                <a:srgbClr val="3F3F3F"/>
              </a:buClr>
              <a:buSzPts val="900"/>
              <a:buNone/>
              <a:defRPr sz="900"/>
            </a:lvl4pPr>
            <a:lvl5pPr marL="2286000" lvl="4" indent="-228600" algn="l">
              <a:lnSpc>
                <a:spcPct val="100000"/>
              </a:lnSpc>
              <a:spcBef>
                <a:spcPts val="400"/>
              </a:spcBef>
              <a:spcAft>
                <a:spcPts val="0"/>
              </a:spcAft>
              <a:buClr>
                <a:srgbClr val="3F3F3F"/>
              </a:buClr>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88" name="Google Shape;88;p12"/>
          <p:cNvSpPr txBox="1">
            <a:spLocks noGrp="1"/>
          </p:cNvSpPr>
          <p:nvPr>
            <p:ph type="dt" idx="10"/>
          </p:nvPr>
        </p:nvSpPr>
        <p:spPr>
          <a:xfrm>
            <a:off x="643464" y="6446520"/>
            <a:ext cx="3517568"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12"/>
          <p:cNvSpPr txBox="1">
            <a:spLocks noGrp="1"/>
          </p:cNvSpPr>
          <p:nvPr>
            <p:ph type="ftr" idx="11"/>
          </p:nvPr>
        </p:nvSpPr>
        <p:spPr>
          <a:xfrm>
            <a:off x="5458983" y="6446520"/>
            <a:ext cx="5334019" cy="365125"/>
          </a:xfrm>
          <a:prstGeom prst="rect">
            <a:avLst/>
          </a:prstGeom>
          <a:noFill/>
          <a:ln>
            <a:noFill/>
          </a:ln>
        </p:spPr>
        <p:txBody>
          <a:bodyPr spcFirstLastPara="1" wrap="square" lIns="91425" tIns="45700" rIns="91425" bIns="45700" anchor="ctr" anchorCtr="0">
            <a:noAutofit/>
          </a:bodyPr>
          <a:lstStyle>
            <a:lvl1pPr lvl="0" algn="l">
              <a:spcBef>
                <a:spcPts val="0"/>
              </a:spcBef>
              <a:spcAft>
                <a:spcPts val="0"/>
              </a:spcAft>
              <a:buSzPts val="1400"/>
              <a:buNone/>
              <a:defRPr>
                <a:solidFill>
                  <a:schemeClr val="dk2"/>
                </a:solidFill>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0" name="Google Shape;90;p12"/>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lvl="0" indent="0" algn="l">
              <a:spcBef>
                <a:spcPts val="0"/>
              </a:spcBef>
              <a:buNone/>
              <a:defRPr sz="800" b="0" i="0" u="none" strike="noStrike" cap="none">
                <a:solidFill>
                  <a:schemeClr val="dk2"/>
                </a:solidFill>
                <a:latin typeface="Libre Franklin"/>
                <a:ea typeface="Libre Franklin"/>
                <a:cs typeface="Libre Franklin"/>
                <a:sym typeface="Libre Franklin"/>
              </a:defRPr>
            </a:lvl1pPr>
            <a:lvl2pPr marL="0" lvl="1" indent="0" algn="l">
              <a:spcBef>
                <a:spcPts val="0"/>
              </a:spcBef>
              <a:buNone/>
              <a:defRPr sz="800" b="0" i="0" u="none" strike="noStrike" cap="none">
                <a:solidFill>
                  <a:schemeClr val="dk2"/>
                </a:solidFill>
                <a:latin typeface="Libre Franklin"/>
                <a:ea typeface="Libre Franklin"/>
                <a:cs typeface="Libre Franklin"/>
                <a:sym typeface="Libre Franklin"/>
              </a:defRPr>
            </a:lvl2pPr>
            <a:lvl3pPr marL="0" lvl="2" indent="0" algn="l">
              <a:spcBef>
                <a:spcPts val="0"/>
              </a:spcBef>
              <a:buNone/>
              <a:defRPr sz="800" b="0" i="0" u="none" strike="noStrike" cap="none">
                <a:solidFill>
                  <a:schemeClr val="dk2"/>
                </a:solidFill>
                <a:latin typeface="Libre Franklin"/>
                <a:ea typeface="Libre Franklin"/>
                <a:cs typeface="Libre Franklin"/>
                <a:sym typeface="Libre Franklin"/>
              </a:defRPr>
            </a:lvl3pPr>
            <a:lvl4pPr marL="0" lvl="3" indent="0" algn="l">
              <a:spcBef>
                <a:spcPts val="0"/>
              </a:spcBef>
              <a:buNone/>
              <a:defRPr sz="800" b="0" i="0" u="none" strike="noStrike" cap="none">
                <a:solidFill>
                  <a:schemeClr val="dk2"/>
                </a:solidFill>
                <a:latin typeface="Libre Franklin"/>
                <a:ea typeface="Libre Franklin"/>
                <a:cs typeface="Libre Franklin"/>
                <a:sym typeface="Libre Franklin"/>
              </a:defRPr>
            </a:lvl4pPr>
            <a:lvl5pPr marL="0" lvl="4" indent="0" algn="l">
              <a:spcBef>
                <a:spcPts val="0"/>
              </a:spcBef>
              <a:buNone/>
              <a:defRPr sz="800" b="0" i="0" u="none" strike="noStrike" cap="none">
                <a:solidFill>
                  <a:schemeClr val="dk2"/>
                </a:solidFill>
                <a:latin typeface="Libre Franklin"/>
                <a:ea typeface="Libre Franklin"/>
                <a:cs typeface="Libre Franklin"/>
                <a:sym typeface="Libre Franklin"/>
              </a:defRPr>
            </a:lvl5pPr>
            <a:lvl6pPr marL="0" lvl="5" indent="0" algn="l">
              <a:spcBef>
                <a:spcPts val="0"/>
              </a:spcBef>
              <a:buNone/>
              <a:defRPr sz="800" b="0" i="0" u="none" strike="noStrike" cap="none">
                <a:solidFill>
                  <a:schemeClr val="dk2"/>
                </a:solidFill>
                <a:latin typeface="Libre Franklin"/>
                <a:ea typeface="Libre Franklin"/>
                <a:cs typeface="Libre Franklin"/>
                <a:sym typeface="Libre Franklin"/>
              </a:defRPr>
            </a:lvl6pPr>
            <a:lvl7pPr marL="0" lvl="6" indent="0" algn="l">
              <a:spcBef>
                <a:spcPts val="0"/>
              </a:spcBef>
              <a:buNone/>
              <a:defRPr sz="800" b="0" i="0" u="none" strike="noStrike" cap="none">
                <a:solidFill>
                  <a:schemeClr val="dk2"/>
                </a:solidFill>
                <a:latin typeface="Libre Franklin"/>
                <a:ea typeface="Libre Franklin"/>
                <a:cs typeface="Libre Franklin"/>
                <a:sym typeface="Libre Franklin"/>
              </a:defRPr>
            </a:lvl7pPr>
            <a:lvl8pPr marL="0" lvl="7" indent="0" algn="l">
              <a:spcBef>
                <a:spcPts val="0"/>
              </a:spcBef>
              <a:buNone/>
              <a:defRPr sz="800" b="0" i="0" u="none" strike="noStrike" cap="none">
                <a:solidFill>
                  <a:schemeClr val="dk2"/>
                </a:solidFill>
                <a:latin typeface="Libre Franklin"/>
                <a:ea typeface="Libre Franklin"/>
                <a:cs typeface="Libre Franklin"/>
                <a:sym typeface="Libre Franklin"/>
              </a:defRPr>
            </a:lvl8pPr>
            <a:lvl9pPr marL="0" lvl="8" indent="0" algn="l">
              <a:spcBef>
                <a:spcPts val="0"/>
              </a:spcBef>
              <a:buNone/>
              <a:defRPr sz="800" b="0" i="0" u="none" strike="noStrike" cap="none">
                <a:solidFill>
                  <a:schemeClr val="dk2"/>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0.xml"/><Relationship Id="rId3" Type="http://schemas.openxmlformats.org/officeDocument/2006/relationships/slideLayout" Target="../slideLayouts/slideLayout5.xml"/><Relationship Id="rId7" Type="http://schemas.openxmlformats.org/officeDocument/2006/relationships/slideLayout" Target="../slideLayouts/slideLayout9.xml"/><Relationship Id="rId2" Type="http://schemas.openxmlformats.org/officeDocument/2006/relationships/slideLayout" Target="../slideLayouts/slideLayout4.xml"/><Relationship Id="rId1" Type="http://schemas.openxmlformats.org/officeDocument/2006/relationships/slideLayout" Target="../slideLayouts/slideLayout3.xml"/><Relationship Id="rId6" Type="http://schemas.openxmlformats.org/officeDocument/2006/relationships/slideLayout" Target="../slideLayouts/slideLayout8.xml"/><Relationship Id="rId5" Type="http://schemas.openxmlformats.org/officeDocument/2006/relationships/slideLayout" Target="../slideLayouts/slideLayout7.xml"/><Relationship Id="rId4" Type="http://schemas.openxmlformats.org/officeDocument/2006/relationships/slideLayout" Target="../slideLayouts/slideLayout6.xml"/><Relationship Id="rId9"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5"/>
        <p:cNvGrpSpPr/>
        <p:nvPr/>
      </p:nvGrpSpPr>
      <p:grpSpPr>
        <a:xfrm>
          <a:off x="0" y="0"/>
          <a:ext cx="0" cy="0"/>
          <a:chOff x="0" y="0"/>
          <a:chExt cx="0" cy="0"/>
        </a:xfrm>
      </p:grpSpPr>
      <p:sp>
        <p:nvSpPr>
          <p:cNvPr id="6" name="Google Shape;6;p1"/>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7" name="Google Shape;7;p1"/>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FEFEFE"/>
              </a:buClr>
              <a:buSzPts val="4700"/>
              <a:buFont typeface="Bookman Old Style"/>
              <a:buNone/>
              <a:defRPr sz="4700" b="0" i="0" u="none" strike="noStrike" cap="none">
                <a:solidFill>
                  <a:srgbClr val="FEFEFE"/>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8" name="Google Shape;8;p1"/>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marR="0" lvl="0" indent="-349250" algn="l" rtl="0">
              <a:lnSpc>
                <a:spcPct val="110000"/>
              </a:lnSpc>
              <a:spcBef>
                <a:spcPts val="1200"/>
              </a:spcBef>
              <a:spcAft>
                <a:spcPts val="0"/>
              </a:spcAft>
              <a:buClr>
                <a:schemeClr val="accent1"/>
              </a:buClr>
              <a:buSzPts val="1900"/>
              <a:buFont typeface="Calibri"/>
              <a:buChar char=" "/>
              <a:defRPr sz="1900" b="0" i="0" u="none" strike="noStrike" cap="none">
                <a:solidFill>
                  <a:srgbClr val="FEFEFE"/>
                </a:solidFill>
                <a:latin typeface="Libre Franklin"/>
                <a:ea typeface="Libre Franklin"/>
                <a:cs typeface="Libre Franklin"/>
                <a:sym typeface="Libre Franklin"/>
              </a:defRPr>
            </a:lvl1pPr>
            <a:lvl2pPr marL="914400" marR="0" lvl="1" indent="-336550" algn="l" rtl="0">
              <a:lnSpc>
                <a:spcPct val="100000"/>
              </a:lnSpc>
              <a:spcBef>
                <a:spcPts val="200"/>
              </a:spcBef>
              <a:spcAft>
                <a:spcPts val="0"/>
              </a:spcAft>
              <a:buClr>
                <a:srgbClr val="FEFEFE"/>
              </a:buClr>
              <a:buSzPts val="1700"/>
              <a:buFont typeface="Calibri"/>
              <a:buChar char="◦"/>
              <a:defRPr sz="1700" b="0" i="0" u="none" strike="noStrike" cap="none">
                <a:solidFill>
                  <a:srgbClr val="FEFEFE"/>
                </a:solidFill>
                <a:latin typeface="Libre Franklin"/>
                <a:ea typeface="Libre Franklin"/>
                <a:cs typeface="Libre Franklin"/>
                <a:sym typeface="Libre Franklin"/>
              </a:defRPr>
            </a:lvl2pPr>
            <a:lvl3pPr marL="1371600" marR="0" lvl="2" indent="-311150" algn="l" rtl="0">
              <a:lnSpc>
                <a:spcPct val="100000"/>
              </a:lnSpc>
              <a:spcBef>
                <a:spcPts val="400"/>
              </a:spcBef>
              <a:spcAft>
                <a:spcPts val="0"/>
              </a:spcAft>
              <a:buClr>
                <a:srgbClr val="FEFEFE"/>
              </a:buClr>
              <a:buSzPts val="1300"/>
              <a:buFont typeface="Calibri"/>
              <a:buChar char="◦"/>
              <a:defRPr sz="1300" b="0" i="0" u="none" strike="noStrike" cap="none">
                <a:solidFill>
                  <a:srgbClr val="FEFEFE"/>
                </a:solidFill>
                <a:latin typeface="Libre Franklin"/>
                <a:ea typeface="Libre Franklin"/>
                <a:cs typeface="Libre Franklin"/>
                <a:sym typeface="Libre Franklin"/>
              </a:defRPr>
            </a:lvl3pPr>
            <a:lvl4pPr marL="1828800" marR="0" lvl="3" indent="-311150" algn="l" rtl="0">
              <a:lnSpc>
                <a:spcPct val="100000"/>
              </a:lnSpc>
              <a:spcBef>
                <a:spcPts val="400"/>
              </a:spcBef>
              <a:spcAft>
                <a:spcPts val="0"/>
              </a:spcAft>
              <a:buClr>
                <a:srgbClr val="FEFEFE"/>
              </a:buClr>
              <a:buSzPts val="1300"/>
              <a:buFont typeface="Calibri"/>
              <a:buChar char="◦"/>
              <a:defRPr sz="1300" b="0" i="0" u="none" strike="noStrike" cap="none">
                <a:solidFill>
                  <a:srgbClr val="FEFEFE"/>
                </a:solidFill>
                <a:latin typeface="Libre Franklin"/>
                <a:ea typeface="Libre Franklin"/>
                <a:cs typeface="Libre Franklin"/>
                <a:sym typeface="Libre Franklin"/>
              </a:defRPr>
            </a:lvl4pPr>
            <a:lvl5pPr marL="2286000" marR="0" lvl="4" indent="-311150" algn="l" rtl="0">
              <a:lnSpc>
                <a:spcPct val="100000"/>
              </a:lnSpc>
              <a:spcBef>
                <a:spcPts val="400"/>
              </a:spcBef>
              <a:spcAft>
                <a:spcPts val="0"/>
              </a:spcAft>
              <a:buClr>
                <a:srgbClr val="FEFEFE"/>
              </a:buClr>
              <a:buSzPts val="1300"/>
              <a:buFont typeface="Calibri"/>
              <a:buChar char="◦"/>
              <a:defRPr sz="1300" b="0" i="0" u="none" strike="noStrike" cap="none">
                <a:solidFill>
                  <a:srgbClr val="FEFEFE"/>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FEFEFE"/>
                </a:solidFill>
                <a:latin typeface="Libre Franklin"/>
                <a:ea typeface="Libre Franklin"/>
                <a:cs typeface="Libre Franklin"/>
                <a:sym typeface="Libre Franklin"/>
              </a:defRPr>
            </a:lvl9pPr>
          </a:lstStyle>
          <a:p>
            <a:endParaRPr/>
          </a:p>
        </p:txBody>
      </p:sp>
      <p:sp>
        <p:nvSpPr>
          <p:cNvPr id="9" name="Google Shape;9;p1"/>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10" name="Google Shape;10;p1"/>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lt1"/>
                </a:solidFill>
                <a:latin typeface="Libre Franklin"/>
                <a:ea typeface="Libre Franklin"/>
                <a:cs typeface="Libre Franklin"/>
                <a:sym typeface="Libre Franklin"/>
              </a:defRPr>
            </a:lvl9pPr>
          </a:lstStyle>
          <a:p>
            <a:endParaRPr/>
          </a:p>
        </p:txBody>
      </p:sp>
      <p:sp>
        <p:nvSpPr>
          <p:cNvPr id="11" name="Google Shape;11;p1"/>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800" b="0" i="0" u="none" strike="noStrike" cap="none">
                <a:solidFill>
                  <a:srgbClr val="FFFFFF"/>
                </a:solidFill>
                <a:latin typeface="Libre Franklin"/>
                <a:ea typeface="Libre Franklin"/>
                <a:cs typeface="Libre Franklin"/>
                <a:sym typeface="Libre Franklin"/>
              </a:defRPr>
            </a:lvl1pPr>
            <a:lvl2pPr marL="0" marR="0" lvl="1" indent="0" algn="l" rtl="0">
              <a:spcBef>
                <a:spcPts val="0"/>
              </a:spcBef>
              <a:buNone/>
              <a:defRPr sz="800" b="0" i="0" u="none" strike="noStrike" cap="none">
                <a:solidFill>
                  <a:srgbClr val="FFFFFF"/>
                </a:solidFill>
                <a:latin typeface="Libre Franklin"/>
                <a:ea typeface="Libre Franklin"/>
                <a:cs typeface="Libre Franklin"/>
                <a:sym typeface="Libre Franklin"/>
              </a:defRPr>
            </a:lvl2pPr>
            <a:lvl3pPr marL="0" marR="0" lvl="2" indent="0" algn="l" rtl="0">
              <a:spcBef>
                <a:spcPts val="0"/>
              </a:spcBef>
              <a:buNone/>
              <a:defRPr sz="800" b="0" i="0" u="none" strike="noStrike" cap="none">
                <a:solidFill>
                  <a:srgbClr val="FFFFFF"/>
                </a:solidFill>
                <a:latin typeface="Libre Franklin"/>
                <a:ea typeface="Libre Franklin"/>
                <a:cs typeface="Libre Franklin"/>
                <a:sym typeface="Libre Franklin"/>
              </a:defRPr>
            </a:lvl3pPr>
            <a:lvl4pPr marL="0" marR="0" lvl="3" indent="0" algn="l" rtl="0">
              <a:spcBef>
                <a:spcPts val="0"/>
              </a:spcBef>
              <a:buNone/>
              <a:defRPr sz="800" b="0" i="0" u="none" strike="noStrike" cap="none">
                <a:solidFill>
                  <a:srgbClr val="FFFFFF"/>
                </a:solidFill>
                <a:latin typeface="Libre Franklin"/>
                <a:ea typeface="Libre Franklin"/>
                <a:cs typeface="Libre Franklin"/>
                <a:sym typeface="Libre Franklin"/>
              </a:defRPr>
            </a:lvl4pPr>
            <a:lvl5pPr marL="0" marR="0" lvl="4" indent="0" algn="l" rtl="0">
              <a:spcBef>
                <a:spcPts val="0"/>
              </a:spcBef>
              <a:buNone/>
              <a:defRPr sz="800" b="0" i="0" u="none" strike="noStrike" cap="none">
                <a:solidFill>
                  <a:srgbClr val="FFFFFF"/>
                </a:solidFill>
                <a:latin typeface="Libre Franklin"/>
                <a:ea typeface="Libre Franklin"/>
                <a:cs typeface="Libre Franklin"/>
                <a:sym typeface="Libre Franklin"/>
              </a:defRPr>
            </a:lvl5pPr>
            <a:lvl6pPr marL="0" marR="0" lvl="5" indent="0" algn="l" rtl="0">
              <a:spcBef>
                <a:spcPts val="0"/>
              </a:spcBef>
              <a:buNone/>
              <a:defRPr sz="800" b="0" i="0" u="none" strike="noStrike" cap="none">
                <a:solidFill>
                  <a:srgbClr val="FFFFFF"/>
                </a:solidFill>
                <a:latin typeface="Libre Franklin"/>
                <a:ea typeface="Libre Franklin"/>
                <a:cs typeface="Libre Franklin"/>
                <a:sym typeface="Libre Franklin"/>
              </a:defRPr>
            </a:lvl6pPr>
            <a:lvl7pPr marL="0" marR="0" lvl="6" indent="0" algn="l" rtl="0">
              <a:spcBef>
                <a:spcPts val="0"/>
              </a:spcBef>
              <a:buNone/>
              <a:defRPr sz="800" b="0" i="0" u="none" strike="noStrike" cap="none">
                <a:solidFill>
                  <a:srgbClr val="FFFFFF"/>
                </a:solidFill>
                <a:latin typeface="Libre Franklin"/>
                <a:ea typeface="Libre Franklin"/>
                <a:cs typeface="Libre Franklin"/>
                <a:sym typeface="Libre Franklin"/>
              </a:defRPr>
            </a:lvl7pPr>
            <a:lvl8pPr marL="0" marR="0" lvl="7" indent="0" algn="l" rtl="0">
              <a:spcBef>
                <a:spcPts val="0"/>
              </a:spcBef>
              <a:buNone/>
              <a:defRPr sz="800" b="0" i="0" u="none" strike="noStrike" cap="none">
                <a:solidFill>
                  <a:srgbClr val="FFFFFF"/>
                </a:solidFill>
                <a:latin typeface="Libre Franklin"/>
                <a:ea typeface="Libre Franklin"/>
                <a:cs typeface="Libre Franklin"/>
                <a:sym typeface="Libre Franklin"/>
              </a:defRPr>
            </a:lvl8pPr>
            <a:lvl9pPr marL="0" marR="0" lvl="8" indent="0" algn="l" rtl="0">
              <a:spcBef>
                <a:spcPts val="0"/>
              </a:spcBef>
              <a:buNone/>
              <a:defRPr sz="800" b="0" i="0" u="none" strike="noStrike" cap="none">
                <a:solidFill>
                  <a:srgbClr val="FFFFFF"/>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cxnSp>
        <p:nvCxnSpPr>
          <p:cNvPr id="12" name="Google Shape;12;p1"/>
          <p:cNvCxnSpPr/>
          <p:nvPr/>
        </p:nvCxnSpPr>
        <p:spPr>
          <a:xfrm>
            <a:off x="1193532" y="1897380"/>
            <a:ext cx="9966960" cy="0"/>
          </a:xfrm>
          <a:prstGeom prst="straightConnector1">
            <a:avLst/>
          </a:prstGeom>
          <a:noFill/>
          <a:ln w="12700" cap="flat" cmpd="sng">
            <a:solidFill>
              <a:srgbClr val="FEFEFE"/>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
        <p:cNvGrpSpPr/>
        <p:nvPr/>
      </p:nvGrpSpPr>
      <p:grpSpPr>
        <a:xfrm>
          <a:off x="0" y="0"/>
          <a:ext cx="0" cy="0"/>
          <a:chOff x="0" y="0"/>
          <a:chExt cx="0" cy="0"/>
        </a:xfrm>
      </p:grpSpPr>
      <p:sp>
        <p:nvSpPr>
          <p:cNvPr id="28" name="Google Shape;28;p4"/>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29" name="Google Shape;29;p4"/>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lvl1pPr marR="0" lvl="0" algn="l" rtl="0">
              <a:lnSpc>
                <a:spcPct val="90000"/>
              </a:lnSpc>
              <a:spcBef>
                <a:spcPts val="0"/>
              </a:spcBef>
              <a:spcAft>
                <a:spcPts val="0"/>
              </a:spcAft>
              <a:buClr>
                <a:srgbClr val="3F3F3F"/>
              </a:buClr>
              <a:buSzPts val="4700"/>
              <a:buFont typeface="Bookman Old Style"/>
              <a:buNone/>
              <a:defRPr sz="4700" b="0" i="0" u="none" strike="noStrike" cap="none">
                <a:solidFill>
                  <a:srgbClr val="3F3F3F"/>
                </a:solidFill>
                <a:latin typeface="Bookman Old Style"/>
                <a:ea typeface="Bookman Old Style"/>
                <a:cs typeface="Bookman Old Style"/>
                <a:sym typeface="Bookman Old Style"/>
              </a:defRPr>
            </a:lvl1pPr>
            <a:lvl2pPr lvl="1">
              <a:spcBef>
                <a:spcPts val="0"/>
              </a:spcBef>
              <a:spcAft>
                <a:spcPts val="0"/>
              </a:spcAft>
              <a:buSzPts val="1400"/>
              <a:buNone/>
              <a:defRPr sz="1800"/>
            </a:lvl2pPr>
            <a:lvl3pPr lvl="2">
              <a:spcBef>
                <a:spcPts val="0"/>
              </a:spcBef>
              <a:spcAft>
                <a:spcPts val="0"/>
              </a:spcAft>
              <a:buSzPts val="1400"/>
              <a:buNone/>
              <a:defRPr sz="1800"/>
            </a:lvl3pPr>
            <a:lvl4pPr lvl="3">
              <a:spcBef>
                <a:spcPts val="0"/>
              </a:spcBef>
              <a:spcAft>
                <a:spcPts val="0"/>
              </a:spcAft>
              <a:buSzPts val="1400"/>
              <a:buNone/>
              <a:defRPr sz="1800"/>
            </a:lvl4pPr>
            <a:lvl5pPr lvl="4">
              <a:spcBef>
                <a:spcPts val="0"/>
              </a:spcBef>
              <a:spcAft>
                <a:spcPts val="0"/>
              </a:spcAft>
              <a:buSzPts val="1400"/>
              <a:buNone/>
              <a:defRPr sz="1800"/>
            </a:lvl5pPr>
            <a:lvl6pPr lvl="5">
              <a:spcBef>
                <a:spcPts val="0"/>
              </a:spcBef>
              <a:spcAft>
                <a:spcPts val="0"/>
              </a:spcAft>
              <a:buSzPts val="1400"/>
              <a:buNone/>
              <a:defRPr sz="1800"/>
            </a:lvl6pPr>
            <a:lvl7pPr lvl="6">
              <a:spcBef>
                <a:spcPts val="0"/>
              </a:spcBef>
              <a:spcAft>
                <a:spcPts val="0"/>
              </a:spcAft>
              <a:buSzPts val="1400"/>
              <a:buNone/>
              <a:defRPr sz="1800"/>
            </a:lvl7pPr>
            <a:lvl8pPr lvl="7">
              <a:spcBef>
                <a:spcPts val="0"/>
              </a:spcBef>
              <a:spcAft>
                <a:spcPts val="0"/>
              </a:spcAft>
              <a:buSzPts val="1400"/>
              <a:buNone/>
              <a:defRPr sz="1800"/>
            </a:lvl8pPr>
            <a:lvl9pPr lvl="8">
              <a:spcBef>
                <a:spcPts val="0"/>
              </a:spcBef>
              <a:spcAft>
                <a:spcPts val="0"/>
              </a:spcAft>
              <a:buSzPts val="1400"/>
              <a:buNone/>
              <a:defRPr sz="1800"/>
            </a:lvl9pPr>
          </a:lstStyle>
          <a:p>
            <a:endParaRPr/>
          </a:p>
        </p:txBody>
      </p:sp>
      <p:sp>
        <p:nvSpPr>
          <p:cNvPr id="30" name="Google Shape;30;p4"/>
          <p:cNvSpPr txBox="1">
            <a:spLocks noGrp="1"/>
          </p:cNvSpPr>
          <p:nvPr>
            <p:ph type="body" idx="1"/>
          </p:nvPr>
        </p:nvSpPr>
        <p:spPr>
          <a:xfrm>
            <a:off x="1097280" y="2108201"/>
            <a:ext cx="10058400" cy="3760891"/>
          </a:xfrm>
          <a:prstGeom prst="rect">
            <a:avLst/>
          </a:prstGeom>
          <a:noFill/>
          <a:ln>
            <a:noFill/>
          </a:ln>
        </p:spPr>
        <p:txBody>
          <a:bodyPr spcFirstLastPara="1" wrap="square" lIns="0" tIns="45700" rIns="0" bIns="45700" anchor="t" anchorCtr="0">
            <a:normAutofit/>
          </a:bodyPr>
          <a:lstStyle>
            <a:lvl1pPr marL="457200" marR="0" lvl="0" indent="-349250" algn="l" rtl="0">
              <a:lnSpc>
                <a:spcPct val="110000"/>
              </a:lnSpc>
              <a:spcBef>
                <a:spcPts val="1200"/>
              </a:spcBef>
              <a:spcAft>
                <a:spcPts val="0"/>
              </a:spcAft>
              <a:buClr>
                <a:schemeClr val="accent1"/>
              </a:buClr>
              <a:buSzPts val="1900"/>
              <a:buFont typeface="Calibri"/>
              <a:buChar char=" "/>
              <a:defRPr sz="1900" b="0" i="0" u="none" strike="noStrike" cap="none">
                <a:solidFill>
                  <a:srgbClr val="3F3F3F"/>
                </a:solidFill>
                <a:latin typeface="Libre Franklin"/>
                <a:ea typeface="Libre Franklin"/>
                <a:cs typeface="Libre Franklin"/>
                <a:sym typeface="Libre Franklin"/>
              </a:defRPr>
            </a:lvl1pPr>
            <a:lvl2pPr marL="914400" marR="0" lvl="1" indent="-336550" algn="l" rtl="0">
              <a:lnSpc>
                <a:spcPct val="100000"/>
              </a:lnSpc>
              <a:spcBef>
                <a:spcPts val="200"/>
              </a:spcBef>
              <a:spcAft>
                <a:spcPts val="0"/>
              </a:spcAft>
              <a:buClr>
                <a:srgbClr val="3F3F3F"/>
              </a:buClr>
              <a:buSzPts val="1700"/>
              <a:buFont typeface="Calibri"/>
              <a:buChar char="◦"/>
              <a:defRPr sz="1700" b="0" i="0" u="none" strike="noStrike" cap="none">
                <a:solidFill>
                  <a:srgbClr val="3F3F3F"/>
                </a:solidFill>
                <a:latin typeface="Libre Franklin"/>
                <a:ea typeface="Libre Franklin"/>
                <a:cs typeface="Libre Franklin"/>
                <a:sym typeface="Libre Franklin"/>
              </a:defRPr>
            </a:lvl2pPr>
            <a:lvl3pPr marL="1371600" marR="0" lvl="2"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3pPr>
            <a:lvl4pPr marL="1828800" marR="0" lvl="3"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4pPr>
            <a:lvl5pPr marL="2286000" marR="0" lvl="4" indent="-311150" algn="l" rtl="0">
              <a:lnSpc>
                <a:spcPct val="100000"/>
              </a:lnSpc>
              <a:spcBef>
                <a:spcPts val="400"/>
              </a:spcBef>
              <a:spcAft>
                <a:spcPts val="0"/>
              </a:spcAft>
              <a:buClr>
                <a:srgbClr val="3F3F3F"/>
              </a:buClr>
              <a:buSzPts val="1300"/>
              <a:buFont typeface="Calibri"/>
              <a:buChar char="◦"/>
              <a:defRPr sz="1300" b="0" i="0" u="none" strike="noStrike" cap="none">
                <a:solidFill>
                  <a:srgbClr val="3F3F3F"/>
                </a:solidFill>
                <a:latin typeface="Libre Franklin"/>
                <a:ea typeface="Libre Franklin"/>
                <a:cs typeface="Libre Franklin"/>
                <a:sym typeface="Libre Franklin"/>
              </a:defRPr>
            </a:lvl5pPr>
            <a:lvl6pPr marL="2743200" marR="0" lvl="5"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6pPr>
            <a:lvl7pPr marL="3200400" marR="0" lvl="6"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7pPr>
            <a:lvl8pPr marL="3657600" marR="0" lvl="7" indent="-317500" algn="l" rtl="0">
              <a:lnSpc>
                <a:spcPct val="90000"/>
              </a:lnSpc>
              <a:spcBef>
                <a:spcPts val="400"/>
              </a:spcBef>
              <a:spcAft>
                <a:spcPts val="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8pPr>
            <a:lvl9pPr marL="4114800" marR="0" lvl="8" indent="-317500" algn="l" rtl="0">
              <a:lnSpc>
                <a:spcPct val="90000"/>
              </a:lnSpc>
              <a:spcBef>
                <a:spcPts val="400"/>
              </a:spcBef>
              <a:spcAft>
                <a:spcPts val="400"/>
              </a:spcAft>
              <a:buClr>
                <a:schemeClr val="accent1"/>
              </a:buClr>
              <a:buSzPts val="1400"/>
              <a:buFont typeface="Calibri"/>
              <a:buChar char="◦"/>
              <a:defRPr sz="1400" b="0" i="0" u="none" strike="noStrike" cap="none">
                <a:solidFill>
                  <a:srgbClr val="3F3F3F"/>
                </a:solidFill>
                <a:latin typeface="Libre Franklin"/>
                <a:ea typeface="Libre Franklin"/>
                <a:cs typeface="Libre Franklin"/>
                <a:sym typeface="Libre Franklin"/>
              </a:defRPr>
            </a:lvl9pPr>
          </a:lstStyle>
          <a:p>
            <a:endParaRPr/>
          </a:p>
        </p:txBody>
      </p:sp>
      <p:sp>
        <p:nvSpPr>
          <p:cNvPr id="31" name="Google Shape;31;p4"/>
          <p:cNvSpPr txBox="1">
            <a:spLocks noGrp="1"/>
          </p:cNvSpPr>
          <p:nvPr>
            <p:ph type="dt" idx="10"/>
          </p:nvPr>
        </p:nvSpPr>
        <p:spPr>
          <a:xfrm>
            <a:off x="8218426" y="6446838"/>
            <a:ext cx="2584850" cy="365125"/>
          </a:xfrm>
          <a:prstGeom prst="rect">
            <a:avLst/>
          </a:prstGeom>
          <a:noFill/>
          <a:ln>
            <a:noFill/>
          </a:ln>
        </p:spPr>
        <p:txBody>
          <a:bodyPr spcFirstLastPara="1" wrap="square" lIns="91425" tIns="45700" rIns="91425" bIns="45700" anchor="ctr" anchorCtr="0">
            <a:noAutofit/>
          </a:bodyPr>
          <a:lstStyle>
            <a:lvl1pPr marR="0" lvl="0" algn="r"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2" name="Google Shape;32;p4"/>
          <p:cNvSpPr txBox="1">
            <a:spLocks noGrp="1"/>
          </p:cNvSpPr>
          <p:nvPr>
            <p:ph type="ftr" idx="11"/>
          </p:nvPr>
        </p:nvSpPr>
        <p:spPr>
          <a:xfrm>
            <a:off x="1097279" y="6446838"/>
            <a:ext cx="6818262" cy="365125"/>
          </a:xfrm>
          <a:prstGeom prst="rect">
            <a:avLst/>
          </a:prstGeom>
          <a:noFill/>
          <a:ln>
            <a:noFill/>
          </a:ln>
        </p:spPr>
        <p:txBody>
          <a:bodyPr spcFirstLastPara="1" wrap="square" lIns="91425" tIns="45700" rIns="91425" bIns="45700" anchor="ctr" anchorCtr="0">
            <a:noAutofit/>
          </a:bodyPr>
          <a:lstStyle>
            <a:lvl1pPr marR="0" lvl="0" algn="l" rtl="0">
              <a:spcBef>
                <a:spcPts val="0"/>
              </a:spcBef>
              <a:spcAft>
                <a:spcPts val="0"/>
              </a:spcAft>
              <a:buSzPts val="1400"/>
              <a:buNone/>
              <a:defRPr sz="800" b="0" i="0" u="none" strike="noStrike" cap="none">
                <a:solidFill>
                  <a:srgbClr val="FFFFFF"/>
                </a:solidFill>
                <a:latin typeface="Libre Franklin"/>
                <a:ea typeface="Libre Franklin"/>
                <a:cs typeface="Libre Franklin"/>
                <a:sym typeface="Libre Franklin"/>
              </a:defRPr>
            </a:lvl1pPr>
            <a:lvl2pPr marR="0" lvl="1"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2pPr>
            <a:lvl3pPr marR="0" lvl="2"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3pPr>
            <a:lvl4pPr marR="0" lvl="3"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4pPr>
            <a:lvl5pPr marR="0" lvl="4"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5pPr>
            <a:lvl6pPr marR="0" lvl="5"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6pPr>
            <a:lvl7pPr marR="0" lvl="6"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7pPr>
            <a:lvl8pPr marR="0" lvl="7"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8pPr>
            <a:lvl9pPr marR="0" lvl="8" algn="l" rtl="0">
              <a:spcBef>
                <a:spcPts val="0"/>
              </a:spcBef>
              <a:spcAft>
                <a:spcPts val="0"/>
              </a:spcAft>
              <a:buSzPts val="1400"/>
              <a:buNone/>
              <a:defRPr sz="1800" b="0" i="0" u="none" strike="noStrike" cap="none">
                <a:solidFill>
                  <a:schemeClr val="dk1"/>
                </a:solidFill>
                <a:latin typeface="Libre Franklin"/>
                <a:ea typeface="Libre Franklin"/>
                <a:cs typeface="Libre Franklin"/>
                <a:sym typeface="Libre Franklin"/>
              </a:defRPr>
            </a:lvl9pPr>
          </a:lstStyle>
          <a:p>
            <a:endParaRPr/>
          </a:p>
        </p:txBody>
      </p:sp>
      <p:sp>
        <p:nvSpPr>
          <p:cNvPr id="33" name="Google Shape;33;p4"/>
          <p:cNvSpPr txBox="1">
            <a:spLocks noGrp="1"/>
          </p:cNvSpPr>
          <p:nvPr>
            <p:ph type="sldNum" idx="12"/>
          </p:nvPr>
        </p:nvSpPr>
        <p:spPr>
          <a:xfrm>
            <a:off x="10993582" y="6446838"/>
            <a:ext cx="780010" cy="365125"/>
          </a:xfrm>
          <a:prstGeom prst="rect">
            <a:avLst/>
          </a:prstGeom>
          <a:noFill/>
          <a:ln>
            <a:noFill/>
          </a:ln>
        </p:spPr>
        <p:txBody>
          <a:bodyPr spcFirstLastPara="1" wrap="square" lIns="91425" tIns="45700" rIns="91425" bIns="45700" anchor="ctr" anchorCtr="0">
            <a:noAutofit/>
          </a:bodyPr>
          <a:lstStyle>
            <a:lvl1pPr marL="0" marR="0" lvl="0" indent="0" algn="l" rtl="0">
              <a:spcBef>
                <a:spcPts val="0"/>
              </a:spcBef>
              <a:buNone/>
              <a:defRPr sz="800" b="0" i="0" u="none" strike="noStrike" cap="none">
                <a:solidFill>
                  <a:srgbClr val="FFFFFF"/>
                </a:solidFill>
                <a:latin typeface="Libre Franklin"/>
                <a:ea typeface="Libre Franklin"/>
                <a:cs typeface="Libre Franklin"/>
                <a:sym typeface="Libre Franklin"/>
              </a:defRPr>
            </a:lvl1pPr>
            <a:lvl2pPr marL="0" marR="0" lvl="1" indent="0" algn="l" rtl="0">
              <a:spcBef>
                <a:spcPts val="0"/>
              </a:spcBef>
              <a:buNone/>
              <a:defRPr sz="800" b="0" i="0" u="none" strike="noStrike" cap="none">
                <a:solidFill>
                  <a:srgbClr val="FFFFFF"/>
                </a:solidFill>
                <a:latin typeface="Libre Franklin"/>
                <a:ea typeface="Libre Franklin"/>
                <a:cs typeface="Libre Franklin"/>
                <a:sym typeface="Libre Franklin"/>
              </a:defRPr>
            </a:lvl2pPr>
            <a:lvl3pPr marL="0" marR="0" lvl="2" indent="0" algn="l" rtl="0">
              <a:spcBef>
                <a:spcPts val="0"/>
              </a:spcBef>
              <a:buNone/>
              <a:defRPr sz="800" b="0" i="0" u="none" strike="noStrike" cap="none">
                <a:solidFill>
                  <a:srgbClr val="FFFFFF"/>
                </a:solidFill>
                <a:latin typeface="Libre Franklin"/>
                <a:ea typeface="Libre Franklin"/>
                <a:cs typeface="Libre Franklin"/>
                <a:sym typeface="Libre Franklin"/>
              </a:defRPr>
            </a:lvl3pPr>
            <a:lvl4pPr marL="0" marR="0" lvl="3" indent="0" algn="l" rtl="0">
              <a:spcBef>
                <a:spcPts val="0"/>
              </a:spcBef>
              <a:buNone/>
              <a:defRPr sz="800" b="0" i="0" u="none" strike="noStrike" cap="none">
                <a:solidFill>
                  <a:srgbClr val="FFFFFF"/>
                </a:solidFill>
                <a:latin typeface="Libre Franklin"/>
                <a:ea typeface="Libre Franklin"/>
                <a:cs typeface="Libre Franklin"/>
                <a:sym typeface="Libre Franklin"/>
              </a:defRPr>
            </a:lvl4pPr>
            <a:lvl5pPr marL="0" marR="0" lvl="4" indent="0" algn="l" rtl="0">
              <a:spcBef>
                <a:spcPts val="0"/>
              </a:spcBef>
              <a:buNone/>
              <a:defRPr sz="800" b="0" i="0" u="none" strike="noStrike" cap="none">
                <a:solidFill>
                  <a:srgbClr val="FFFFFF"/>
                </a:solidFill>
                <a:latin typeface="Libre Franklin"/>
                <a:ea typeface="Libre Franklin"/>
                <a:cs typeface="Libre Franklin"/>
                <a:sym typeface="Libre Franklin"/>
              </a:defRPr>
            </a:lvl5pPr>
            <a:lvl6pPr marL="0" marR="0" lvl="5" indent="0" algn="l" rtl="0">
              <a:spcBef>
                <a:spcPts val="0"/>
              </a:spcBef>
              <a:buNone/>
              <a:defRPr sz="800" b="0" i="0" u="none" strike="noStrike" cap="none">
                <a:solidFill>
                  <a:srgbClr val="FFFFFF"/>
                </a:solidFill>
                <a:latin typeface="Libre Franklin"/>
                <a:ea typeface="Libre Franklin"/>
                <a:cs typeface="Libre Franklin"/>
                <a:sym typeface="Libre Franklin"/>
              </a:defRPr>
            </a:lvl6pPr>
            <a:lvl7pPr marL="0" marR="0" lvl="6" indent="0" algn="l" rtl="0">
              <a:spcBef>
                <a:spcPts val="0"/>
              </a:spcBef>
              <a:buNone/>
              <a:defRPr sz="800" b="0" i="0" u="none" strike="noStrike" cap="none">
                <a:solidFill>
                  <a:srgbClr val="FFFFFF"/>
                </a:solidFill>
                <a:latin typeface="Libre Franklin"/>
                <a:ea typeface="Libre Franklin"/>
                <a:cs typeface="Libre Franklin"/>
                <a:sym typeface="Libre Franklin"/>
              </a:defRPr>
            </a:lvl7pPr>
            <a:lvl8pPr marL="0" marR="0" lvl="7" indent="0" algn="l" rtl="0">
              <a:spcBef>
                <a:spcPts val="0"/>
              </a:spcBef>
              <a:buNone/>
              <a:defRPr sz="800" b="0" i="0" u="none" strike="noStrike" cap="none">
                <a:solidFill>
                  <a:srgbClr val="FFFFFF"/>
                </a:solidFill>
                <a:latin typeface="Libre Franklin"/>
                <a:ea typeface="Libre Franklin"/>
                <a:cs typeface="Libre Franklin"/>
                <a:sym typeface="Libre Franklin"/>
              </a:defRPr>
            </a:lvl8pPr>
            <a:lvl9pPr marL="0" marR="0" lvl="8" indent="0" algn="l" rtl="0">
              <a:spcBef>
                <a:spcPts val="0"/>
              </a:spcBef>
              <a:buNone/>
              <a:defRPr sz="800" b="0" i="0" u="none" strike="noStrike" cap="none">
                <a:solidFill>
                  <a:srgbClr val="FFFFFF"/>
                </a:solidFill>
                <a:latin typeface="Libre Franklin"/>
                <a:ea typeface="Libre Franklin"/>
                <a:cs typeface="Libre Franklin"/>
                <a:sym typeface="Libre Franklin"/>
              </a:defRPr>
            </a:lvl9pPr>
          </a:lstStyle>
          <a:p>
            <a:pPr marL="0" lvl="0" indent="0" algn="l" rtl="0">
              <a:spcBef>
                <a:spcPts val="0"/>
              </a:spcBef>
              <a:spcAft>
                <a:spcPts val="0"/>
              </a:spcAft>
              <a:buNone/>
            </a:pPr>
            <a:fld id="{00000000-1234-1234-1234-123412341234}" type="slidenum">
              <a:rPr lang="en-US"/>
              <a:t>‹#›</a:t>
            </a:fld>
            <a:endParaRPr/>
          </a:p>
        </p:txBody>
      </p:sp>
      <p:cxnSp>
        <p:nvCxnSpPr>
          <p:cNvPr id="34" name="Google Shape;34;p4"/>
          <p:cNvCxnSpPr/>
          <p:nvPr/>
        </p:nvCxnSpPr>
        <p:spPr>
          <a:xfrm>
            <a:off x="1193532" y="1897380"/>
            <a:ext cx="9966960" cy="0"/>
          </a:xfrm>
          <a:prstGeom prst="straightConnector1">
            <a:avLst/>
          </a:prstGeom>
          <a:noFill/>
          <a:ln w="12700" cap="flat" cmpd="sng">
            <a:solidFill>
              <a:srgbClr val="3F3F3F"/>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0" r:id="rId1"/>
    <p:sldLayoutId id="2147483652" r:id="rId2"/>
    <p:sldLayoutId id="2147483653" r:id="rId3"/>
    <p:sldLayoutId id="2147483654" r:id="rId4"/>
    <p:sldLayoutId id="2147483655" r:id="rId5"/>
    <p:sldLayoutId id="2147483656" r:id="rId6"/>
    <p:sldLayoutId id="2147483657" r:id="rId7"/>
    <p:sldLayoutId id="2147483658" r:id="rId8"/>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www.youtube.com/watch?v=guXxy8LH2QM"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dk1"/>
        </a:solidFill>
        <a:effectLst/>
      </p:bgPr>
    </p:bg>
    <p:spTree>
      <p:nvGrpSpPr>
        <p:cNvPr id="1" name="Shape 102"/>
        <p:cNvGrpSpPr/>
        <p:nvPr/>
      </p:nvGrpSpPr>
      <p:grpSpPr>
        <a:xfrm>
          <a:off x="0" y="0"/>
          <a:ext cx="0" cy="0"/>
          <a:chOff x="0" y="0"/>
          <a:chExt cx="0" cy="0"/>
        </a:xfrm>
      </p:grpSpPr>
      <p:sp>
        <p:nvSpPr>
          <p:cNvPr id="103" name="Google Shape;103;p14"/>
          <p:cNvSpPr/>
          <p:nvPr/>
        </p:nvSpPr>
        <p:spPr>
          <a:xfrm>
            <a:off x="0" y="0"/>
            <a:ext cx="12192000" cy="6858000"/>
          </a:xfrm>
          <a:prstGeom prst="rect">
            <a:avLst/>
          </a:prstGeom>
          <a:solidFill>
            <a:schemeClr val="dk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pic>
        <p:nvPicPr>
          <p:cNvPr id="104" name="Google Shape;104;p14"/>
          <p:cNvPicPr preferRelativeResize="0"/>
          <p:nvPr/>
        </p:nvPicPr>
        <p:blipFill rotWithShape="1">
          <a:blip r:embed="rId3">
            <a:alphaModFix/>
          </a:blip>
          <a:srcRect/>
          <a:stretch/>
        </p:blipFill>
        <p:spPr>
          <a:xfrm>
            <a:off x="20" y="975"/>
            <a:ext cx="12191980" cy="6858000"/>
          </a:xfrm>
          <a:prstGeom prst="rect">
            <a:avLst/>
          </a:prstGeom>
          <a:noFill/>
          <a:ln>
            <a:noFill/>
          </a:ln>
        </p:spPr>
      </p:pic>
      <p:sp>
        <p:nvSpPr>
          <p:cNvPr id="105" name="Google Shape;105;p14"/>
          <p:cNvSpPr/>
          <p:nvPr/>
        </p:nvSpPr>
        <p:spPr>
          <a:xfrm>
            <a:off x="4654296" y="3118982"/>
            <a:ext cx="7537704" cy="2462668"/>
          </a:xfrm>
          <a:prstGeom prst="rect">
            <a:avLst/>
          </a:prstGeom>
          <a:solidFill>
            <a:schemeClr val="dk1">
              <a:alpha val="84705"/>
            </a:schemeClr>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sp>
        <p:nvSpPr>
          <p:cNvPr id="106" name="Google Shape;106;p14"/>
          <p:cNvSpPr txBox="1">
            <a:spLocks noGrp="1"/>
          </p:cNvSpPr>
          <p:nvPr>
            <p:ph type="ctrTitle"/>
          </p:nvPr>
        </p:nvSpPr>
        <p:spPr>
          <a:xfrm>
            <a:off x="4985517" y="3331444"/>
            <a:ext cx="6470692" cy="1229306"/>
          </a:xfrm>
          <a:prstGeom prst="rect">
            <a:avLst/>
          </a:prstGeom>
          <a:noFill/>
          <a:ln>
            <a:noFill/>
          </a:ln>
        </p:spPr>
        <p:txBody>
          <a:bodyPr spcFirstLastPara="1" wrap="square" lIns="91425" tIns="45700" rIns="91425" bIns="45700" anchor="b" anchorCtr="0">
            <a:normAutofit fontScale="90000"/>
          </a:bodyPr>
          <a:lstStyle/>
          <a:p>
            <a:pPr marL="0" lvl="0" indent="0" algn="l" rtl="0">
              <a:lnSpc>
                <a:spcPct val="90000"/>
              </a:lnSpc>
              <a:spcBef>
                <a:spcPts val="0"/>
              </a:spcBef>
              <a:spcAft>
                <a:spcPts val="0"/>
              </a:spcAft>
              <a:buClr>
                <a:schemeClr val="lt1"/>
              </a:buClr>
              <a:buSzPts val="5400"/>
              <a:buFont typeface="Bookman Old Style"/>
              <a:buNone/>
            </a:pPr>
            <a:r>
              <a:rPr lang="en-US" sz="5400" dirty="0">
                <a:solidFill>
                  <a:schemeClr val="lt1"/>
                </a:solidFill>
              </a:rPr>
              <a:t>Careers – Lesson 3</a:t>
            </a:r>
            <a:endParaRPr dirty="0"/>
          </a:p>
        </p:txBody>
      </p:sp>
      <p:cxnSp>
        <p:nvCxnSpPr>
          <p:cNvPr id="107" name="Google Shape;107;p14"/>
          <p:cNvCxnSpPr/>
          <p:nvPr/>
        </p:nvCxnSpPr>
        <p:spPr>
          <a:xfrm>
            <a:off x="5110211" y="4641183"/>
            <a:ext cx="6309360" cy="0"/>
          </a:xfrm>
          <a:prstGeom prst="straightConnector1">
            <a:avLst/>
          </a:prstGeom>
          <a:noFill/>
          <a:ln w="19050" cap="flat" cmpd="sng">
            <a:solidFill>
              <a:schemeClr val="accent1">
                <a:alpha val="89803"/>
              </a:schemeClr>
            </a:solidFill>
            <a:prstDash val="solid"/>
            <a:round/>
            <a:headEnd type="none" w="sm" len="sm"/>
            <a:tailEnd type="none" w="sm" len="sm"/>
          </a:ln>
        </p:spPr>
      </p:cxnSp>
      <p:sp>
        <p:nvSpPr>
          <p:cNvPr id="108" name="Google Shape;108;p14"/>
          <p:cNvSpPr/>
          <p:nvPr/>
        </p:nvSpPr>
        <p:spPr>
          <a:xfrm>
            <a:off x="1" y="6400800"/>
            <a:ext cx="12192000" cy="457200"/>
          </a:xfrm>
          <a:prstGeom prst="rect">
            <a:avLst/>
          </a:prstGeom>
          <a:solidFill>
            <a:srgbClr val="262626">
              <a:alpha val="94901"/>
            </a:srgbClr>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106"/>
                                        </p:tgtEl>
                                        <p:attrNameLst>
                                          <p:attrName>style.visibility</p:attrName>
                                        </p:attrNameLst>
                                      </p:cBhvr>
                                      <p:to>
                                        <p:strVal val="visible"/>
                                      </p:to>
                                    </p:set>
                                    <p:animEffect transition="in" filter="fade">
                                      <p:cBhvr>
                                        <p:cTn id="7" dur="700"/>
                                        <p:tgtEl>
                                          <p:spTgt spid="10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0"/>
        <p:cNvGrpSpPr/>
        <p:nvPr/>
      </p:nvGrpSpPr>
      <p:grpSpPr>
        <a:xfrm>
          <a:off x="0" y="0"/>
          <a:ext cx="0" cy="0"/>
          <a:chOff x="0" y="0"/>
          <a:chExt cx="0" cy="0"/>
        </a:xfrm>
      </p:grpSpPr>
      <p:sp>
        <p:nvSpPr>
          <p:cNvPr id="201" name="Google Shape;201;p23"/>
          <p:cNvSpPr/>
          <p:nvPr/>
        </p:nvSpPr>
        <p:spPr>
          <a:xfrm>
            <a:off x="5685"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02" name="Google Shape;202;p23"/>
          <p:cNvSpPr/>
          <p:nvPr/>
        </p:nvSpPr>
        <p:spPr>
          <a:xfrm>
            <a:off x="16" y="0"/>
            <a:ext cx="4059919" cy="68580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03" name="Google Shape;203;p23"/>
          <p:cNvCxnSpPr/>
          <p:nvPr/>
        </p:nvCxnSpPr>
        <p:spPr>
          <a:xfrm>
            <a:off x="571752" y="2638787"/>
            <a:ext cx="2743200" cy="0"/>
          </a:xfrm>
          <a:prstGeom prst="straightConnector1">
            <a:avLst/>
          </a:prstGeom>
          <a:noFill/>
          <a:ln w="19050" cap="flat" cmpd="sng">
            <a:solidFill>
              <a:schemeClr val="accent1"/>
            </a:solidFill>
            <a:prstDash val="solid"/>
            <a:round/>
            <a:headEnd type="none" w="sm" len="sm"/>
            <a:tailEnd type="none" w="sm" len="sm"/>
          </a:ln>
        </p:spPr>
      </p:cxnSp>
      <p:sp>
        <p:nvSpPr>
          <p:cNvPr id="204" name="Google Shape;204;p23"/>
          <p:cNvSpPr txBox="1">
            <a:spLocks noGrp="1"/>
          </p:cNvSpPr>
          <p:nvPr>
            <p:ph type="body" idx="1"/>
          </p:nvPr>
        </p:nvSpPr>
        <p:spPr>
          <a:xfrm>
            <a:off x="571752" y="2799654"/>
            <a:ext cx="3005462" cy="3189665"/>
          </a:xfrm>
          <a:prstGeom prst="rect">
            <a:avLst/>
          </a:prstGeom>
          <a:noFill/>
          <a:ln>
            <a:noFill/>
          </a:ln>
        </p:spPr>
        <p:txBody>
          <a:bodyPr spcFirstLastPara="1" wrap="square" lIns="0" tIns="45700" rIns="0" bIns="45700" anchor="t" anchorCtr="0">
            <a:normAutofit/>
          </a:bodyPr>
          <a:lstStyle/>
          <a:p>
            <a:pPr marL="91440" lvl="0" indent="-215900" algn="l" rtl="0">
              <a:lnSpc>
                <a:spcPct val="110000"/>
              </a:lnSpc>
              <a:spcBef>
                <a:spcPts val="0"/>
              </a:spcBef>
              <a:spcAft>
                <a:spcPts val="0"/>
              </a:spcAft>
              <a:buSzPts val="3400"/>
              <a:buChar char=" "/>
            </a:pPr>
            <a:r>
              <a:rPr lang="en-US" sz="3400">
                <a:solidFill>
                  <a:srgbClr val="FFFFFF"/>
                </a:solidFill>
                <a:latin typeface="Bookman Old Style"/>
                <a:ea typeface="Bookman Old Style"/>
                <a:cs typeface="Bookman Old Style"/>
                <a:sym typeface="Bookman Old Style"/>
              </a:rPr>
              <a:t>Education Level of the 400 Richest People</a:t>
            </a:r>
            <a:endParaRPr/>
          </a:p>
        </p:txBody>
      </p:sp>
      <p:pic>
        <p:nvPicPr>
          <p:cNvPr id="205" name="Google Shape;205;p23" descr="Highest education level of the wealthiest Americans 2012 | Statista"/>
          <p:cNvPicPr preferRelativeResize="0"/>
          <p:nvPr/>
        </p:nvPicPr>
        <p:blipFill rotWithShape="1">
          <a:blip r:embed="rId3">
            <a:alphaModFix/>
          </a:blip>
          <a:srcRect l="8269" t="8889" r="10122" b="11111"/>
          <a:stretch/>
        </p:blipFill>
        <p:spPr>
          <a:xfrm>
            <a:off x="4742017" y="954971"/>
            <a:ext cx="6798082" cy="4948057"/>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9"/>
        <p:cNvGrpSpPr/>
        <p:nvPr/>
      </p:nvGrpSpPr>
      <p:grpSpPr>
        <a:xfrm>
          <a:off x="0" y="0"/>
          <a:ext cx="0" cy="0"/>
          <a:chOff x="0" y="0"/>
          <a:chExt cx="0" cy="0"/>
        </a:xfrm>
      </p:grpSpPr>
      <p:sp>
        <p:nvSpPr>
          <p:cNvPr id="210" name="Google Shape;210;p24"/>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11" name="Google Shape;211;p24"/>
          <p:cNvCxnSpPr/>
          <p:nvPr/>
        </p:nvCxnSpPr>
        <p:spPr>
          <a:xfrm>
            <a:off x="1207658" y="4474741"/>
            <a:ext cx="9875520" cy="0"/>
          </a:xfrm>
          <a:prstGeom prst="straightConnector1">
            <a:avLst/>
          </a:prstGeom>
          <a:noFill/>
          <a:ln w="12700" cap="flat" cmpd="sng">
            <a:solidFill>
              <a:srgbClr val="3F3F3F"/>
            </a:solidFill>
            <a:prstDash val="solid"/>
            <a:round/>
            <a:headEnd type="none" w="sm" len="sm"/>
            <a:tailEnd type="none" w="sm" len="sm"/>
          </a:ln>
        </p:spPr>
      </p:cxnSp>
      <p:sp>
        <p:nvSpPr>
          <p:cNvPr id="212" name="Google Shape;212;p24"/>
          <p:cNvSpPr/>
          <p:nvPr/>
        </p:nvSpPr>
        <p:spPr>
          <a:xfrm>
            <a:off x="3274" y="0"/>
            <a:ext cx="12188726" cy="685897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213" name="Google Shape;213;p24" descr="Why do people want to get an apprenticeship anyway? - Study Work Grow"/>
          <p:cNvPicPr preferRelativeResize="0"/>
          <p:nvPr/>
        </p:nvPicPr>
        <p:blipFill rotWithShape="1">
          <a:blip r:embed="rId3">
            <a:alphaModFix/>
          </a:blip>
          <a:srcRect r="-2" b="-2"/>
          <a:stretch/>
        </p:blipFill>
        <p:spPr>
          <a:xfrm>
            <a:off x="20" y="975"/>
            <a:ext cx="12191980" cy="6858000"/>
          </a:xfrm>
          <a:prstGeom prst="rect">
            <a:avLst/>
          </a:prstGeom>
          <a:noFill/>
          <a:ln>
            <a:noFill/>
          </a:ln>
        </p:spPr>
      </p:pic>
      <p:sp>
        <p:nvSpPr>
          <p:cNvPr id="214" name="Google Shape;214;p24"/>
          <p:cNvSpPr/>
          <p:nvPr/>
        </p:nvSpPr>
        <p:spPr>
          <a:xfrm rot="-5400000">
            <a:off x="338326" y="-341385"/>
            <a:ext cx="6858003" cy="7540754"/>
          </a:xfrm>
          <a:prstGeom prst="rect">
            <a:avLst/>
          </a:prstGeom>
          <a:gradFill>
            <a:gsLst>
              <a:gs pos="0">
                <a:srgbClr val="000000">
                  <a:alpha val="0"/>
                </a:srgbClr>
              </a:gs>
              <a:gs pos="48000">
                <a:srgbClr val="000000">
                  <a:alpha val="24705"/>
                </a:srgbClr>
              </a:gs>
              <a:gs pos="85000">
                <a:srgbClr val="000000">
                  <a:alpha val="44705"/>
                </a:srgbClr>
              </a:gs>
              <a:gs pos="100000">
                <a:srgbClr val="000000">
                  <a:alpha val="44705"/>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15" name="Google Shape;215;p24"/>
          <p:cNvSpPr txBox="1">
            <a:spLocks noGrp="1"/>
          </p:cNvSpPr>
          <p:nvPr>
            <p:ph type="title"/>
          </p:nvPr>
        </p:nvSpPr>
        <p:spPr>
          <a:xfrm>
            <a:off x="854277" y="1475234"/>
            <a:ext cx="3214307" cy="290169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Bookman Old Style"/>
              <a:buNone/>
            </a:pPr>
            <a:r>
              <a:rPr lang="en-US" sz="4400">
                <a:solidFill>
                  <a:schemeClr val="lt1"/>
                </a:solidFill>
              </a:rPr>
              <a:t>Experience</a:t>
            </a:r>
            <a:endParaRPr/>
          </a:p>
        </p:txBody>
      </p:sp>
      <p:cxnSp>
        <p:nvCxnSpPr>
          <p:cNvPr id="216" name="Google Shape;216;p24"/>
          <p:cNvCxnSpPr/>
          <p:nvPr/>
        </p:nvCxnSpPr>
        <p:spPr>
          <a:xfrm>
            <a:off x="906950" y="4508519"/>
            <a:ext cx="310896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15"/>
                                        </p:tgtEl>
                                        <p:attrNameLst>
                                          <p:attrName>style.visibility</p:attrName>
                                        </p:attrNameLst>
                                      </p:cBhvr>
                                      <p:to>
                                        <p:strVal val="visible"/>
                                      </p:to>
                                    </p:set>
                                    <p:animEffect transition="in" filter="fade">
                                      <p:cBhvr>
                                        <p:cTn id="7" dur="700"/>
                                        <p:tgtEl>
                                          <p:spTgt spid="2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0"/>
        <p:cNvGrpSpPr/>
        <p:nvPr/>
      </p:nvGrpSpPr>
      <p:grpSpPr>
        <a:xfrm>
          <a:off x="0" y="0"/>
          <a:ext cx="0" cy="0"/>
          <a:chOff x="0" y="0"/>
          <a:chExt cx="0" cy="0"/>
        </a:xfrm>
      </p:grpSpPr>
      <p:sp>
        <p:nvSpPr>
          <p:cNvPr id="221" name="Google Shape;221;p25"/>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22" name="Google Shape;222;p25"/>
          <p:cNvSpPr txBox="1">
            <a:spLocks noGrp="1"/>
          </p:cNvSpPr>
          <p:nvPr>
            <p:ph type="title"/>
          </p:nvPr>
        </p:nvSpPr>
        <p:spPr>
          <a:xfrm>
            <a:off x="643467" y="643467"/>
            <a:ext cx="3161611" cy="512620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3F3F3F"/>
              </a:buClr>
              <a:buSzPts val="4300"/>
              <a:buFont typeface="Bookman Old Style"/>
              <a:buNone/>
            </a:pPr>
            <a:r>
              <a:rPr lang="en-US" sz="4300" dirty="0"/>
              <a:t>Why is experience important?</a:t>
            </a:r>
            <a:endParaRPr sz="4300" dirty="0"/>
          </a:p>
        </p:txBody>
      </p:sp>
      <p:cxnSp>
        <p:nvCxnSpPr>
          <p:cNvPr id="223" name="Google Shape;223;p25"/>
          <p:cNvCxnSpPr/>
          <p:nvPr/>
        </p:nvCxnSpPr>
        <p:spPr>
          <a:xfrm>
            <a:off x="4042052" y="1778497"/>
            <a:ext cx="0" cy="3200400"/>
          </a:xfrm>
          <a:prstGeom prst="straightConnector1">
            <a:avLst/>
          </a:prstGeom>
          <a:noFill/>
          <a:ln w="19050" cap="flat" cmpd="sng">
            <a:solidFill>
              <a:schemeClr val="dk1"/>
            </a:solidFill>
            <a:prstDash val="solid"/>
            <a:miter lim="800000"/>
            <a:headEnd type="none" w="sm" len="sm"/>
            <a:tailEnd type="none" w="sm" len="sm"/>
          </a:ln>
        </p:spPr>
      </p:cxnSp>
      <p:sp>
        <p:nvSpPr>
          <p:cNvPr id="224" name="Google Shape;224;p25"/>
          <p:cNvSpPr txBox="1">
            <a:spLocks noGrp="1"/>
          </p:cNvSpPr>
          <p:nvPr>
            <p:ph type="body" idx="1"/>
          </p:nvPr>
        </p:nvSpPr>
        <p:spPr>
          <a:xfrm>
            <a:off x="4363785" y="314633"/>
            <a:ext cx="7484083" cy="5860026"/>
          </a:xfrm>
          <a:prstGeom prst="rect">
            <a:avLst/>
          </a:prstGeom>
          <a:noFill/>
          <a:ln>
            <a:noFill/>
          </a:ln>
        </p:spPr>
        <p:txBody>
          <a:bodyPr spcFirstLastPara="1" wrap="square" lIns="0" tIns="45700" rIns="0" bIns="45700" anchor="ctr" anchorCtr="0">
            <a:normAutofit/>
          </a:bodyPr>
          <a:lstStyle/>
          <a:p>
            <a:pPr marL="91440" lvl="0" indent="-120650" algn="l" rtl="0">
              <a:lnSpc>
                <a:spcPct val="110000"/>
              </a:lnSpc>
              <a:spcBef>
                <a:spcPts val="0"/>
              </a:spcBef>
              <a:spcAft>
                <a:spcPts val="0"/>
              </a:spcAft>
              <a:buSzPts val="1900"/>
              <a:buFont typeface="Noto Sans Symbols"/>
              <a:buChar char="⮚"/>
            </a:pPr>
            <a:r>
              <a:rPr lang="en-US" b="0" i="0" dirty="0">
                <a:latin typeface="Helvetica Neue"/>
                <a:ea typeface="Helvetica Neue"/>
                <a:cs typeface="Helvetica Neue"/>
                <a:sym typeface="Helvetica Neue"/>
              </a:rPr>
              <a:t> If you are pursuing your first professional job, you can stand out from the competition by securing some work experience</a:t>
            </a:r>
            <a:endParaRPr dirty="0"/>
          </a:p>
          <a:p>
            <a:pPr marL="384048" lvl="1" indent="-182880" algn="l" rtl="0">
              <a:lnSpc>
                <a:spcPct val="100000"/>
              </a:lnSpc>
              <a:spcBef>
                <a:spcPts val="400"/>
              </a:spcBef>
              <a:spcAft>
                <a:spcPts val="0"/>
              </a:spcAft>
              <a:buClr>
                <a:srgbClr val="3F3F3F"/>
              </a:buClr>
              <a:buSzPts val="1700"/>
              <a:buFont typeface="Noto Sans Symbols"/>
              <a:buChar char="⮚"/>
            </a:pPr>
            <a:r>
              <a:rPr lang="en-US" dirty="0">
                <a:latin typeface="Helvetica Neue"/>
                <a:ea typeface="Helvetica Neue"/>
                <a:cs typeface="Helvetica Neue"/>
                <a:sym typeface="Helvetica Neue"/>
              </a:rPr>
              <a:t> Example: you and another person are applying for a babysitter job; you have 10 years of experience, and they only have 1 year. Who is more likely to get the job?</a:t>
            </a:r>
            <a:endParaRPr b="0" i="0" dirty="0">
              <a:latin typeface="Helvetica Neue"/>
              <a:ea typeface="Helvetica Neue"/>
              <a:cs typeface="Helvetica Neue"/>
              <a:sym typeface="Helvetica Neue"/>
            </a:endParaRPr>
          </a:p>
          <a:p>
            <a:pPr marL="91440" lvl="0" indent="-120650" algn="l" rtl="0">
              <a:lnSpc>
                <a:spcPct val="110000"/>
              </a:lnSpc>
              <a:spcBef>
                <a:spcPts val="1600"/>
              </a:spcBef>
              <a:spcAft>
                <a:spcPts val="0"/>
              </a:spcAft>
              <a:buSzPts val="1900"/>
              <a:buFont typeface="Noto Sans Symbols"/>
              <a:buChar char="⮚"/>
            </a:pPr>
            <a:r>
              <a:rPr lang="en-US" dirty="0">
                <a:latin typeface="Helvetica Neue"/>
                <a:ea typeface="Helvetica Neue"/>
                <a:cs typeface="Helvetica Neue"/>
                <a:sym typeface="Helvetica Neue"/>
              </a:rPr>
              <a:t> You can also gain experience through an i</a:t>
            </a:r>
            <a:r>
              <a:rPr lang="en-US" b="0" i="0" dirty="0">
                <a:latin typeface="Helvetica Neue"/>
                <a:ea typeface="Helvetica Neue"/>
                <a:cs typeface="Helvetica Neue"/>
                <a:sym typeface="Helvetica Neue"/>
              </a:rPr>
              <a:t>nternship (paid or unpaid) – to develop invaluable skills employers are looking for. </a:t>
            </a:r>
            <a:endParaRPr dirty="0"/>
          </a:p>
          <a:p>
            <a:pPr marL="91440" lvl="0" indent="-120650" algn="l" rtl="0">
              <a:lnSpc>
                <a:spcPct val="110000"/>
              </a:lnSpc>
              <a:spcBef>
                <a:spcPts val="1400"/>
              </a:spcBef>
              <a:spcAft>
                <a:spcPts val="0"/>
              </a:spcAft>
              <a:buSzPts val="1900"/>
              <a:buFont typeface="Noto Sans Symbols"/>
              <a:buChar char="⮚"/>
            </a:pPr>
            <a:r>
              <a:rPr lang="en-US" b="0" i="0" dirty="0">
                <a:latin typeface="Helvetica Neue"/>
                <a:ea typeface="Helvetica Neue"/>
                <a:cs typeface="Helvetica Neue"/>
                <a:sym typeface="Helvetica Neue"/>
              </a:rPr>
              <a:t> You could also search for entry-level roles in the industry or department you want to work within, even if it isn't exactly what you want to do. Again, the experience and skills you learn in these roles can transfer into any future position you hold.</a:t>
            </a:r>
          </a:p>
          <a:p>
            <a:pPr marL="91440" lvl="0" indent="-120650" algn="l" rtl="0">
              <a:lnSpc>
                <a:spcPct val="110000"/>
              </a:lnSpc>
              <a:spcBef>
                <a:spcPts val="1400"/>
              </a:spcBef>
              <a:spcAft>
                <a:spcPts val="0"/>
              </a:spcAft>
              <a:buSzPts val="1900"/>
              <a:buFont typeface="Noto Sans Symbols"/>
              <a:buChar char="⮚"/>
            </a:pPr>
            <a:r>
              <a:rPr lang="en-US" dirty="0">
                <a:latin typeface="Helvetica Neue"/>
                <a:sym typeface="Helvetica Neue"/>
              </a:rPr>
              <a:t> When looking at college or university programs consider taking a program with a practicum component. If you have two options for the same program but one has a practicum/placement component, then seriously consider taking that one. You will gain hands-on experience and will know what employers are looking for. </a:t>
            </a:r>
            <a:endParaRPr dirty="0"/>
          </a:p>
        </p:txBody>
      </p:sp>
      <p:sp>
        <p:nvSpPr>
          <p:cNvPr id="225" name="Google Shape;225;p25"/>
          <p:cNvSpPr/>
          <p:nvPr/>
        </p:nvSpPr>
        <p:spPr>
          <a:xfrm>
            <a:off x="0" y="6400800"/>
            <a:ext cx="12192000"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9"/>
        <p:cNvGrpSpPr/>
        <p:nvPr/>
      </p:nvGrpSpPr>
      <p:grpSpPr>
        <a:xfrm>
          <a:off x="0" y="0"/>
          <a:ext cx="0" cy="0"/>
          <a:chOff x="0" y="0"/>
          <a:chExt cx="0" cy="0"/>
        </a:xfrm>
      </p:grpSpPr>
      <p:sp>
        <p:nvSpPr>
          <p:cNvPr id="230" name="Google Shape;230;p26"/>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31" name="Google Shape;231;p26"/>
          <p:cNvCxnSpPr/>
          <p:nvPr/>
        </p:nvCxnSpPr>
        <p:spPr>
          <a:xfrm>
            <a:off x="1207658" y="4474741"/>
            <a:ext cx="9875520" cy="0"/>
          </a:xfrm>
          <a:prstGeom prst="straightConnector1">
            <a:avLst/>
          </a:prstGeom>
          <a:noFill/>
          <a:ln w="12700" cap="flat" cmpd="sng">
            <a:solidFill>
              <a:srgbClr val="3F3F3F"/>
            </a:solidFill>
            <a:prstDash val="solid"/>
            <a:round/>
            <a:headEnd type="none" w="sm" len="sm"/>
            <a:tailEnd type="none" w="sm" len="sm"/>
          </a:ln>
        </p:spPr>
      </p:cxnSp>
      <p:sp>
        <p:nvSpPr>
          <p:cNvPr id="232" name="Google Shape;232;p26"/>
          <p:cNvSpPr/>
          <p:nvPr/>
        </p:nvSpPr>
        <p:spPr>
          <a:xfrm>
            <a:off x="3274" y="0"/>
            <a:ext cx="12188726" cy="685897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233" name="Google Shape;233;p26" descr="Why Professional Networking Is the Missing Piece to Your Success | Inc.com"/>
          <p:cNvPicPr preferRelativeResize="0"/>
          <p:nvPr/>
        </p:nvPicPr>
        <p:blipFill rotWithShape="1">
          <a:blip r:embed="rId3">
            <a:alphaModFix/>
          </a:blip>
          <a:srcRect/>
          <a:stretch/>
        </p:blipFill>
        <p:spPr>
          <a:xfrm>
            <a:off x="20" y="975"/>
            <a:ext cx="12191980" cy="6858000"/>
          </a:xfrm>
          <a:prstGeom prst="rect">
            <a:avLst/>
          </a:prstGeom>
          <a:noFill/>
          <a:ln>
            <a:noFill/>
          </a:ln>
        </p:spPr>
      </p:pic>
      <p:sp>
        <p:nvSpPr>
          <p:cNvPr id="234" name="Google Shape;234;p26"/>
          <p:cNvSpPr/>
          <p:nvPr/>
        </p:nvSpPr>
        <p:spPr>
          <a:xfrm rot="-5400000">
            <a:off x="338326" y="-341385"/>
            <a:ext cx="6858003" cy="7540754"/>
          </a:xfrm>
          <a:prstGeom prst="rect">
            <a:avLst/>
          </a:prstGeom>
          <a:gradFill>
            <a:gsLst>
              <a:gs pos="0">
                <a:srgbClr val="000000">
                  <a:alpha val="0"/>
                </a:srgbClr>
              </a:gs>
              <a:gs pos="48000">
                <a:srgbClr val="000000">
                  <a:alpha val="24705"/>
                </a:srgbClr>
              </a:gs>
              <a:gs pos="85000">
                <a:srgbClr val="000000">
                  <a:alpha val="44705"/>
                </a:srgbClr>
              </a:gs>
              <a:gs pos="100000">
                <a:srgbClr val="000000">
                  <a:alpha val="44705"/>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35" name="Google Shape;235;p26"/>
          <p:cNvSpPr txBox="1">
            <a:spLocks noGrp="1"/>
          </p:cNvSpPr>
          <p:nvPr>
            <p:ph type="title"/>
          </p:nvPr>
        </p:nvSpPr>
        <p:spPr>
          <a:xfrm>
            <a:off x="854277" y="1475234"/>
            <a:ext cx="3304768" cy="290169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Bookman Old Style"/>
              <a:buNone/>
            </a:pPr>
            <a:r>
              <a:rPr lang="en-US" sz="4400" dirty="0">
                <a:solidFill>
                  <a:schemeClr val="lt1"/>
                </a:solidFill>
              </a:rPr>
              <a:t>Networking</a:t>
            </a:r>
            <a:endParaRPr dirty="0"/>
          </a:p>
        </p:txBody>
      </p:sp>
      <p:cxnSp>
        <p:nvCxnSpPr>
          <p:cNvPr id="236" name="Google Shape;236;p26"/>
          <p:cNvCxnSpPr/>
          <p:nvPr/>
        </p:nvCxnSpPr>
        <p:spPr>
          <a:xfrm>
            <a:off x="906950" y="4508519"/>
            <a:ext cx="310896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35"/>
                                        </p:tgtEl>
                                        <p:attrNameLst>
                                          <p:attrName>style.visibility</p:attrName>
                                        </p:attrNameLst>
                                      </p:cBhvr>
                                      <p:to>
                                        <p:strVal val="visible"/>
                                      </p:to>
                                    </p:set>
                                    <p:animEffect transition="in" filter="fade">
                                      <p:cBhvr>
                                        <p:cTn id="7" dur="700"/>
                                        <p:tgtEl>
                                          <p:spTgt spid="2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0"/>
        <p:cNvGrpSpPr/>
        <p:nvPr/>
      </p:nvGrpSpPr>
      <p:grpSpPr>
        <a:xfrm>
          <a:off x="0" y="0"/>
          <a:ext cx="0" cy="0"/>
          <a:chOff x="0" y="0"/>
          <a:chExt cx="0" cy="0"/>
        </a:xfrm>
      </p:grpSpPr>
      <p:sp>
        <p:nvSpPr>
          <p:cNvPr id="241" name="Google Shape;241;p27"/>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42" name="Google Shape;242;p27"/>
          <p:cNvSpPr txBox="1">
            <a:spLocks noGrp="1"/>
          </p:cNvSpPr>
          <p:nvPr>
            <p:ph type="title"/>
          </p:nvPr>
        </p:nvSpPr>
        <p:spPr>
          <a:xfrm>
            <a:off x="643468" y="643467"/>
            <a:ext cx="3073550" cy="512620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3F3F3F"/>
              </a:buClr>
              <a:buSzPts val="4000"/>
              <a:buFont typeface="Bookman Old Style"/>
              <a:buNone/>
            </a:pPr>
            <a:r>
              <a:rPr lang="en-US" sz="4000"/>
              <a:t>Why is networking important?</a:t>
            </a:r>
            <a:endParaRPr sz="4000"/>
          </a:p>
        </p:txBody>
      </p:sp>
      <p:cxnSp>
        <p:nvCxnSpPr>
          <p:cNvPr id="243" name="Google Shape;243;p27"/>
          <p:cNvCxnSpPr/>
          <p:nvPr/>
        </p:nvCxnSpPr>
        <p:spPr>
          <a:xfrm>
            <a:off x="4042052" y="1778497"/>
            <a:ext cx="0" cy="3200400"/>
          </a:xfrm>
          <a:prstGeom prst="straightConnector1">
            <a:avLst/>
          </a:prstGeom>
          <a:noFill/>
          <a:ln w="19050" cap="flat" cmpd="sng">
            <a:solidFill>
              <a:schemeClr val="dk1"/>
            </a:solidFill>
            <a:prstDash val="solid"/>
            <a:miter lim="800000"/>
            <a:headEnd type="none" w="sm" len="sm"/>
            <a:tailEnd type="none" w="sm" len="sm"/>
          </a:ln>
        </p:spPr>
      </p:cxnSp>
      <p:sp>
        <p:nvSpPr>
          <p:cNvPr id="244" name="Google Shape;244;p27"/>
          <p:cNvSpPr txBox="1">
            <a:spLocks noGrp="1"/>
          </p:cNvSpPr>
          <p:nvPr>
            <p:ph type="body" idx="1"/>
          </p:nvPr>
        </p:nvSpPr>
        <p:spPr>
          <a:xfrm>
            <a:off x="4363786" y="621697"/>
            <a:ext cx="6791894" cy="5147973"/>
          </a:xfrm>
          <a:prstGeom prst="rect">
            <a:avLst/>
          </a:prstGeom>
          <a:noFill/>
          <a:ln>
            <a:noFill/>
          </a:ln>
        </p:spPr>
        <p:txBody>
          <a:bodyPr spcFirstLastPara="1" wrap="square" lIns="0" tIns="45700" rIns="0" bIns="45700" anchor="ctr" anchorCtr="0">
            <a:normAutofit/>
          </a:bodyPr>
          <a:lstStyle/>
          <a:p>
            <a:pPr marL="91440" lvl="0" indent="-120650" algn="l" rtl="0">
              <a:lnSpc>
                <a:spcPct val="100000"/>
              </a:lnSpc>
              <a:spcBef>
                <a:spcPts val="0"/>
              </a:spcBef>
              <a:spcAft>
                <a:spcPts val="0"/>
              </a:spcAft>
              <a:buSzPts val="1900"/>
              <a:buFont typeface="Noto Sans Symbols"/>
              <a:buChar char="⮚"/>
            </a:pPr>
            <a:r>
              <a:rPr lang="en-US"/>
              <a:t>  While experience and education can go a long way toward helping you stand out in a competitive job market, networking can also play a big role in helping you find the right opportunity by building connections to future job openings. </a:t>
            </a:r>
            <a:endParaRPr/>
          </a:p>
          <a:p>
            <a:pPr marL="384048" lvl="1" indent="-182880" algn="l" rtl="0">
              <a:lnSpc>
                <a:spcPct val="100000"/>
              </a:lnSpc>
              <a:spcBef>
                <a:spcPts val="400"/>
              </a:spcBef>
              <a:spcAft>
                <a:spcPts val="0"/>
              </a:spcAft>
              <a:buClr>
                <a:srgbClr val="3F3F3F"/>
              </a:buClr>
              <a:buSzPts val="1700"/>
              <a:buFont typeface="Noto Sans Symbols"/>
              <a:buChar char="⮚"/>
            </a:pPr>
            <a:r>
              <a:rPr lang="en-US"/>
              <a:t>Example: Share personal story</a:t>
            </a:r>
            <a:endParaRPr/>
          </a:p>
          <a:p>
            <a:pPr marL="91440" lvl="0" indent="-120650" algn="l" rtl="0">
              <a:lnSpc>
                <a:spcPct val="100000"/>
              </a:lnSpc>
              <a:spcBef>
                <a:spcPts val="1600"/>
              </a:spcBef>
              <a:spcAft>
                <a:spcPts val="0"/>
              </a:spcAft>
              <a:buSzPts val="1900"/>
              <a:buFont typeface="Noto Sans Symbols"/>
              <a:buChar char="⮚"/>
            </a:pPr>
            <a:r>
              <a:rPr lang="en-US"/>
              <a:t> Join professional organizations and/or attend networking events</a:t>
            </a:r>
            <a:endParaRPr/>
          </a:p>
          <a:p>
            <a:pPr marL="91440" lvl="0" indent="-120650" algn="l" rtl="0">
              <a:lnSpc>
                <a:spcPct val="100000"/>
              </a:lnSpc>
              <a:spcBef>
                <a:spcPts val="1400"/>
              </a:spcBef>
              <a:spcAft>
                <a:spcPts val="0"/>
              </a:spcAft>
              <a:buSzPts val="1900"/>
              <a:buFont typeface="Noto Sans Symbols"/>
              <a:buChar char="⮚"/>
            </a:pPr>
            <a:r>
              <a:rPr lang="en-US"/>
              <a:t> Engage others in conversation and be personable/leave a positive, lasting impression. </a:t>
            </a:r>
            <a:endParaRPr/>
          </a:p>
          <a:p>
            <a:pPr marL="91440" lvl="0" indent="-120650" algn="l" rtl="0">
              <a:lnSpc>
                <a:spcPct val="100000"/>
              </a:lnSpc>
              <a:spcBef>
                <a:spcPts val="1400"/>
              </a:spcBef>
              <a:spcAft>
                <a:spcPts val="0"/>
              </a:spcAft>
              <a:buSzPts val="1900"/>
              <a:buFont typeface="Noto Sans Symbols"/>
              <a:buChar char="⮚"/>
            </a:pPr>
            <a:r>
              <a:rPr lang="en-US"/>
              <a:t> Stay in contact with the people you connect with the most, even if you're not currently looking for a new job.</a:t>
            </a:r>
            <a:endParaRPr/>
          </a:p>
        </p:txBody>
      </p:sp>
      <p:sp>
        <p:nvSpPr>
          <p:cNvPr id="245" name="Google Shape;245;p27"/>
          <p:cNvSpPr/>
          <p:nvPr/>
        </p:nvSpPr>
        <p:spPr>
          <a:xfrm>
            <a:off x="0" y="6400800"/>
            <a:ext cx="12192000"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9"/>
        <p:cNvGrpSpPr/>
        <p:nvPr/>
      </p:nvGrpSpPr>
      <p:grpSpPr>
        <a:xfrm>
          <a:off x="0" y="0"/>
          <a:ext cx="0" cy="0"/>
          <a:chOff x="0" y="0"/>
          <a:chExt cx="0" cy="0"/>
        </a:xfrm>
      </p:grpSpPr>
      <p:sp>
        <p:nvSpPr>
          <p:cNvPr id="250" name="Google Shape;250;p28"/>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251" name="Google Shape;251;p28"/>
          <p:cNvCxnSpPr/>
          <p:nvPr/>
        </p:nvCxnSpPr>
        <p:spPr>
          <a:xfrm>
            <a:off x="1207658" y="4474741"/>
            <a:ext cx="9875520" cy="0"/>
          </a:xfrm>
          <a:prstGeom prst="straightConnector1">
            <a:avLst/>
          </a:prstGeom>
          <a:noFill/>
          <a:ln w="12700" cap="flat" cmpd="sng">
            <a:solidFill>
              <a:srgbClr val="3F3F3F"/>
            </a:solidFill>
            <a:prstDash val="solid"/>
            <a:round/>
            <a:headEnd type="none" w="sm" len="sm"/>
            <a:tailEnd type="none" w="sm" len="sm"/>
          </a:ln>
        </p:spPr>
      </p:cxnSp>
      <p:sp>
        <p:nvSpPr>
          <p:cNvPr id="252" name="Google Shape;252;p28"/>
          <p:cNvSpPr/>
          <p:nvPr/>
        </p:nvSpPr>
        <p:spPr>
          <a:xfrm>
            <a:off x="3274" y="0"/>
            <a:ext cx="12188726" cy="685897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253" name="Google Shape;253;p28" descr="The 3 Building Blocks of Successful Outreach Marketing - GroupHigh, A  Mavrck Company"/>
          <p:cNvPicPr preferRelativeResize="0"/>
          <p:nvPr/>
        </p:nvPicPr>
        <p:blipFill rotWithShape="1">
          <a:blip r:embed="rId3">
            <a:alphaModFix/>
          </a:blip>
          <a:srcRect l="6816" r="4295"/>
          <a:stretch/>
        </p:blipFill>
        <p:spPr>
          <a:xfrm>
            <a:off x="20" y="975"/>
            <a:ext cx="12191980" cy="6858000"/>
          </a:xfrm>
          <a:prstGeom prst="rect">
            <a:avLst/>
          </a:prstGeom>
          <a:noFill/>
          <a:ln>
            <a:noFill/>
          </a:ln>
        </p:spPr>
      </p:pic>
      <p:sp>
        <p:nvSpPr>
          <p:cNvPr id="254" name="Google Shape;254;p28"/>
          <p:cNvSpPr/>
          <p:nvPr/>
        </p:nvSpPr>
        <p:spPr>
          <a:xfrm rot="-5400000">
            <a:off x="338326" y="-341385"/>
            <a:ext cx="6858003" cy="7540754"/>
          </a:xfrm>
          <a:prstGeom prst="rect">
            <a:avLst/>
          </a:prstGeom>
          <a:gradFill>
            <a:gsLst>
              <a:gs pos="0">
                <a:srgbClr val="000000">
                  <a:alpha val="0"/>
                </a:srgbClr>
              </a:gs>
              <a:gs pos="48000">
                <a:srgbClr val="000000">
                  <a:alpha val="24705"/>
                </a:srgbClr>
              </a:gs>
              <a:gs pos="85000">
                <a:srgbClr val="000000">
                  <a:alpha val="44705"/>
                </a:srgbClr>
              </a:gs>
              <a:gs pos="100000">
                <a:srgbClr val="000000">
                  <a:alpha val="44705"/>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55" name="Google Shape;255;p28"/>
          <p:cNvSpPr txBox="1">
            <a:spLocks noGrp="1"/>
          </p:cNvSpPr>
          <p:nvPr>
            <p:ph type="title"/>
          </p:nvPr>
        </p:nvSpPr>
        <p:spPr>
          <a:xfrm>
            <a:off x="854277" y="1475234"/>
            <a:ext cx="3214307" cy="290169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Bookman Old Style"/>
              <a:buNone/>
            </a:pPr>
            <a:r>
              <a:rPr lang="en-US" sz="4400">
                <a:solidFill>
                  <a:schemeClr val="lt1"/>
                </a:solidFill>
              </a:rPr>
              <a:t>Marketing</a:t>
            </a:r>
            <a:endParaRPr/>
          </a:p>
        </p:txBody>
      </p:sp>
      <p:cxnSp>
        <p:nvCxnSpPr>
          <p:cNvPr id="256" name="Google Shape;256;p28"/>
          <p:cNvCxnSpPr/>
          <p:nvPr/>
        </p:nvCxnSpPr>
        <p:spPr>
          <a:xfrm>
            <a:off x="906950" y="4508519"/>
            <a:ext cx="310896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1000"/>
                                  </p:stCondLst>
                                  <p:childTnLst>
                                    <p:set>
                                      <p:cBhvr>
                                        <p:cTn id="6" dur="1" fill="hold">
                                          <p:stCondLst>
                                            <p:cond delay="0"/>
                                          </p:stCondLst>
                                        </p:cTn>
                                        <p:tgtEl>
                                          <p:spTgt spid="255"/>
                                        </p:tgtEl>
                                        <p:attrNameLst>
                                          <p:attrName>style.visibility</p:attrName>
                                        </p:attrNameLst>
                                      </p:cBhvr>
                                      <p:to>
                                        <p:strVal val="visible"/>
                                      </p:to>
                                    </p:set>
                                    <p:animEffect transition="in" filter="fade">
                                      <p:cBhvr>
                                        <p:cTn id="7" dur="400"/>
                                        <p:tgtEl>
                                          <p:spTgt spid="2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0"/>
        <p:cNvGrpSpPr/>
        <p:nvPr/>
      </p:nvGrpSpPr>
      <p:grpSpPr>
        <a:xfrm>
          <a:off x="0" y="0"/>
          <a:ext cx="0" cy="0"/>
          <a:chOff x="0" y="0"/>
          <a:chExt cx="0" cy="0"/>
        </a:xfrm>
      </p:grpSpPr>
      <p:sp>
        <p:nvSpPr>
          <p:cNvPr id="261" name="Google Shape;261;p29"/>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262" name="Google Shape;262;p29"/>
          <p:cNvSpPr txBox="1">
            <a:spLocks noGrp="1"/>
          </p:cNvSpPr>
          <p:nvPr>
            <p:ph type="title"/>
          </p:nvPr>
        </p:nvSpPr>
        <p:spPr>
          <a:xfrm>
            <a:off x="643467" y="643467"/>
            <a:ext cx="3191109" cy="512620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3F3F3F"/>
              </a:buClr>
              <a:buSzPts val="4300"/>
              <a:buFont typeface="Bookman Old Style"/>
              <a:buNone/>
            </a:pPr>
            <a:r>
              <a:rPr lang="en-US" sz="4300" dirty="0"/>
              <a:t>Why is marketing important?</a:t>
            </a:r>
            <a:endParaRPr sz="4300" dirty="0"/>
          </a:p>
        </p:txBody>
      </p:sp>
      <p:cxnSp>
        <p:nvCxnSpPr>
          <p:cNvPr id="263" name="Google Shape;263;p29"/>
          <p:cNvCxnSpPr/>
          <p:nvPr/>
        </p:nvCxnSpPr>
        <p:spPr>
          <a:xfrm>
            <a:off x="4042052" y="1778497"/>
            <a:ext cx="0" cy="3200400"/>
          </a:xfrm>
          <a:prstGeom prst="straightConnector1">
            <a:avLst/>
          </a:prstGeom>
          <a:noFill/>
          <a:ln w="19050" cap="flat" cmpd="sng">
            <a:solidFill>
              <a:schemeClr val="dk1"/>
            </a:solidFill>
            <a:prstDash val="solid"/>
            <a:miter lim="800000"/>
            <a:headEnd type="none" w="sm" len="sm"/>
            <a:tailEnd type="none" w="sm" len="sm"/>
          </a:ln>
        </p:spPr>
      </p:cxnSp>
      <p:sp>
        <p:nvSpPr>
          <p:cNvPr id="264" name="Google Shape;264;p29"/>
          <p:cNvSpPr txBox="1">
            <a:spLocks noGrp="1"/>
          </p:cNvSpPr>
          <p:nvPr>
            <p:ph type="body" idx="1"/>
          </p:nvPr>
        </p:nvSpPr>
        <p:spPr>
          <a:xfrm>
            <a:off x="4363786" y="621697"/>
            <a:ext cx="6791894" cy="5147973"/>
          </a:xfrm>
          <a:prstGeom prst="rect">
            <a:avLst/>
          </a:prstGeom>
          <a:noFill/>
          <a:ln>
            <a:noFill/>
          </a:ln>
        </p:spPr>
        <p:txBody>
          <a:bodyPr spcFirstLastPara="1" wrap="square" lIns="0" tIns="45700" rIns="0" bIns="45700" anchor="ctr" anchorCtr="0">
            <a:normAutofit/>
          </a:bodyPr>
          <a:lstStyle/>
          <a:p>
            <a:pPr marL="91440" lvl="0" indent="-120650" algn="l" rtl="0">
              <a:lnSpc>
                <a:spcPct val="100000"/>
              </a:lnSpc>
              <a:spcBef>
                <a:spcPts val="0"/>
              </a:spcBef>
              <a:spcAft>
                <a:spcPts val="0"/>
              </a:spcAft>
              <a:buSzPts val="1900"/>
              <a:buFont typeface="Noto Sans Symbols"/>
              <a:buChar char="⮚"/>
            </a:pPr>
            <a:r>
              <a:rPr lang="en-US" dirty="0"/>
              <a:t> Before even requesting an interview, it’s standard for employers to look up job applicants online. You can learn a lot about someone from the information they put out into the world! </a:t>
            </a:r>
            <a:endParaRPr dirty="0"/>
          </a:p>
          <a:p>
            <a:pPr marL="384048" lvl="1" indent="-182880" algn="l" rtl="0">
              <a:lnSpc>
                <a:spcPct val="100000"/>
              </a:lnSpc>
              <a:spcBef>
                <a:spcPts val="400"/>
              </a:spcBef>
              <a:spcAft>
                <a:spcPts val="0"/>
              </a:spcAft>
              <a:buClr>
                <a:srgbClr val="3F3F3F"/>
              </a:buClr>
              <a:buSzPts val="1700"/>
              <a:buFont typeface="Noto Sans Symbols"/>
              <a:buChar char="⮚"/>
            </a:pPr>
            <a:r>
              <a:rPr lang="en-US" dirty="0"/>
              <a:t>Example: you may be applying to a government job, but have pictures and videos all over the internet of your partying and reckless </a:t>
            </a:r>
            <a:r>
              <a:rPr lang="en-US" dirty="0" err="1"/>
              <a:t>behaviour</a:t>
            </a:r>
            <a:r>
              <a:rPr lang="en-US" dirty="0"/>
              <a:t>. Would an employer see that and want to request an interview?</a:t>
            </a:r>
            <a:endParaRPr dirty="0"/>
          </a:p>
          <a:p>
            <a:pPr marL="91440" lvl="0" indent="-120650" algn="l" rtl="0">
              <a:lnSpc>
                <a:spcPct val="100000"/>
              </a:lnSpc>
              <a:spcBef>
                <a:spcPts val="1600"/>
              </a:spcBef>
              <a:spcAft>
                <a:spcPts val="0"/>
              </a:spcAft>
              <a:buSzPts val="1900"/>
              <a:buFont typeface="Noto Sans Symbols"/>
              <a:buChar char="⮚"/>
            </a:pPr>
            <a:r>
              <a:rPr lang="en-US" dirty="0"/>
              <a:t> It’s so important to use the tools available to you to market yourself and build a professional/positive online presence! Use social media to your advantage. </a:t>
            </a:r>
            <a:endParaRPr dirty="0"/>
          </a:p>
          <a:p>
            <a:pPr marL="384048" lvl="1" indent="-182880" algn="l" rtl="0">
              <a:lnSpc>
                <a:spcPct val="100000"/>
              </a:lnSpc>
              <a:spcBef>
                <a:spcPts val="400"/>
              </a:spcBef>
              <a:spcAft>
                <a:spcPts val="0"/>
              </a:spcAft>
              <a:buClr>
                <a:srgbClr val="3F3F3F"/>
              </a:buClr>
              <a:buSzPts val="1700"/>
              <a:buFont typeface="Noto Sans Symbols"/>
              <a:buChar char="⮚"/>
            </a:pPr>
            <a:r>
              <a:rPr lang="en-US" dirty="0"/>
              <a:t>Example: LinkedIn, Twitter, Instagram, Facebook, etc.</a:t>
            </a:r>
            <a:endParaRPr dirty="0"/>
          </a:p>
          <a:p>
            <a:pPr marL="91440" lvl="0" indent="-120650" algn="l" rtl="0">
              <a:lnSpc>
                <a:spcPct val="100000"/>
              </a:lnSpc>
              <a:spcBef>
                <a:spcPts val="1600"/>
              </a:spcBef>
              <a:spcAft>
                <a:spcPts val="0"/>
              </a:spcAft>
              <a:buSzPts val="1900"/>
              <a:buFont typeface="Noto Sans Symbols"/>
              <a:buChar char="⮚"/>
            </a:pPr>
            <a:r>
              <a:rPr lang="en-US" dirty="0"/>
              <a:t> Stay up to date on marketing trends </a:t>
            </a:r>
            <a:endParaRPr dirty="0"/>
          </a:p>
          <a:p>
            <a:pPr marL="384048" lvl="1" indent="-182880" algn="l" rtl="0">
              <a:lnSpc>
                <a:spcPct val="100000"/>
              </a:lnSpc>
              <a:spcBef>
                <a:spcPts val="400"/>
              </a:spcBef>
              <a:spcAft>
                <a:spcPts val="0"/>
              </a:spcAft>
              <a:buClr>
                <a:srgbClr val="3F3F3F"/>
              </a:buClr>
              <a:buSzPts val="1700"/>
              <a:buFont typeface="Noto Sans Symbols"/>
              <a:buChar char="⮚"/>
            </a:pPr>
            <a:r>
              <a:rPr lang="en-US" dirty="0"/>
              <a:t>Example: </a:t>
            </a:r>
            <a:r>
              <a:rPr lang="en-US" dirty="0" err="1"/>
              <a:t>TikTok</a:t>
            </a:r>
            <a:r>
              <a:rPr lang="en-US" dirty="0"/>
              <a:t>, </a:t>
            </a:r>
            <a:r>
              <a:rPr lang="en-US" dirty="0" err="1"/>
              <a:t>Bookstagram</a:t>
            </a:r>
            <a:r>
              <a:rPr lang="en-US" dirty="0"/>
              <a:t>, etc. </a:t>
            </a:r>
            <a:endParaRPr dirty="0"/>
          </a:p>
        </p:txBody>
      </p:sp>
      <p:sp>
        <p:nvSpPr>
          <p:cNvPr id="265" name="Google Shape;265;p29"/>
          <p:cNvSpPr/>
          <p:nvPr/>
        </p:nvSpPr>
        <p:spPr>
          <a:xfrm>
            <a:off x="0" y="6400800"/>
            <a:ext cx="12192000"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E5DDD9"/>
        </a:solidFill>
        <a:effectLst/>
      </p:bgPr>
    </p:bg>
    <p:spTree>
      <p:nvGrpSpPr>
        <p:cNvPr id="1" name="Shape 269"/>
        <p:cNvGrpSpPr/>
        <p:nvPr/>
      </p:nvGrpSpPr>
      <p:grpSpPr>
        <a:xfrm>
          <a:off x="0" y="0"/>
          <a:ext cx="0" cy="0"/>
          <a:chOff x="0" y="0"/>
          <a:chExt cx="0" cy="0"/>
        </a:xfrm>
      </p:grpSpPr>
      <p:sp>
        <p:nvSpPr>
          <p:cNvPr id="270" name="Google Shape;270;p30"/>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sp>
        <p:nvSpPr>
          <p:cNvPr id="271" name="Google Shape;271;p30"/>
          <p:cNvSpPr/>
          <p:nvPr/>
        </p:nvSpPr>
        <p:spPr>
          <a:xfrm>
            <a:off x="458724" y="457200"/>
            <a:ext cx="11274552" cy="5943600"/>
          </a:xfrm>
          <a:prstGeom prst="rect">
            <a:avLst/>
          </a:prstGeom>
          <a:solidFill>
            <a:srgbClr val="E5DDD9"/>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sp>
        <p:nvSpPr>
          <p:cNvPr id="272" name="Google Shape;272;p30"/>
          <p:cNvSpPr txBox="1">
            <a:spLocks noGrp="1"/>
          </p:cNvSpPr>
          <p:nvPr>
            <p:ph type="title"/>
          </p:nvPr>
        </p:nvSpPr>
        <p:spPr>
          <a:xfrm>
            <a:off x="858749" y="963997"/>
            <a:ext cx="3787457" cy="4938361"/>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3F3F3F"/>
              </a:buClr>
              <a:buSzPts val="4800"/>
              <a:buFont typeface="Bookman Old Style"/>
              <a:buNone/>
            </a:pPr>
            <a:r>
              <a:rPr lang="en-US" sz="4800"/>
              <a:t>Exit Ticket</a:t>
            </a:r>
            <a:br>
              <a:rPr lang="en-US" sz="4800"/>
            </a:br>
            <a:endParaRPr sz="4800"/>
          </a:p>
        </p:txBody>
      </p:sp>
      <p:cxnSp>
        <p:nvCxnSpPr>
          <p:cNvPr id="273" name="Google Shape;273;p30"/>
          <p:cNvCxnSpPr/>
          <p:nvPr/>
        </p:nvCxnSpPr>
        <p:spPr>
          <a:xfrm>
            <a:off x="4971974" y="2057399"/>
            <a:ext cx="0" cy="2743200"/>
          </a:xfrm>
          <a:prstGeom prst="straightConnector1">
            <a:avLst/>
          </a:prstGeom>
          <a:noFill/>
          <a:ln w="19050" cap="flat" cmpd="sng">
            <a:solidFill>
              <a:schemeClr val="dk2"/>
            </a:solidFill>
            <a:prstDash val="solid"/>
            <a:round/>
            <a:headEnd type="none" w="sm" len="sm"/>
            <a:tailEnd type="none" w="sm" len="sm"/>
          </a:ln>
        </p:spPr>
      </p:cxnSp>
      <p:sp>
        <p:nvSpPr>
          <p:cNvPr id="274" name="Google Shape;274;p30"/>
          <p:cNvSpPr txBox="1"/>
          <p:nvPr/>
        </p:nvSpPr>
        <p:spPr>
          <a:xfrm>
            <a:off x="5277494" y="1222815"/>
            <a:ext cx="5498724" cy="4938851"/>
          </a:xfrm>
          <a:prstGeom prst="rect">
            <a:avLst/>
          </a:prstGeom>
          <a:noFill/>
          <a:ln>
            <a:noFill/>
          </a:ln>
        </p:spPr>
        <p:txBody>
          <a:bodyPr spcFirstLastPara="1" wrap="square" lIns="0" tIns="45700" rIns="0" bIns="45700" anchor="ctr" anchorCtr="0">
            <a:normAutofit/>
          </a:bodyPr>
          <a:lstStyle/>
          <a:p>
            <a:pPr marL="0" marR="0" lvl="0" indent="0" algn="l" rtl="0">
              <a:lnSpc>
                <a:spcPct val="100000"/>
              </a:lnSpc>
              <a:spcBef>
                <a:spcPts val="0"/>
              </a:spcBef>
              <a:spcAft>
                <a:spcPts val="0"/>
              </a:spcAft>
              <a:buClr>
                <a:srgbClr val="3F3F3F"/>
              </a:buClr>
              <a:buSzPts val="1800"/>
              <a:buFont typeface="Calibri"/>
              <a:buNone/>
            </a:pPr>
            <a:r>
              <a:rPr lang="en-US" sz="1800" b="0" i="0" u="none" strike="noStrike" cap="none" dirty="0">
                <a:solidFill>
                  <a:srgbClr val="3F3F3F"/>
                </a:solidFill>
                <a:latin typeface="Libre Franklin"/>
                <a:ea typeface="Libre Franklin"/>
                <a:cs typeface="Libre Franklin"/>
                <a:sym typeface="Libre Franklin"/>
              </a:rPr>
              <a:t>Using your top 3 job options, brainstorm what kinds of strategies you could take now to make you more employable down the road. Be specific to each job you’ve chosen.</a:t>
            </a:r>
            <a:endParaRPr dirty="0"/>
          </a:p>
          <a:p>
            <a:pPr marL="0" marR="0" lvl="0" indent="0" algn="l" rtl="0">
              <a:lnSpc>
                <a:spcPct val="100000"/>
              </a:lnSpc>
              <a:spcBef>
                <a:spcPts val="600"/>
              </a:spcBef>
              <a:spcAft>
                <a:spcPts val="0"/>
              </a:spcAft>
              <a:buClr>
                <a:srgbClr val="3F3F3F"/>
              </a:buClr>
              <a:buSzPts val="1800"/>
              <a:buFont typeface="Calibri"/>
              <a:buNone/>
            </a:pPr>
            <a:endParaRPr dirty="0"/>
          </a:p>
          <a:p>
            <a:pPr marL="0" marR="0" lvl="0" indent="0" algn="l" rtl="0">
              <a:lnSpc>
                <a:spcPct val="100000"/>
              </a:lnSpc>
              <a:spcBef>
                <a:spcPts val="600"/>
              </a:spcBef>
              <a:spcAft>
                <a:spcPts val="0"/>
              </a:spcAft>
              <a:buClr>
                <a:schemeClr val="dk1"/>
              </a:buClr>
              <a:buSzPts val="1800"/>
              <a:buFont typeface="Calibri"/>
              <a:buNone/>
            </a:pPr>
            <a:endParaRPr sz="1800" b="0" i="0" u="none" strike="noStrike" cap="none" dirty="0">
              <a:solidFill>
                <a:srgbClr val="3F3F3F"/>
              </a:solidFill>
              <a:latin typeface="Libre Franklin"/>
              <a:ea typeface="Libre Franklin"/>
              <a:cs typeface="Libre Franklin"/>
              <a:sym typeface="Libre Frankli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2"/>
        <p:cNvGrpSpPr/>
        <p:nvPr/>
      </p:nvGrpSpPr>
      <p:grpSpPr>
        <a:xfrm>
          <a:off x="0" y="0"/>
          <a:ext cx="0" cy="0"/>
          <a:chOff x="0" y="0"/>
          <a:chExt cx="0" cy="0"/>
        </a:xfrm>
      </p:grpSpPr>
      <p:sp>
        <p:nvSpPr>
          <p:cNvPr id="113" name="Google Shape;113;p15"/>
          <p:cNvSpPr/>
          <p:nvPr/>
        </p:nvSpPr>
        <p:spPr>
          <a:xfrm>
            <a:off x="5685"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chemeClr val="lt1"/>
              </a:buClr>
              <a:buSzPts val="1800"/>
              <a:buFont typeface="Libre Franklin"/>
              <a:buNone/>
            </a:pPr>
            <a:endParaRPr sz="1800" b="0" i="0" u="none" strike="noStrike" cap="none">
              <a:solidFill>
                <a:srgbClr val="FFFFFF"/>
              </a:solidFill>
              <a:latin typeface="Libre Franklin"/>
              <a:ea typeface="Libre Franklin"/>
              <a:cs typeface="Libre Franklin"/>
              <a:sym typeface="Libre Franklin"/>
            </a:endParaRPr>
          </a:p>
        </p:txBody>
      </p:sp>
      <p:sp>
        <p:nvSpPr>
          <p:cNvPr id="114" name="Google Shape;114;p15"/>
          <p:cNvSpPr/>
          <p:nvPr/>
        </p:nvSpPr>
        <p:spPr>
          <a:xfrm>
            <a:off x="16" y="0"/>
            <a:ext cx="4059919" cy="6858000"/>
          </a:xfrm>
          <a:prstGeom prst="rect">
            <a:avLst/>
          </a:prstGeom>
          <a:solidFill>
            <a:srgbClr val="234E7D"/>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15" name="Google Shape;115;p15"/>
          <p:cNvSpPr txBox="1">
            <a:spLocks noGrp="1"/>
          </p:cNvSpPr>
          <p:nvPr>
            <p:ph type="title"/>
          </p:nvPr>
        </p:nvSpPr>
        <p:spPr>
          <a:xfrm>
            <a:off x="492370" y="516836"/>
            <a:ext cx="3084844" cy="1961086"/>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FFFFF"/>
              </a:buClr>
              <a:buSzPts val="4000"/>
              <a:buFont typeface="Bookman Old Style"/>
              <a:buNone/>
            </a:pPr>
            <a:r>
              <a:rPr lang="en-US" sz="4000">
                <a:solidFill>
                  <a:srgbClr val="FFFFFF"/>
                </a:solidFill>
              </a:rPr>
              <a:t>Overview</a:t>
            </a:r>
            <a:endParaRPr sz="4000">
              <a:solidFill>
                <a:srgbClr val="FFFFFF"/>
              </a:solidFill>
            </a:endParaRPr>
          </a:p>
        </p:txBody>
      </p:sp>
      <p:cxnSp>
        <p:nvCxnSpPr>
          <p:cNvPr id="116" name="Google Shape;116;p15"/>
          <p:cNvCxnSpPr/>
          <p:nvPr/>
        </p:nvCxnSpPr>
        <p:spPr>
          <a:xfrm>
            <a:off x="571752" y="2638787"/>
            <a:ext cx="2743200" cy="0"/>
          </a:xfrm>
          <a:prstGeom prst="straightConnector1">
            <a:avLst/>
          </a:prstGeom>
          <a:noFill/>
          <a:ln w="19050" cap="flat" cmpd="sng">
            <a:solidFill>
              <a:schemeClr val="accent1"/>
            </a:solidFill>
            <a:prstDash val="solid"/>
            <a:round/>
            <a:headEnd type="none" w="sm" len="sm"/>
            <a:tailEnd type="none" w="sm" len="sm"/>
          </a:ln>
        </p:spPr>
      </p:cxnSp>
      <p:sp>
        <p:nvSpPr>
          <p:cNvPr id="117" name="Google Shape;117;p15"/>
          <p:cNvSpPr txBox="1">
            <a:spLocks noGrp="1"/>
          </p:cNvSpPr>
          <p:nvPr>
            <p:ph type="body" idx="1"/>
          </p:nvPr>
        </p:nvSpPr>
        <p:spPr>
          <a:xfrm>
            <a:off x="571752" y="2799654"/>
            <a:ext cx="3005462" cy="3189665"/>
          </a:xfrm>
          <a:prstGeom prst="rect">
            <a:avLst/>
          </a:prstGeom>
          <a:noFill/>
          <a:ln>
            <a:noFill/>
          </a:ln>
        </p:spPr>
        <p:txBody>
          <a:bodyPr spcFirstLastPara="1" wrap="square" lIns="0" tIns="45700" rIns="0" bIns="45700" anchor="t" anchorCtr="0">
            <a:normAutofit/>
          </a:bodyPr>
          <a:lstStyle/>
          <a:p>
            <a:pPr marL="0" lvl="0" indent="0" algn="l" rtl="0">
              <a:lnSpc>
                <a:spcPct val="110000"/>
              </a:lnSpc>
              <a:spcBef>
                <a:spcPts val="0"/>
              </a:spcBef>
              <a:spcAft>
                <a:spcPts val="0"/>
              </a:spcAft>
              <a:buSzPts val="1800"/>
              <a:buNone/>
            </a:pPr>
            <a:r>
              <a:rPr lang="en-US" sz="1800" dirty="0">
                <a:solidFill>
                  <a:srgbClr val="FFFFFF"/>
                </a:solidFill>
                <a:latin typeface="Calibri"/>
                <a:ea typeface="Calibri"/>
                <a:cs typeface="Calibri"/>
                <a:sym typeface="Calibri"/>
              </a:rPr>
              <a:t>What we will be covering in class today: </a:t>
            </a:r>
            <a:endParaRPr dirty="0"/>
          </a:p>
          <a:p>
            <a:pPr marL="91440" lvl="0" indent="-114300" algn="l" rtl="0">
              <a:lnSpc>
                <a:spcPct val="110000"/>
              </a:lnSpc>
              <a:spcBef>
                <a:spcPts val="2000"/>
              </a:spcBef>
              <a:spcAft>
                <a:spcPts val="0"/>
              </a:spcAft>
              <a:buSzPts val="1800"/>
              <a:buFont typeface="Noto Sans Symbols"/>
              <a:buChar char="⮚"/>
            </a:pPr>
            <a:r>
              <a:rPr lang="en-US" sz="1800" dirty="0">
                <a:solidFill>
                  <a:srgbClr val="FFFFFF"/>
                </a:solidFill>
                <a:latin typeface="Calibri"/>
                <a:ea typeface="Calibri"/>
                <a:cs typeface="Calibri"/>
                <a:sym typeface="Calibri"/>
              </a:rPr>
              <a:t> Strategies for employment</a:t>
            </a:r>
          </a:p>
          <a:p>
            <a:pPr marL="91440" lvl="0" indent="-114300" algn="l" rtl="0">
              <a:lnSpc>
                <a:spcPct val="110000"/>
              </a:lnSpc>
              <a:spcBef>
                <a:spcPts val="2000"/>
              </a:spcBef>
              <a:spcAft>
                <a:spcPts val="0"/>
              </a:spcAft>
              <a:buSzPts val="1800"/>
              <a:buFont typeface="Noto Sans Symbols"/>
              <a:buChar char="⮚"/>
            </a:pPr>
            <a:r>
              <a:rPr lang="en-US" sz="1800" dirty="0">
                <a:solidFill>
                  <a:srgbClr val="FFFFFF"/>
                </a:solidFill>
                <a:latin typeface="Calibri"/>
                <a:cs typeface="Calibri"/>
                <a:sym typeface="Calibri"/>
              </a:rPr>
              <a:t> Moodle work</a:t>
            </a:r>
            <a:endParaRPr dirty="0"/>
          </a:p>
          <a:p>
            <a:pPr marL="91440" lvl="0" indent="-114300" algn="l" rtl="0">
              <a:lnSpc>
                <a:spcPct val="110000"/>
              </a:lnSpc>
              <a:spcBef>
                <a:spcPts val="2000"/>
              </a:spcBef>
              <a:spcAft>
                <a:spcPts val="0"/>
              </a:spcAft>
              <a:buSzPts val="1800"/>
              <a:buFont typeface="Noto Sans Symbols"/>
              <a:buChar char="⮚"/>
            </a:pPr>
            <a:r>
              <a:rPr lang="en-US" sz="1800" dirty="0">
                <a:solidFill>
                  <a:srgbClr val="FFFFFF"/>
                </a:solidFill>
                <a:latin typeface="Calibri"/>
                <a:ea typeface="Calibri"/>
                <a:cs typeface="Calibri"/>
                <a:sym typeface="Calibri"/>
              </a:rPr>
              <a:t>  Exit Ticket</a:t>
            </a:r>
            <a:endParaRPr sz="1800" dirty="0">
              <a:solidFill>
                <a:srgbClr val="FFFFFF"/>
              </a:solidFill>
              <a:latin typeface="Calibri"/>
              <a:ea typeface="Calibri"/>
              <a:cs typeface="Calibri"/>
              <a:sym typeface="Calibri"/>
            </a:endParaRPr>
          </a:p>
        </p:txBody>
      </p:sp>
      <p:pic>
        <p:nvPicPr>
          <p:cNvPr id="118" name="Google Shape;118;p15" descr="Find A New Career At 40 | Best Careers To Start At 40"/>
          <p:cNvPicPr preferRelativeResize="0"/>
          <p:nvPr/>
        </p:nvPicPr>
        <p:blipFill rotWithShape="1">
          <a:blip r:embed="rId3">
            <a:alphaModFix/>
          </a:blip>
          <a:srcRect/>
          <a:stretch/>
        </p:blipFill>
        <p:spPr>
          <a:xfrm>
            <a:off x="4742017" y="1483049"/>
            <a:ext cx="6798082" cy="3891901"/>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22"/>
        <p:cNvGrpSpPr/>
        <p:nvPr/>
      </p:nvGrpSpPr>
      <p:grpSpPr>
        <a:xfrm>
          <a:off x="0" y="0"/>
          <a:ext cx="0" cy="0"/>
          <a:chOff x="0" y="0"/>
          <a:chExt cx="0" cy="0"/>
        </a:xfrm>
      </p:grpSpPr>
      <p:sp>
        <p:nvSpPr>
          <p:cNvPr id="2" name="Title 1">
            <a:extLst>
              <a:ext uri="{FF2B5EF4-FFF2-40B4-BE49-F238E27FC236}">
                <a16:creationId xmlns:a16="http://schemas.microsoft.com/office/drawing/2014/main" id="{87628023-4F99-49BF-8AC3-C0932CF3BD67}"/>
              </a:ext>
            </a:extLst>
          </p:cNvPr>
          <p:cNvSpPr>
            <a:spLocks noGrp="1"/>
          </p:cNvSpPr>
          <p:nvPr>
            <p:ph type="title"/>
          </p:nvPr>
        </p:nvSpPr>
        <p:spPr/>
        <p:txBody>
          <a:bodyPr/>
          <a:lstStyle/>
          <a:p>
            <a:r>
              <a:rPr lang="en-US" dirty="0"/>
              <a:t>Ted Talk Group Work</a:t>
            </a:r>
          </a:p>
        </p:txBody>
      </p:sp>
      <p:sp>
        <p:nvSpPr>
          <p:cNvPr id="3" name="Text Placeholder 2">
            <a:extLst>
              <a:ext uri="{FF2B5EF4-FFF2-40B4-BE49-F238E27FC236}">
                <a16:creationId xmlns:a16="http://schemas.microsoft.com/office/drawing/2014/main" id="{81BA17DF-584B-4B66-8187-C3A28EA5AD8B}"/>
              </a:ext>
            </a:extLst>
          </p:cNvPr>
          <p:cNvSpPr>
            <a:spLocks noGrp="1"/>
          </p:cNvSpPr>
          <p:nvPr>
            <p:ph type="body" idx="1"/>
          </p:nvPr>
        </p:nvSpPr>
        <p:spPr/>
        <p:txBody>
          <a:bodyPr/>
          <a:lstStyle/>
          <a:p>
            <a:r>
              <a:rPr lang="en-US" dirty="0">
                <a:hlinkClick r:id="rId3"/>
              </a:rPr>
              <a:t>https://www.youtube.com/watch?v=guXxy8LH2QM</a:t>
            </a:r>
            <a:r>
              <a:rPr lang="en-US" dirty="0"/>
              <a:t> </a:t>
            </a:r>
          </a:p>
          <a:p>
            <a:r>
              <a:rPr lang="en-US" dirty="0"/>
              <a:t>We will watch the video together and then you will work in groups. </a:t>
            </a:r>
          </a:p>
          <a:p>
            <a:r>
              <a:rPr lang="en-US" dirty="0"/>
              <a:t>As a group I want you to explain what you think is the most important point from the video. </a:t>
            </a:r>
          </a:p>
          <a:p>
            <a:r>
              <a:rPr lang="en-US" dirty="0"/>
              <a:t>You will have ten minutes in your groups. Choose one person to speak on behalf of your group. </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7"/>
        <p:cNvGrpSpPr/>
        <p:nvPr/>
      </p:nvGrpSpPr>
      <p:grpSpPr>
        <a:xfrm>
          <a:off x="0" y="0"/>
          <a:ext cx="0" cy="0"/>
          <a:chOff x="0" y="0"/>
          <a:chExt cx="0" cy="0"/>
        </a:xfrm>
      </p:grpSpPr>
      <p:sp>
        <p:nvSpPr>
          <p:cNvPr id="128" name="Google Shape;128;p17"/>
          <p:cNvSpPr/>
          <p:nvPr/>
        </p:nvSpPr>
        <p:spPr>
          <a:xfrm>
            <a:off x="5685" y="0"/>
            <a:ext cx="12186316"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29" name="Google Shape;129;p17"/>
          <p:cNvSpPr txBox="1">
            <a:spLocks noGrp="1"/>
          </p:cNvSpPr>
          <p:nvPr>
            <p:ph type="title"/>
          </p:nvPr>
        </p:nvSpPr>
        <p:spPr>
          <a:xfrm>
            <a:off x="8614786" y="516836"/>
            <a:ext cx="3100136" cy="196023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11427B"/>
              </a:buClr>
              <a:buSzPts val="3700"/>
              <a:buFont typeface="Bookman Old Style"/>
              <a:buNone/>
            </a:pPr>
            <a:r>
              <a:rPr lang="en-US" sz="3700">
                <a:solidFill>
                  <a:srgbClr val="11427B"/>
                </a:solidFill>
              </a:rPr>
              <a:t>Competitive Market</a:t>
            </a:r>
            <a:endParaRPr sz="3700">
              <a:solidFill>
                <a:srgbClr val="11427B"/>
              </a:solidFill>
            </a:endParaRPr>
          </a:p>
        </p:txBody>
      </p:sp>
      <p:pic>
        <p:nvPicPr>
          <p:cNvPr id="130" name="Google Shape;130;p17" descr="In an Increasingly Competitive Market, Professional Services Firms Need a  Focused Approach - Mavenlink Marketing | Mavenlink"/>
          <p:cNvPicPr preferRelativeResize="0"/>
          <p:nvPr/>
        </p:nvPicPr>
        <p:blipFill rotWithShape="1">
          <a:blip r:embed="rId3">
            <a:alphaModFix/>
          </a:blip>
          <a:srcRect l="35588" r="2613" b="-1"/>
          <a:stretch/>
        </p:blipFill>
        <p:spPr>
          <a:xfrm>
            <a:off x="-1" y="10"/>
            <a:ext cx="8111272" cy="6857990"/>
          </a:xfrm>
          <a:prstGeom prst="rect">
            <a:avLst/>
          </a:prstGeom>
          <a:noFill/>
          <a:ln>
            <a:noFill/>
          </a:ln>
        </p:spPr>
      </p:pic>
      <p:cxnSp>
        <p:nvCxnSpPr>
          <p:cNvPr id="131" name="Google Shape;131;p17"/>
          <p:cNvCxnSpPr/>
          <p:nvPr/>
        </p:nvCxnSpPr>
        <p:spPr>
          <a:xfrm>
            <a:off x="8730145" y="2633962"/>
            <a:ext cx="2926080" cy="0"/>
          </a:xfrm>
          <a:prstGeom prst="straightConnector1">
            <a:avLst/>
          </a:prstGeom>
          <a:noFill/>
          <a:ln w="12700" cap="flat" cmpd="sng">
            <a:solidFill>
              <a:srgbClr val="3F3F3F"/>
            </a:solidFill>
            <a:prstDash val="solid"/>
            <a:round/>
            <a:headEnd type="none" w="sm" len="sm"/>
            <a:tailEnd type="none" w="sm" len="sm"/>
          </a:ln>
        </p:spPr>
      </p:cxnSp>
      <p:sp>
        <p:nvSpPr>
          <p:cNvPr id="132" name="Google Shape;132;p17"/>
          <p:cNvSpPr txBox="1">
            <a:spLocks noGrp="1"/>
          </p:cNvSpPr>
          <p:nvPr>
            <p:ph type="body" idx="1"/>
          </p:nvPr>
        </p:nvSpPr>
        <p:spPr>
          <a:xfrm>
            <a:off x="8614786" y="2790855"/>
            <a:ext cx="3084844" cy="3311766"/>
          </a:xfrm>
          <a:prstGeom prst="rect">
            <a:avLst/>
          </a:prstGeom>
          <a:noFill/>
          <a:ln>
            <a:noFill/>
          </a:ln>
        </p:spPr>
        <p:txBody>
          <a:bodyPr spcFirstLastPara="1" wrap="square" lIns="0" tIns="45700" rIns="0" bIns="45700" anchor="t" anchorCtr="0">
            <a:normAutofit lnSpcReduction="10000"/>
          </a:bodyPr>
          <a:lstStyle/>
          <a:p>
            <a:pPr marL="91440" lvl="0" indent="-101600" algn="l" rtl="0">
              <a:lnSpc>
                <a:spcPct val="110000"/>
              </a:lnSpc>
              <a:spcBef>
                <a:spcPts val="0"/>
              </a:spcBef>
              <a:spcAft>
                <a:spcPts val="0"/>
              </a:spcAft>
              <a:buSzPts val="1600"/>
              <a:buFont typeface="Noto Sans Symbols"/>
              <a:buChar char="⮚"/>
            </a:pPr>
            <a:r>
              <a:rPr lang="en-US" sz="1600"/>
              <a:t> Figuring out which job you want to do is hard</a:t>
            </a:r>
            <a:endParaRPr/>
          </a:p>
          <a:p>
            <a:pPr marL="91440" lvl="0" indent="-101600" algn="l" rtl="0">
              <a:lnSpc>
                <a:spcPct val="110000"/>
              </a:lnSpc>
              <a:spcBef>
                <a:spcPts val="1400"/>
              </a:spcBef>
              <a:spcAft>
                <a:spcPts val="0"/>
              </a:spcAft>
              <a:buSzPts val="1600"/>
              <a:buFont typeface="Noto Sans Symbols"/>
              <a:buChar char="⮚"/>
            </a:pPr>
            <a:r>
              <a:rPr lang="en-US" sz="1600"/>
              <a:t> Finding employment can be even harder</a:t>
            </a:r>
            <a:endParaRPr/>
          </a:p>
          <a:p>
            <a:pPr marL="91440" lvl="0" indent="-101600" algn="l" rtl="0">
              <a:lnSpc>
                <a:spcPct val="110000"/>
              </a:lnSpc>
              <a:spcBef>
                <a:spcPts val="1400"/>
              </a:spcBef>
              <a:spcAft>
                <a:spcPts val="0"/>
              </a:spcAft>
              <a:buSzPts val="1600"/>
              <a:buFont typeface="Noto Sans Symbols"/>
              <a:buChar char="⮚"/>
            </a:pPr>
            <a:r>
              <a:rPr lang="en-US" sz="1600"/>
              <a:t> Get ready to discuss ‘employment strategies’</a:t>
            </a:r>
            <a:endParaRPr/>
          </a:p>
          <a:p>
            <a:pPr marL="384048" lvl="1" indent="-182880" algn="l" rtl="0">
              <a:lnSpc>
                <a:spcPct val="100000"/>
              </a:lnSpc>
              <a:spcBef>
                <a:spcPts val="400"/>
              </a:spcBef>
              <a:spcAft>
                <a:spcPts val="0"/>
              </a:spcAft>
              <a:buClr>
                <a:srgbClr val="3F3F3F"/>
              </a:buClr>
              <a:buSzPts val="1600"/>
              <a:buFont typeface="Noto Sans Symbols"/>
              <a:buChar char="⮚"/>
            </a:pPr>
            <a:r>
              <a:rPr lang="en-US" sz="1600"/>
              <a:t> A.K.A. what you could do RIGHT NOW to make yourself more competitive when you graduate from high-school </a:t>
            </a:r>
            <a:endParaRPr sz="160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rgbClr val="3A3A3A"/>
            </a:gs>
            <a:gs pos="65000">
              <a:schemeClr val="dk1"/>
            </a:gs>
            <a:gs pos="100000">
              <a:schemeClr val="dk1"/>
            </a:gs>
          </a:gsLst>
          <a:lin ang="16200000" scaled="0"/>
        </a:gradFill>
        <a:effectLst/>
      </p:bgPr>
    </p:bg>
    <p:spTree>
      <p:nvGrpSpPr>
        <p:cNvPr id="1" name="Shape 136"/>
        <p:cNvGrpSpPr/>
        <p:nvPr/>
      </p:nvGrpSpPr>
      <p:grpSpPr>
        <a:xfrm>
          <a:off x="0" y="0"/>
          <a:ext cx="0" cy="0"/>
          <a:chOff x="0" y="0"/>
          <a:chExt cx="0" cy="0"/>
        </a:xfrm>
      </p:grpSpPr>
      <p:sp>
        <p:nvSpPr>
          <p:cNvPr id="137" name="Google Shape;137;p18"/>
          <p:cNvSpPr/>
          <p:nvPr/>
        </p:nvSpPr>
        <p:spPr>
          <a:xfrm>
            <a:off x="0" y="0"/>
            <a:ext cx="12192000" cy="6858000"/>
          </a:xfrm>
          <a:prstGeom prst="rect">
            <a:avLst/>
          </a:prstGeom>
          <a:gradFill>
            <a:gsLst>
              <a:gs pos="0">
                <a:srgbClr val="3A3A3A"/>
              </a:gs>
              <a:gs pos="65000">
                <a:schemeClr val="dk1"/>
              </a:gs>
              <a:gs pos="100000">
                <a:schemeClr val="dk1"/>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38" name="Google Shape;138;p18"/>
          <p:cNvSpPr txBox="1">
            <a:spLocks noGrp="1"/>
          </p:cNvSpPr>
          <p:nvPr>
            <p:ph type="title"/>
          </p:nvPr>
        </p:nvSpPr>
        <p:spPr>
          <a:xfrm>
            <a:off x="1097280" y="286603"/>
            <a:ext cx="10058400" cy="1450757"/>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rgbClr val="FEFEFE"/>
              </a:buClr>
              <a:buSzPts val="4700"/>
              <a:buFont typeface="Bookman Old Style"/>
              <a:buNone/>
            </a:pPr>
            <a:r>
              <a:rPr lang="en-US"/>
              <a:t>Employment Strategies</a:t>
            </a:r>
            <a:endParaRPr/>
          </a:p>
        </p:txBody>
      </p:sp>
      <p:cxnSp>
        <p:nvCxnSpPr>
          <p:cNvPr id="139" name="Google Shape;139;p18"/>
          <p:cNvCxnSpPr/>
          <p:nvPr/>
        </p:nvCxnSpPr>
        <p:spPr>
          <a:xfrm>
            <a:off x="1193532" y="1897380"/>
            <a:ext cx="9966960" cy="0"/>
          </a:xfrm>
          <a:prstGeom prst="straightConnector1">
            <a:avLst/>
          </a:prstGeom>
          <a:noFill/>
          <a:ln w="12700" cap="flat" cmpd="sng">
            <a:solidFill>
              <a:srgbClr val="FEFEFE"/>
            </a:solidFill>
            <a:prstDash val="solid"/>
            <a:round/>
            <a:headEnd type="none" w="sm" len="sm"/>
            <a:tailEnd type="none" w="sm" len="sm"/>
          </a:ln>
        </p:spPr>
      </p:cxnSp>
      <p:sp>
        <p:nvSpPr>
          <p:cNvPr id="140" name="Google Shape;140;p18"/>
          <p:cNvSpPr/>
          <p:nvPr/>
        </p:nvSpPr>
        <p:spPr>
          <a:xfrm>
            <a:off x="0" y="6400800"/>
            <a:ext cx="12192000"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grpSp>
        <p:nvGrpSpPr>
          <p:cNvPr id="141" name="Google Shape;141;p18"/>
          <p:cNvGrpSpPr/>
          <p:nvPr/>
        </p:nvGrpSpPr>
        <p:grpSpPr>
          <a:xfrm>
            <a:off x="1101368" y="3109915"/>
            <a:ext cx="10049588" cy="1763279"/>
            <a:chOff x="4405" y="1011400"/>
            <a:chExt cx="10049588" cy="1763279"/>
          </a:xfrm>
        </p:grpSpPr>
        <p:sp>
          <p:nvSpPr>
            <p:cNvPr id="142" name="Google Shape;142;p18"/>
            <p:cNvSpPr/>
            <p:nvPr/>
          </p:nvSpPr>
          <p:spPr>
            <a:xfrm>
              <a:off x="489253" y="1011400"/>
              <a:ext cx="793388" cy="793388"/>
            </a:xfrm>
            <a:prstGeom prst="rect">
              <a:avLst/>
            </a:prstGeom>
            <a:blipFill rotWithShape="1">
              <a:blip r:embed="rId3">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3" name="Google Shape;143;p18"/>
            <p:cNvSpPr/>
            <p:nvPr/>
          </p:nvSpPr>
          <p:spPr>
            <a:xfrm>
              <a:off x="4405" y="2069445"/>
              <a:ext cx="1763085" cy="70523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4" name="Google Shape;144;p18"/>
            <p:cNvSpPr txBox="1"/>
            <p:nvPr/>
          </p:nvSpPr>
          <p:spPr>
            <a:xfrm>
              <a:off x="4405" y="2069445"/>
              <a:ext cx="1763085" cy="70523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2400"/>
                <a:buFont typeface="Libre Franklin"/>
                <a:buNone/>
              </a:pPr>
              <a:r>
                <a:rPr lang="en-US" sz="2400" b="0" i="0" u="none" strike="noStrike" cap="none">
                  <a:solidFill>
                    <a:schemeClr val="lt1"/>
                  </a:solidFill>
                  <a:latin typeface="Libre Franklin"/>
                  <a:ea typeface="Libre Franklin"/>
                  <a:cs typeface="Libre Franklin"/>
                  <a:sym typeface="Libre Franklin"/>
                </a:rPr>
                <a:t>Grades</a:t>
              </a:r>
              <a:endParaRPr/>
            </a:p>
          </p:txBody>
        </p:sp>
        <p:sp>
          <p:nvSpPr>
            <p:cNvPr id="145" name="Google Shape;145;p18"/>
            <p:cNvSpPr/>
            <p:nvPr/>
          </p:nvSpPr>
          <p:spPr>
            <a:xfrm>
              <a:off x="2560879" y="1011400"/>
              <a:ext cx="793388" cy="793388"/>
            </a:xfrm>
            <a:prstGeom prst="rect">
              <a:avLst/>
            </a:prstGeom>
            <a:blipFill rotWithShape="1">
              <a:blip r:embed="rId4">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6" name="Google Shape;146;p18"/>
            <p:cNvSpPr/>
            <p:nvPr/>
          </p:nvSpPr>
          <p:spPr>
            <a:xfrm>
              <a:off x="2076031" y="2069445"/>
              <a:ext cx="1763085" cy="70523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7" name="Google Shape;147;p18"/>
            <p:cNvSpPr txBox="1"/>
            <p:nvPr/>
          </p:nvSpPr>
          <p:spPr>
            <a:xfrm>
              <a:off x="2076031" y="2069445"/>
              <a:ext cx="1763085" cy="70523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2400"/>
                <a:buFont typeface="Libre Franklin"/>
                <a:buNone/>
              </a:pPr>
              <a:r>
                <a:rPr lang="en-US" sz="2400" b="0" i="0" u="none" strike="noStrike" cap="none">
                  <a:solidFill>
                    <a:schemeClr val="lt1"/>
                  </a:solidFill>
                  <a:latin typeface="Libre Franklin"/>
                  <a:ea typeface="Libre Franklin"/>
                  <a:cs typeface="Libre Franklin"/>
                  <a:sym typeface="Libre Franklin"/>
                </a:rPr>
                <a:t>Education</a:t>
              </a:r>
              <a:endParaRPr/>
            </a:p>
          </p:txBody>
        </p:sp>
        <p:sp>
          <p:nvSpPr>
            <p:cNvPr id="148" name="Google Shape;148;p18"/>
            <p:cNvSpPr/>
            <p:nvPr/>
          </p:nvSpPr>
          <p:spPr>
            <a:xfrm>
              <a:off x="4632505" y="1011400"/>
              <a:ext cx="793388" cy="793388"/>
            </a:xfrm>
            <a:prstGeom prst="rect">
              <a:avLst/>
            </a:prstGeom>
            <a:blipFill rotWithShape="1">
              <a:blip r:embed="rId5">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49" name="Google Shape;149;p18"/>
            <p:cNvSpPr/>
            <p:nvPr/>
          </p:nvSpPr>
          <p:spPr>
            <a:xfrm>
              <a:off x="4147657" y="2069445"/>
              <a:ext cx="1763085" cy="70523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0" name="Google Shape;150;p18"/>
            <p:cNvSpPr txBox="1"/>
            <p:nvPr/>
          </p:nvSpPr>
          <p:spPr>
            <a:xfrm>
              <a:off x="4147657" y="2069445"/>
              <a:ext cx="1763085" cy="70523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2400"/>
                <a:buFont typeface="Libre Franklin"/>
                <a:buNone/>
              </a:pPr>
              <a:r>
                <a:rPr lang="en-US" sz="2400" b="0" i="0" u="none" strike="noStrike" cap="none">
                  <a:solidFill>
                    <a:schemeClr val="lt1"/>
                  </a:solidFill>
                  <a:latin typeface="Libre Franklin"/>
                  <a:ea typeface="Libre Franklin"/>
                  <a:cs typeface="Libre Franklin"/>
                  <a:sym typeface="Libre Franklin"/>
                </a:rPr>
                <a:t> Experience</a:t>
              </a:r>
              <a:endParaRPr/>
            </a:p>
          </p:txBody>
        </p:sp>
        <p:sp>
          <p:nvSpPr>
            <p:cNvPr id="151" name="Google Shape;151;p18"/>
            <p:cNvSpPr/>
            <p:nvPr/>
          </p:nvSpPr>
          <p:spPr>
            <a:xfrm>
              <a:off x="6704131" y="1011400"/>
              <a:ext cx="793388" cy="793388"/>
            </a:xfrm>
            <a:prstGeom prst="rect">
              <a:avLst/>
            </a:prstGeom>
            <a:blipFill rotWithShape="1">
              <a:blip r:embed="rId6">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2" name="Google Shape;152;p18"/>
            <p:cNvSpPr/>
            <p:nvPr/>
          </p:nvSpPr>
          <p:spPr>
            <a:xfrm>
              <a:off x="6219283" y="2069445"/>
              <a:ext cx="1763085" cy="70523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3" name="Google Shape;153;p18"/>
            <p:cNvSpPr txBox="1"/>
            <p:nvPr/>
          </p:nvSpPr>
          <p:spPr>
            <a:xfrm>
              <a:off x="6219283" y="2069445"/>
              <a:ext cx="1763085" cy="70523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2400"/>
                <a:buFont typeface="Libre Franklin"/>
                <a:buNone/>
              </a:pPr>
              <a:r>
                <a:rPr lang="en-US" sz="2400" b="0" i="0" u="none" strike="noStrike" cap="none">
                  <a:solidFill>
                    <a:schemeClr val="lt1"/>
                  </a:solidFill>
                  <a:latin typeface="Libre Franklin"/>
                  <a:ea typeface="Libre Franklin"/>
                  <a:cs typeface="Libre Franklin"/>
                  <a:sym typeface="Libre Franklin"/>
                </a:rPr>
                <a:t>Networking</a:t>
              </a:r>
              <a:endParaRPr/>
            </a:p>
          </p:txBody>
        </p:sp>
        <p:sp>
          <p:nvSpPr>
            <p:cNvPr id="154" name="Google Shape;154;p18"/>
            <p:cNvSpPr/>
            <p:nvPr/>
          </p:nvSpPr>
          <p:spPr>
            <a:xfrm>
              <a:off x="8775757" y="1011400"/>
              <a:ext cx="793388" cy="793388"/>
            </a:xfrm>
            <a:prstGeom prst="rect">
              <a:avLst/>
            </a:prstGeom>
            <a:blipFill rotWithShape="1">
              <a:blip r:embed="rId7">
                <a:alphaModFix/>
              </a:blip>
              <a:stretch>
                <a:fillRect/>
              </a:stretch>
            </a:blip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5" name="Google Shape;155;p18"/>
            <p:cNvSpPr/>
            <p:nvPr/>
          </p:nvSpPr>
          <p:spPr>
            <a:xfrm>
              <a:off x="8290908" y="2069445"/>
              <a:ext cx="1763085" cy="705234"/>
            </a:xfrm>
            <a:prstGeom prst="rect">
              <a:avLst/>
            </a:prstGeom>
            <a:no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156" name="Google Shape;156;p18"/>
            <p:cNvSpPr txBox="1"/>
            <p:nvPr/>
          </p:nvSpPr>
          <p:spPr>
            <a:xfrm>
              <a:off x="8290908" y="2069445"/>
              <a:ext cx="1763085" cy="705234"/>
            </a:xfrm>
            <a:prstGeom prst="rect">
              <a:avLst/>
            </a:prstGeom>
            <a:noFill/>
            <a:ln>
              <a:noFill/>
            </a:ln>
          </p:spPr>
          <p:txBody>
            <a:bodyPr spcFirstLastPara="1" wrap="square" lIns="0" tIns="0" rIns="0" bIns="0" anchor="t" anchorCtr="0">
              <a:noAutofit/>
            </a:bodyPr>
            <a:lstStyle/>
            <a:p>
              <a:pPr marL="0" marR="0" lvl="0" indent="0" algn="ctr" rtl="0">
                <a:lnSpc>
                  <a:spcPct val="100000"/>
                </a:lnSpc>
                <a:spcBef>
                  <a:spcPts val="0"/>
                </a:spcBef>
                <a:spcAft>
                  <a:spcPts val="0"/>
                </a:spcAft>
                <a:buClr>
                  <a:schemeClr val="lt1"/>
                </a:buClr>
                <a:buSzPts val="2400"/>
                <a:buFont typeface="Libre Franklin"/>
                <a:buNone/>
              </a:pPr>
              <a:r>
                <a:rPr lang="en-US" sz="2400" b="0" i="0" u="none" strike="noStrike" cap="none">
                  <a:solidFill>
                    <a:schemeClr val="lt1"/>
                  </a:solidFill>
                  <a:latin typeface="Libre Franklin"/>
                  <a:ea typeface="Libre Franklin"/>
                  <a:cs typeface="Libre Franklin"/>
                  <a:sym typeface="Libre Franklin"/>
                </a:rPr>
                <a:t>Marketing</a:t>
              </a:r>
              <a:endParaRPr/>
            </a:p>
          </p:txBody>
        </p:sp>
      </p:gr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0"/>
        <p:cNvGrpSpPr/>
        <p:nvPr/>
      </p:nvGrpSpPr>
      <p:grpSpPr>
        <a:xfrm>
          <a:off x="0" y="0"/>
          <a:ext cx="0" cy="0"/>
          <a:chOff x="0" y="0"/>
          <a:chExt cx="0" cy="0"/>
        </a:xfrm>
      </p:grpSpPr>
      <p:sp>
        <p:nvSpPr>
          <p:cNvPr id="161" name="Google Shape;161;p19"/>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62" name="Google Shape;162;p19"/>
          <p:cNvCxnSpPr/>
          <p:nvPr/>
        </p:nvCxnSpPr>
        <p:spPr>
          <a:xfrm>
            <a:off x="1207658" y="4474741"/>
            <a:ext cx="9875520" cy="0"/>
          </a:xfrm>
          <a:prstGeom prst="straightConnector1">
            <a:avLst/>
          </a:prstGeom>
          <a:noFill/>
          <a:ln w="12700" cap="flat" cmpd="sng">
            <a:solidFill>
              <a:srgbClr val="3F3F3F"/>
            </a:solidFill>
            <a:prstDash val="solid"/>
            <a:round/>
            <a:headEnd type="none" w="sm" len="sm"/>
            <a:tailEnd type="none" w="sm" len="sm"/>
          </a:ln>
        </p:spPr>
      </p:cxnSp>
      <p:sp>
        <p:nvSpPr>
          <p:cNvPr id="163" name="Google Shape;163;p19"/>
          <p:cNvSpPr/>
          <p:nvPr/>
        </p:nvSpPr>
        <p:spPr>
          <a:xfrm>
            <a:off x="3274" y="0"/>
            <a:ext cx="12188726" cy="685897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164" name="Google Shape;164;p19" descr="Classroom sticker progress chart"/>
          <p:cNvPicPr preferRelativeResize="0"/>
          <p:nvPr/>
        </p:nvPicPr>
        <p:blipFill rotWithShape="1">
          <a:blip r:embed="rId3">
            <a:alphaModFix/>
          </a:blip>
          <a:srcRect b="25000"/>
          <a:stretch/>
        </p:blipFill>
        <p:spPr>
          <a:xfrm>
            <a:off x="20" y="975"/>
            <a:ext cx="12191980" cy="6858000"/>
          </a:xfrm>
          <a:prstGeom prst="rect">
            <a:avLst/>
          </a:prstGeom>
          <a:noFill/>
          <a:ln>
            <a:noFill/>
          </a:ln>
        </p:spPr>
      </p:pic>
      <p:sp>
        <p:nvSpPr>
          <p:cNvPr id="165" name="Google Shape;165;p19"/>
          <p:cNvSpPr/>
          <p:nvPr/>
        </p:nvSpPr>
        <p:spPr>
          <a:xfrm rot="-5400000">
            <a:off x="338326" y="-341385"/>
            <a:ext cx="6858003" cy="7540754"/>
          </a:xfrm>
          <a:prstGeom prst="rect">
            <a:avLst/>
          </a:prstGeom>
          <a:gradFill>
            <a:gsLst>
              <a:gs pos="0">
                <a:srgbClr val="000000">
                  <a:alpha val="0"/>
                </a:srgbClr>
              </a:gs>
              <a:gs pos="48000">
                <a:srgbClr val="000000">
                  <a:alpha val="24705"/>
                </a:srgbClr>
              </a:gs>
              <a:gs pos="85000">
                <a:srgbClr val="000000">
                  <a:alpha val="44705"/>
                </a:srgbClr>
              </a:gs>
              <a:gs pos="100000">
                <a:srgbClr val="000000">
                  <a:alpha val="44705"/>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66" name="Google Shape;166;p19"/>
          <p:cNvSpPr txBox="1">
            <a:spLocks noGrp="1"/>
          </p:cNvSpPr>
          <p:nvPr>
            <p:ph type="title"/>
          </p:nvPr>
        </p:nvSpPr>
        <p:spPr>
          <a:xfrm>
            <a:off x="854277" y="1475234"/>
            <a:ext cx="3214307" cy="290169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Bookman Old Style"/>
              <a:buNone/>
            </a:pPr>
            <a:r>
              <a:rPr lang="en-US" sz="4400">
                <a:solidFill>
                  <a:schemeClr val="lt1"/>
                </a:solidFill>
              </a:rPr>
              <a:t>Grades</a:t>
            </a:r>
            <a:endParaRPr/>
          </a:p>
        </p:txBody>
      </p:sp>
      <p:cxnSp>
        <p:nvCxnSpPr>
          <p:cNvPr id="167" name="Google Shape;167;p19"/>
          <p:cNvCxnSpPr/>
          <p:nvPr/>
        </p:nvCxnSpPr>
        <p:spPr>
          <a:xfrm>
            <a:off x="906950" y="4508519"/>
            <a:ext cx="310896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1"/>
        <p:cNvGrpSpPr/>
        <p:nvPr/>
      </p:nvGrpSpPr>
      <p:grpSpPr>
        <a:xfrm>
          <a:off x="0" y="0"/>
          <a:ext cx="0" cy="0"/>
          <a:chOff x="0" y="0"/>
          <a:chExt cx="0" cy="0"/>
        </a:xfrm>
      </p:grpSpPr>
      <p:sp>
        <p:nvSpPr>
          <p:cNvPr id="172" name="Google Shape;172;p20"/>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73" name="Google Shape;173;p20"/>
          <p:cNvSpPr txBox="1">
            <a:spLocks noGrp="1"/>
          </p:cNvSpPr>
          <p:nvPr>
            <p:ph type="title"/>
          </p:nvPr>
        </p:nvSpPr>
        <p:spPr>
          <a:xfrm>
            <a:off x="643475" y="643475"/>
            <a:ext cx="3270900" cy="5126100"/>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3F3F3F"/>
              </a:buClr>
              <a:buSzPts val="4300"/>
              <a:buFont typeface="Bookman Old Style"/>
              <a:buNone/>
            </a:pPr>
            <a:r>
              <a:rPr lang="en-US" sz="4300"/>
              <a:t>Why are grades important?</a:t>
            </a:r>
            <a:endParaRPr sz="4300"/>
          </a:p>
        </p:txBody>
      </p:sp>
      <p:cxnSp>
        <p:nvCxnSpPr>
          <p:cNvPr id="174" name="Google Shape;174;p20"/>
          <p:cNvCxnSpPr/>
          <p:nvPr/>
        </p:nvCxnSpPr>
        <p:spPr>
          <a:xfrm>
            <a:off x="4042052" y="1778497"/>
            <a:ext cx="0" cy="3200400"/>
          </a:xfrm>
          <a:prstGeom prst="straightConnector1">
            <a:avLst/>
          </a:prstGeom>
          <a:noFill/>
          <a:ln w="19050" cap="flat" cmpd="sng">
            <a:solidFill>
              <a:schemeClr val="dk1"/>
            </a:solidFill>
            <a:prstDash val="solid"/>
            <a:miter lim="800000"/>
            <a:headEnd type="none" w="sm" len="sm"/>
            <a:tailEnd type="none" w="sm" len="sm"/>
          </a:ln>
        </p:spPr>
      </p:cxnSp>
      <p:sp>
        <p:nvSpPr>
          <p:cNvPr id="175" name="Google Shape;175;p20"/>
          <p:cNvSpPr txBox="1">
            <a:spLocks noGrp="1"/>
          </p:cNvSpPr>
          <p:nvPr>
            <p:ph type="body" idx="1"/>
          </p:nvPr>
        </p:nvSpPr>
        <p:spPr>
          <a:xfrm>
            <a:off x="4363786" y="621697"/>
            <a:ext cx="6791894" cy="5147973"/>
          </a:xfrm>
          <a:prstGeom prst="rect">
            <a:avLst/>
          </a:prstGeom>
          <a:noFill/>
          <a:ln>
            <a:noFill/>
          </a:ln>
        </p:spPr>
        <p:txBody>
          <a:bodyPr spcFirstLastPara="1" wrap="square" lIns="0" tIns="45700" rIns="0" bIns="45700" anchor="ctr" anchorCtr="0">
            <a:normAutofit/>
          </a:bodyPr>
          <a:lstStyle/>
          <a:p>
            <a:pPr marL="91440" lvl="0" indent="-120650" algn="l" rtl="0">
              <a:lnSpc>
                <a:spcPct val="110000"/>
              </a:lnSpc>
              <a:spcBef>
                <a:spcPts val="0"/>
              </a:spcBef>
              <a:spcAft>
                <a:spcPts val="0"/>
              </a:spcAft>
              <a:buSzPts val="1900"/>
              <a:buFont typeface="Noto Sans Symbols"/>
              <a:buChar char="⮚"/>
            </a:pPr>
            <a:r>
              <a:rPr lang="en-US"/>
              <a:t> Grades certainly aren’t EVERYTHING but getting better grades will make you more competitive by getting you into better schools</a:t>
            </a:r>
            <a:endParaRPr/>
          </a:p>
          <a:p>
            <a:pPr marL="91440" lvl="0" indent="-120650" algn="l" rtl="0">
              <a:lnSpc>
                <a:spcPct val="110000"/>
              </a:lnSpc>
              <a:spcBef>
                <a:spcPts val="1400"/>
              </a:spcBef>
              <a:spcAft>
                <a:spcPts val="0"/>
              </a:spcAft>
              <a:buSzPts val="1900"/>
              <a:buFont typeface="Noto Sans Symbols"/>
              <a:buChar char="⮚"/>
            </a:pPr>
            <a:r>
              <a:rPr lang="en-US"/>
              <a:t> We will discuss on the next slide why going to certain schools is an advantage</a:t>
            </a:r>
            <a:endParaRPr/>
          </a:p>
        </p:txBody>
      </p:sp>
      <p:sp>
        <p:nvSpPr>
          <p:cNvPr id="176" name="Google Shape;176;p20"/>
          <p:cNvSpPr/>
          <p:nvPr/>
        </p:nvSpPr>
        <p:spPr>
          <a:xfrm>
            <a:off x="0" y="6400800"/>
            <a:ext cx="12192000"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0"/>
        <p:cNvGrpSpPr/>
        <p:nvPr/>
      </p:nvGrpSpPr>
      <p:grpSpPr>
        <a:xfrm>
          <a:off x="0" y="0"/>
          <a:ext cx="0" cy="0"/>
          <a:chOff x="0" y="0"/>
          <a:chExt cx="0" cy="0"/>
        </a:xfrm>
      </p:grpSpPr>
      <p:sp>
        <p:nvSpPr>
          <p:cNvPr id="181" name="Google Shape;181;p21"/>
          <p:cNvSpPr/>
          <p:nvPr/>
        </p:nvSpPr>
        <p:spPr>
          <a:xfrm>
            <a:off x="3175" y="6400800"/>
            <a:ext cx="12188825"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cxnSp>
        <p:nvCxnSpPr>
          <p:cNvPr id="182" name="Google Shape;182;p21"/>
          <p:cNvCxnSpPr/>
          <p:nvPr/>
        </p:nvCxnSpPr>
        <p:spPr>
          <a:xfrm>
            <a:off x="1207658" y="4474741"/>
            <a:ext cx="9875520" cy="0"/>
          </a:xfrm>
          <a:prstGeom prst="straightConnector1">
            <a:avLst/>
          </a:prstGeom>
          <a:noFill/>
          <a:ln w="12700" cap="flat" cmpd="sng">
            <a:solidFill>
              <a:srgbClr val="3F3F3F"/>
            </a:solidFill>
            <a:prstDash val="solid"/>
            <a:round/>
            <a:headEnd type="none" w="sm" len="sm"/>
            <a:tailEnd type="none" w="sm" len="sm"/>
          </a:ln>
        </p:spPr>
      </p:cxnSp>
      <p:sp>
        <p:nvSpPr>
          <p:cNvPr id="183" name="Google Shape;183;p21"/>
          <p:cNvSpPr/>
          <p:nvPr/>
        </p:nvSpPr>
        <p:spPr>
          <a:xfrm>
            <a:off x="3274" y="0"/>
            <a:ext cx="12188726" cy="6858975"/>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pic>
        <p:nvPicPr>
          <p:cNvPr id="184" name="Google Shape;184;p21" descr="School desk with books and pencils with chalkboard in background"/>
          <p:cNvPicPr preferRelativeResize="0"/>
          <p:nvPr/>
        </p:nvPicPr>
        <p:blipFill rotWithShape="1">
          <a:blip r:embed="rId3">
            <a:alphaModFix/>
          </a:blip>
          <a:srcRect t="15730"/>
          <a:stretch/>
        </p:blipFill>
        <p:spPr>
          <a:xfrm>
            <a:off x="20" y="975"/>
            <a:ext cx="12191980" cy="6858000"/>
          </a:xfrm>
          <a:prstGeom prst="rect">
            <a:avLst/>
          </a:prstGeom>
          <a:noFill/>
          <a:ln>
            <a:noFill/>
          </a:ln>
        </p:spPr>
      </p:pic>
      <p:sp>
        <p:nvSpPr>
          <p:cNvPr id="185" name="Google Shape;185;p21"/>
          <p:cNvSpPr/>
          <p:nvPr/>
        </p:nvSpPr>
        <p:spPr>
          <a:xfrm rot="-5400000">
            <a:off x="338326" y="-341385"/>
            <a:ext cx="6858003" cy="7540754"/>
          </a:xfrm>
          <a:prstGeom prst="rect">
            <a:avLst/>
          </a:prstGeom>
          <a:gradFill>
            <a:gsLst>
              <a:gs pos="0">
                <a:srgbClr val="000000">
                  <a:alpha val="0"/>
                </a:srgbClr>
              </a:gs>
              <a:gs pos="48000">
                <a:srgbClr val="000000">
                  <a:alpha val="24705"/>
                </a:srgbClr>
              </a:gs>
              <a:gs pos="85000">
                <a:srgbClr val="000000">
                  <a:alpha val="44705"/>
                </a:srgbClr>
              </a:gs>
              <a:gs pos="100000">
                <a:srgbClr val="000000">
                  <a:alpha val="44705"/>
                </a:srgbClr>
              </a:gs>
            </a:gsLst>
            <a:lin ang="1620000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86" name="Google Shape;186;p21"/>
          <p:cNvSpPr txBox="1">
            <a:spLocks noGrp="1"/>
          </p:cNvSpPr>
          <p:nvPr>
            <p:ph type="title"/>
          </p:nvPr>
        </p:nvSpPr>
        <p:spPr>
          <a:xfrm>
            <a:off x="854277" y="1475234"/>
            <a:ext cx="3214307" cy="2901694"/>
          </a:xfrm>
          <a:prstGeom prst="rect">
            <a:avLst/>
          </a:prstGeom>
          <a:noFill/>
          <a:ln>
            <a:noFill/>
          </a:ln>
        </p:spPr>
        <p:txBody>
          <a:bodyPr spcFirstLastPara="1" wrap="square" lIns="91425" tIns="45700" rIns="91425" bIns="45700" anchor="b" anchorCtr="0">
            <a:normAutofit/>
          </a:bodyPr>
          <a:lstStyle/>
          <a:p>
            <a:pPr marL="0" lvl="0" indent="0" algn="l" rtl="0">
              <a:lnSpc>
                <a:spcPct val="90000"/>
              </a:lnSpc>
              <a:spcBef>
                <a:spcPts val="0"/>
              </a:spcBef>
              <a:spcAft>
                <a:spcPts val="0"/>
              </a:spcAft>
              <a:buClr>
                <a:schemeClr val="lt1"/>
              </a:buClr>
              <a:buSzPts val="4400"/>
              <a:buFont typeface="Bookman Old Style"/>
              <a:buNone/>
            </a:pPr>
            <a:r>
              <a:rPr lang="en-US" sz="4400">
                <a:solidFill>
                  <a:schemeClr val="lt1"/>
                </a:solidFill>
              </a:rPr>
              <a:t>Education</a:t>
            </a:r>
            <a:endParaRPr/>
          </a:p>
        </p:txBody>
      </p:sp>
      <p:cxnSp>
        <p:nvCxnSpPr>
          <p:cNvPr id="187" name="Google Shape;187;p21"/>
          <p:cNvCxnSpPr/>
          <p:nvPr/>
        </p:nvCxnSpPr>
        <p:spPr>
          <a:xfrm>
            <a:off x="906950" y="4508519"/>
            <a:ext cx="3108960" cy="0"/>
          </a:xfrm>
          <a:prstGeom prst="straightConnector1">
            <a:avLst/>
          </a:prstGeom>
          <a:noFill/>
          <a:ln w="19050" cap="flat" cmpd="sng">
            <a:solidFill>
              <a:schemeClr val="lt1"/>
            </a:solidFill>
            <a:prstDash val="solid"/>
            <a:round/>
            <a:headEnd type="none" w="sm" len="sm"/>
            <a:tailEnd type="none" w="sm" len="sm"/>
          </a:ln>
        </p:spPr>
      </p:cxn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1"/>
        <p:cNvGrpSpPr/>
        <p:nvPr/>
      </p:nvGrpSpPr>
      <p:grpSpPr>
        <a:xfrm>
          <a:off x="0" y="0"/>
          <a:ext cx="0" cy="0"/>
          <a:chOff x="0" y="0"/>
          <a:chExt cx="0" cy="0"/>
        </a:xfrm>
      </p:grpSpPr>
      <p:sp>
        <p:nvSpPr>
          <p:cNvPr id="192" name="Google Shape;192;p22"/>
          <p:cNvSpPr/>
          <p:nvPr/>
        </p:nvSpPr>
        <p:spPr>
          <a:xfrm>
            <a:off x="3048" y="0"/>
            <a:ext cx="12188952" cy="6858000"/>
          </a:xfrm>
          <a:prstGeom prst="rect">
            <a:avLst/>
          </a:prstGeom>
          <a:solidFill>
            <a:schemeClr val="lt1"/>
          </a:soli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Libre Franklin"/>
              <a:ea typeface="Libre Franklin"/>
              <a:cs typeface="Libre Franklin"/>
              <a:sym typeface="Libre Franklin"/>
            </a:endParaRPr>
          </a:p>
        </p:txBody>
      </p:sp>
      <p:sp>
        <p:nvSpPr>
          <p:cNvPr id="193" name="Google Shape;193;p22"/>
          <p:cNvSpPr txBox="1">
            <a:spLocks noGrp="1"/>
          </p:cNvSpPr>
          <p:nvPr>
            <p:ph type="title"/>
          </p:nvPr>
        </p:nvSpPr>
        <p:spPr>
          <a:xfrm>
            <a:off x="643467" y="643467"/>
            <a:ext cx="3191111" cy="5126203"/>
          </a:xfrm>
          <a:prstGeom prst="rect">
            <a:avLst/>
          </a:prstGeom>
          <a:noFill/>
          <a:ln>
            <a:noFill/>
          </a:ln>
        </p:spPr>
        <p:txBody>
          <a:bodyPr spcFirstLastPara="1" wrap="square" lIns="91425" tIns="45700" rIns="91425" bIns="45700" anchor="ctr" anchorCtr="0">
            <a:normAutofit/>
          </a:bodyPr>
          <a:lstStyle/>
          <a:p>
            <a:pPr marL="0" lvl="0" indent="0" algn="r" rtl="0">
              <a:lnSpc>
                <a:spcPct val="90000"/>
              </a:lnSpc>
              <a:spcBef>
                <a:spcPts val="0"/>
              </a:spcBef>
              <a:spcAft>
                <a:spcPts val="0"/>
              </a:spcAft>
              <a:buClr>
                <a:srgbClr val="3F3F3F"/>
              </a:buClr>
              <a:buSzPts val="4300"/>
              <a:buFont typeface="Bookman Old Style"/>
              <a:buNone/>
            </a:pPr>
            <a:r>
              <a:rPr lang="en-US" sz="4300" dirty="0"/>
              <a:t>Why is education important?</a:t>
            </a:r>
            <a:endParaRPr sz="4300" dirty="0"/>
          </a:p>
        </p:txBody>
      </p:sp>
      <p:cxnSp>
        <p:nvCxnSpPr>
          <p:cNvPr id="194" name="Google Shape;194;p22"/>
          <p:cNvCxnSpPr/>
          <p:nvPr/>
        </p:nvCxnSpPr>
        <p:spPr>
          <a:xfrm>
            <a:off x="4042052" y="1778497"/>
            <a:ext cx="0" cy="3200400"/>
          </a:xfrm>
          <a:prstGeom prst="straightConnector1">
            <a:avLst/>
          </a:prstGeom>
          <a:noFill/>
          <a:ln w="19050" cap="flat" cmpd="sng">
            <a:solidFill>
              <a:schemeClr val="dk1"/>
            </a:solidFill>
            <a:prstDash val="solid"/>
            <a:miter lim="800000"/>
            <a:headEnd type="none" w="sm" len="sm"/>
            <a:tailEnd type="none" w="sm" len="sm"/>
          </a:ln>
        </p:spPr>
      </p:cxnSp>
      <p:sp>
        <p:nvSpPr>
          <p:cNvPr id="195" name="Google Shape;195;p22"/>
          <p:cNvSpPr txBox="1">
            <a:spLocks noGrp="1"/>
          </p:cNvSpPr>
          <p:nvPr>
            <p:ph type="body" idx="1"/>
          </p:nvPr>
        </p:nvSpPr>
        <p:spPr>
          <a:xfrm>
            <a:off x="4363786" y="621697"/>
            <a:ext cx="6791894" cy="5147973"/>
          </a:xfrm>
          <a:prstGeom prst="rect">
            <a:avLst/>
          </a:prstGeom>
          <a:noFill/>
          <a:ln>
            <a:noFill/>
          </a:ln>
        </p:spPr>
        <p:txBody>
          <a:bodyPr spcFirstLastPara="1" wrap="square" lIns="0" tIns="45700" rIns="0" bIns="45700" anchor="ctr" anchorCtr="0">
            <a:normAutofit fontScale="92500" lnSpcReduction="20000"/>
          </a:bodyPr>
          <a:lstStyle/>
          <a:p>
            <a:pPr marL="91440" lvl="0" indent="-111601" algn="l" rtl="0">
              <a:lnSpc>
                <a:spcPct val="110000"/>
              </a:lnSpc>
              <a:spcBef>
                <a:spcPts val="0"/>
              </a:spcBef>
              <a:spcAft>
                <a:spcPts val="0"/>
              </a:spcAft>
              <a:buSzPct val="100000"/>
              <a:buFont typeface="Noto Sans Symbols"/>
              <a:buChar char="⮚"/>
            </a:pPr>
            <a:r>
              <a:rPr lang="en-US"/>
              <a:t> Getting into the top schools makes you more competitive</a:t>
            </a:r>
            <a:endParaRPr/>
          </a:p>
          <a:p>
            <a:pPr marL="384048" lvl="1" indent="-182911" algn="l" rtl="0">
              <a:lnSpc>
                <a:spcPct val="100000"/>
              </a:lnSpc>
              <a:spcBef>
                <a:spcPts val="400"/>
              </a:spcBef>
              <a:spcAft>
                <a:spcPts val="0"/>
              </a:spcAft>
              <a:buClr>
                <a:srgbClr val="3F3F3F"/>
              </a:buClr>
              <a:buSzPct val="100000"/>
              <a:buFont typeface="Noto Sans Symbols"/>
              <a:buChar char="⮚"/>
            </a:pPr>
            <a:r>
              <a:rPr lang="en-US"/>
              <a:t>Example: you and one other person are applying for the same job; you went to Harvard and your competitor went to a lesser-known school. Who will likely get the job?</a:t>
            </a:r>
            <a:endParaRPr/>
          </a:p>
          <a:p>
            <a:pPr marL="91440" lvl="0" indent="-111601" algn="l" rtl="0">
              <a:lnSpc>
                <a:spcPct val="110000"/>
              </a:lnSpc>
              <a:spcBef>
                <a:spcPts val="1600"/>
              </a:spcBef>
              <a:spcAft>
                <a:spcPts val="0"/>
              </a:spcAft>
              <a:buSzPct val="100000"/>
              <a:buFont typeface="Noto Sans Symbols"/>
              <a:buChar char="⮚"/>
            </a:pPr>
            <a:r>
              <a:rPr lang="en-US"/>
              <a:t> Also having a degree can increase your earning potential and qualify you for more advanced positions. Many industries, i.e. banking and business, will hire you at an entry-level position, but having a degree makes you stand out</a:t>
            </a:r>
            <a:endParaRPr/>
          </a:p>
          <a:p>
            <a:pPr marL="384048" lvl="1" indent="-182911" algn="l" rtl="0">
              <a:lnSpc>
                <a:spcPct val="100000"/>
              </a:lnSpc>
              <a:spcBef>
                <a:spcPts val="400"/>
              </a:spcBef>
              <a:spcAft>
                <a:spcPts val="0"/>
              </a:spcAft>
              <a:buClr>
                <a:srgbClr val="3F3F3F"/>
              </a:buClr>
              <a:buSzPct val="100000"/>
              <a:buFont typeface="Noto Sans Symbols"/>
              <a:buChar char="⮚"/>
            </a:pPr>
            <a:r>
              <a:rPr lang="en-US"/>
              <a:t>Example: you and one other person are applying to an entry level bank job; you have a degree in banking and the other person only has a high school diploma. Who will likely the job?</a:t>
            </a:r>
            <a:endParaRPr/>
          </a:p>
          <a:p>
            <a:pPr marL="91440" lvl="0" indent="-111601" algn="l" rtl="0">
              <a:lnSpc>
                <a:spcPct val="110000"/>
              </a:lnSpc>
              <a:spcBef>
                <a:spcPts val="1600"/>
              </a:spcBef>
              <a:spcAft>
                <a:spcPts val="0"/>
              </a:spcAft>
              <a:buSzPct val="100000"/>
              <a:buFont typeface="Noto Sans Symbols"/>
              <a:buChar char="⮚"/>
            </a:pPr>
            <a:r>
              <a:rPr lang="en-US"/>
              <a:t> Another way to further your education, particularly if you have a bachelor's degree already, is to pursue a certification. Evaluate the different certifications that would enhance your resume and potentially qualify you for more advanced positions.</a:t>
            </a:r>
            <a:endParaRPr/>
          </a:p>
          <a:p>
            <a:pPr marL="384048" lvl="1" indent="-182911" algn="l" rtl="0">
              <a:lnSpc>
                <a:spcPct val="100000"/>
              </a:lnSpc>
              <a:spcBef>
                <a:spcPts val="400"/>
              </a:spcBef>
              <a:spcAft>
                <a:spcPts val="0"/>
              </a:spcAft>
              <a:buClr>
                <a:srgbClr val="3F3F3F"/>
              </a:buClr>
              <a:buSzPct val="100000"/>
              <a:buFont typeface="Noto Sans Symbols"/>
              <a:buChar char="⮚"/>
            </a:pPr>
            <a:r>
              <a:rPr lang="en-US"/>
              <a:t>Example: two teachers are applying for a teaching position. They have the same level of education and experience, but one teacher is certified in special education. Who will likely get the job? </a:t>
            </a:r>
            <a:endParaRPr/>
          </a:p>
        </p:txBody>
      </p:sp>
      <p:sp>
        <p:nvSpPr>
          <p:cNvPr id="196" name="Google Shape;196;p22"/>
          <p:cNvSpPr/>
          <p:nvPr/>
        </p:nvSpPr>
        <p:spPr>
          <a:xfrm>
            <a:off x="0" y="6400800"/>
            <a:ext cx="12192000" cy="457200"/>
          </a:xfrm>
          <a:prstGeom prst="rect">
            <a:avLst/>
          </a:prstGeom>
          <a:solidFill>
            <a:srgbClr val="262626"/>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Tree>
  </p:cSld>
  <p:clrMapOvr>
    <a:masterClrMapping/>
  </p:clrMapOvr>
</p:sld>
</file>

<file path=ppt/theme/theme1.xml><?xml version="1.0" encoding="utf-8"?>
<a:theme xmlns:a="http://schemas.openxmlformats.org/drawingml/2006/main" name="1_RetrospectVTI">
  <a:themeElements>
    <a:clrScheme name="Custom 34">
      <a:dk1>
        <a:srgbClr val="000000"/>
      </a:dk1>
      <a:lt1>
        <a:srgbClr val="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RetrospectVTI">
  <a:themeElements>
    <a:clrScheme name="Custom 34">
      <a:dk1>
        <a:srgbClr val="000000"/>
      </a:dk1>
      <a:lt1>
        <a:srgbClr val="FFFFFF"/>
      </a:lt1>
      <a:dk2>
        <a:srgbClr val="39302A"/>
      </a:dk2>
      <a:lt2>
        <a:srgbClr val="E5DEDB"/>
      </a:lt2>
      <a:accent1>
        <a:srgbClr val="EC7016"/>
      </a:accent1>
      <a:accent2>
        <a:srgbClr val="F8931D"/>
      </a:accent2>
      <a:accent3>
        <a:srgbClr val="CE8D3E"/>
      </a:accent3>
      <a:accent4>
        <a:srgbClr val="E64823"/>
      </a:accent4>
      <a:accent5>
        <a:srgbClr val="FFCA08"/>
      </a:accent5>
      <a:accent6>
        <a:srgbClr val="9C6A6A"/>
      </a:accent6>
      <a:hlink>
        <a:srgbClr val="2998E3"/>
      </a:hlink>
      <a:folHlink>
        <a:srgbClr val="7F723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238</TotalTime>
  <Words>889</Words>
  <Application>Microsoft Office PowerPoint</Application>
  <PresentationFormat>Widescreen</PresentationFormat>
  <Paragraphs>59</Paragraphs>
  <Slides>17</Slides>
  <Notes>17</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17</vt:i4>
      </vt:variant>
    </vt:vector>
  </HeadingPairs>
  <TitlesOfParts>
    <vt:vector size="25" baseType="lpstr">
      <vt:lpstr>Noto Sans Symbols</vt:lpstr>
      <vt:lpstr>Calibri</vt:lpstr>
      <vt:lpstr>Helvetica Neue</vt:lpstr>
      <vt:lpstr>Libre Franklin</vt:lpstr>
      <vt:lpstr>Arial</vt:lpstr>
      <vt:lpstr>Bookman Old Style</vt:lpstr>
      <vt:lpstr>1_RetrospectVTI</vt:lpstr>
      <vt:lpstr>1_RetrospectVTI</vt:lpstr>
      <vt:lpstr>Careers – Lesson 3</vt:lpstr>
      <vt:lpstr>Overview</vt:lpstr>
      <vt:lpstr>Ted Talk Group Work</vt:lpstr>
      <vt:lpstr>Competitive Market</vt:lpstr>
      <vt:lpstr>Employment Strategies</vt:lpstr>
      <vt:lpstr>Grades</vt:lpstr>
      <vt:lpstr>Why are grades important?</vt:lpstr>
      <vt:lpstr>Education</vt:lpstr>
      <vt:lpstr>Why is education important?</vt:lpstr>
      <vt:lpstr>PowerPoint Presentation</vt:lpstr>
      <vt:lpstr>Experience</vt:lpstr>
      <vt:lpstr>Why is experience important?</vt:lpstr>
      <vt:lpstr>Networking</vt:lpstr>
      <vt:lpstr>Why is networking important?</vt:lpstr>
      <vt:lpstr>Marketing</vt:lpstr>
      <vt:lpstr>Why is marketing important?</vt:lpstr>
      <vt:lpstr>Exit Ticket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Careers</dc:title>
  <dc:creator>Owner</dc:creator>
  <cp:lastModifiedBy>Julie Bamford</cp:lastModifiedBy>
  <cp:revision>6</cp:revision>
  <dcterms:modified xsi:type="dcterms:W3CDTF">2023-03-05T19:28:54Z</dcterms:modified>
</cp:coreProperties>
</file>