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64" r:id="rId3"/>
  </p:sldMasterIdLst>
  <p:sldIdLst>
    <p:sldId id="256" r:id="rId4"/>
    <p:sldId id="310" r:id="rId5"/>
    <p:sldId id="301" r:id="rId6"/>
    <p:sldId id="269"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4" autoAdjust="0"/>
    <p:restoredTop sz="94660"/>
  </p:normalViewPr>
  <p:slideViewPr>
    <p:cSldViewPr snapToGrid="0">
      <p:cViewPr varScale="1">
        <p:scale>
          <a:sx n="94" d="100"/>
          <a:sy n="94" d="100"/>
        </p:scale>
        <p:origin x="114" y="3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tableStyles" Target="tableStyles.xml"/><Relationship Id="rId5" Type="http://schemas.openxmlformats.org/officeDocument/2006/relationships/slide" Target="slides/slide2.xml"/><Relationship Id="rId1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34704-F90E-4175-B419-22641C9CB9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A2EC6F4-242E-4F2F-BA5D-B4D7A580CC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CE7F0D3-1D25-4906-8E6E-B252C3822FAB}"/>
              </a:ext>
            </a:extLst>
          </p:cNvPr>
          <p:cNvSpPr>
            <a:spLocks noGrp="1"/>
          </p:cNvSpPr>
          <p:nvPr>
            <p:ph type="dt" sz="half" idx="10"/>
          </p:nvPr>
        </p:nvSpPr>
        <p:spPr/>
        <p:txBody>
          <a:bodyPr/>
          <a:lstStyle/>
          <a:p>
            <a:fld id="{BCAF6A10-4201-4481-8C5C-CF4AD81828D7}" type="datetimeFigureOut">
              <a:rPr lang="en-US" smtClean="0"/>
              <a:t>3/20/2023</a:t>
            </a:fld>
            <a:endParaRPr lang="en-US"/>
          </a:p>
        </p:txBody>
      </p:sp>
      <p:sp>
        <p:nvSpPr>
          <p:cNvPr id="5" name="Footer Placeholder 4">
            <a:extLst>
              <a:ext uri="{FF2B5EF4-FFF2-40B4-BE49-F238E27FC236}">
                <a16:creationId xmlns:a16="http://schemas.microsoft.com/office/drawing/2014/main" id="{52BDB46F-706F-44B8-BDD0-1763F301FA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33E9CD-B49F-4E83-8BF7-C1736B1087D1}"/>
              </a:ext>
            </a:extLst>
          </p:cNvPr>
          <p:cNvSpPr>
            <a:spLocks noGrp="1"/>
          </p:cNvSpPr>
          <p:nvPr>
            <p:ph type="sldNum" sz="quarter" idx="12"/>
          </p:nvPr>
        </p:nvSpPr>
        <p:spPr/>
        <p:txBody>
          <a:bodyPr/>
          <a:lstStyle/>
          <a:p>
            <a:fld id="{A15745D5-6E77-43D6-9F0C-3E702A301874}" type="slidenum">
              <a:rPr lang="en-US" smtClean="0"/>
              <a:t>‹#›</a:t>
            </a:fld>
            <a:endParaRPr lang="en-US"/>
          </a:p>
        </p:txBody>
      </p:sp>
    </p:spTree>
    <p:extLst>
      <p:ext uri="{BB962C8B-B14F-4D97-AF65-F5344CB8AC3E}">
        <p14:creationId xmlns:p14="http://schemas.microsoft.com/office/powerpoint/2010/main" val="2821868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A241-81B9-4E45-B612-E4AFC93BB18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A8824ED-E5FA-4A96-8D43-C848F9B165D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8C2ED4-D4BA-4980-9573-4F92FD8B7A07}"/>
              </a:ext>
            </a:extLst>
          </p:cNvPr>
          <p:cNvSpPr>
            <a:spLocks noGrp="1"/>
          </p:cNvSpPr>
          <p:nvPr>
            <p:ph type="dt" sz="half" idx="10"/>
          </p:nvPr>
        </p:nvSpPr>
        <p:spPr/>
        <p:txBody>
          <a:bodyPr/>
          <a:lstStyle/>
          <a:p>
            <a:fld id="{BCAF6A10-4201-4481-8C5C-CF4AD81828D7}" type="datetimeFigureOut">
              <a:rPr lang="en-US" smtClean="0"/>
              <a:t>3/20/2023</a:t>
            </a:fld>
            <a:endParaRPr lang="en-US"/>
          </a:p>
        </p:txBody>
      </p:sp>
      <p:sp>
        <p:nvSpPr>
          <p:cNvPr id="5" name="Footer Placeholder 4">
            <a:extLst>
              <a:ext uri="{FF2B5EF4-FFF2-40B4-BE49-F238E27FC236}">
                <a16:creationId xmlns:a16="http://schemas.microsoft.com/office/drawing/2014/main" id="{B5961DC8-5B54-4DEF-8C13-E5D2B96DDA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57FF00-CE5F-4FBE-86CD-CCA0C0507BE9}"/>
              </a:ext>
            </a:extLst>
          </p:cNvPr>
          <p:cNvSpPr>
            <a:spLocks noGrp="1"/>
          </p:cNvSpPr>
          <p:nvPr>
            <p:ph type="sldNum" sz="quarter" idx="12"/>
          </p:nvPr>
        </p:nvSpPr>
        <p:spPr/>
        <p:txBody>
          <a:bodyPr/>
          <a:lstStyle/>
          <a:p>
            <a:fld id="{A15745D5-6E77-43D6-9F0C-3E702A301874}" type="slidenum">
              <a:rPr lang="en-US" smtClean="0"/>
              <a:t>‹#›</a:t>
            </a:fld>
            <a:endParaRPr lang="en-US"/>
          </a:p>
        </p:txBody>
      </p:sp>
    </p:spTree>
    <p:extLst>
      <p:ext uri="{BB962C8B-B14F-4D97-AF65-F5344CB8AC3E}">
        <p14:creationId xmlns:p14="http://schemas.microsoft.com/office/powerpoint/2010/main" val="4012718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C7E1D76-6675-4EE3-A7FA-2CE7B03983B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53C266C-6F8F-4942-9FAE-3DF92803432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0ECECE-B66F-4449-AD94-9D70D9CA1134}"/>
              </a:ext>
            </a:extLst>
          </p:cNvPr>
          <p:cNvSpPr>
            <a:spLocks noGrp="1"/>
          </p:cNvSpPr>
          <p:nvPr>
            <p:ph type="dt" sz="half" idx="10"/>
          </p:nvPr>
        </p:nvSpPr>
        <p:spPr/>
        <p:txBody>
          <a:bodyPr/>
          <a:lstStyle/>
          <a:p>
            <a:fld id="{BCAF6A10-4201-4481-8C5C-CF4AD81828D7}" type="datetimeFigureOut">
              <a:rPr lang="en-US" smtClean="0"/>
              <a:t>3/20/2023</a:t>
            </a:fld>
            <a:endParaRPr lang="en-US"/>
          </a:p>
        </p:txBody>
      </p:sp>
      <p:sp>
        <p:nvSpPr>
          <p:cNvPr id="5" name="Footer Placeholder 4">
            <a:extLst>
              <a:ext uri="{FF2B5EF4-FFF2-40B4-BE49-F238E27FC236}">
                <a16:creationId xmlns:a16="http://schemas.microsoft.com/office/drawing/2014/main" id="{90D9CB7C-7FC5-4A73-ACB7-F05F64CB8C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E0B68D-5129-41F1-827F-83CB9C2480ED}"/>
              </a:ext>
            </a:extLst>
          </p:cNvPr>
          <p:cNvSpPr>
            <a:spLocks noGrp="1"/>
          </p:cNvSpPr>
          <p:nvPr>
            <p:ph type="sldNum" sz="quarter" idx="12"/>
          </p:nvPr>
        </p:nvSpPr>
        <p:spPr/>
        <p:txBody>
          <a:bodyPr/>
          <a:lstStyle/>
          <a:p>
            <a:fld id="{A15745D5-6E77-43D6-9F0C-3E702A301874}" type="slidenum">
              <a:rPr lang="en-US" smtClean="0"/>
              <a:t>‹#›</a:t>
            </a:fld>
            <a:endParaRPr lang="en-US"/>
          </a:p>
        </p:txBody>
      </p:sp>
    </p:spTree>
    <p:extLst>
      <p:ext uri="{BB962C8B-B14F-4D97-AF65-F5344CB8AC3E}">
        <p14:creationId xmlns:p14="http://schemas.microsoft.com/office/powerpoint/2010/main" val="4668964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5" name="Rectangle 4"/>
          <p:cNvSpPr/>
          <p:nvPr userDrawn="1"/>
        </p:nvSpPr>
        <p:spPr bwMode="auto">
          <a:xfrm>
            <a:off x="0" y="0"/>
            <a:ext cx="12192000" cy="6858000"/>
          </a:xfrm>
          <a:prstGeom prst="rect">
            <a:avLst/>
          </a:prstGeom>
          <a:solidFill>
            <a:schemeClr val="bg1"/>
          </a:solidFill>
          <a:ln w="317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lang="en-US" sz="1800" dirty="0">
              <a:solidFill>
                <a:srgbClr val="00467F"/>
              </a:solidFill>
            </a:endParaRPr>
          </a:p>
        </p:txBody>
      </p:sp>
      <p:sp>
        <p:nvSpPr>
          <p:cNvPr id="3" name="Rectangle 2"/>
          <p:cNvSpPr/>
          <p:nvPr userDrawn="1"/>
        </p:nvSpPr>
        <p:spPr bwMode="auto">
          <a:xfrm>
            <a:off x="0" y="1447800"/>
            <a:ext cx="12192000" cy="914400"/>
          </a:xfrm>
          <a:prstGeom prst="rect">
            <a:avLst/>
          </a:prstGeom>
          <a:solidFill>
            <a:srgbClr val="F58025"/>
          </a:solidFill>
          <a:ln w="31750" cap="flat" cmpd="sng" algn="ctr">
            <a:noFill/>
            <a:prstDash val="solid"/>
            <a:round/>
            <a:headEnd type="none" w="med" len="med"/>
            <a:tailEnd type="none" w="med" len="med"/>
          </a:ln>
          <a:effectLst/>
        </p:spPr>
        <p:txBody>
          <a:bodyPr/>
          <a:lstStyle/>
          <a:p>
            <a:pPr algn="ctr" fontAlgn="base">
              <a:spcBef>
                <a:spcPct val="0"/>
              </a:spcBef>
              <a:spcAft>
                <a:spcPct val="0"/>
              </a:spcAft>
              <a:defRPr/>
            </a:pPr>
            <a:endParaRPr lang="en-US" sz="1800" dirty="0">
              <a:solidFill>
                <a:srgbClr val="00467F"/>
              </a:solidFill>
            </a:endParaRPr>
          </a:p>
        </p:txBody>
      </p:sp>
      <p:sp>
        <p:nvSpPr>
          <p:cNvPr id="7" name="Rectangle 2"/>
          <p:cNvSpPr>
            <a:spLocks noGrp="1" noChangeArrowheads="1"/>
          </p:cNvSpPr>
          <p:nvPr>
            <p:ph type="ctrTitle" hasCustomPrompt="1"/>
          </p:nvPr>
        </p:nvSpPr>
        <p:spPr>
          <a:xfrm>
            <a:off x="914400" y="1447800"/>
            <a:ext cx="11277600" cy="533400"/>
          </a:xfrm>
        </p:spPr>
        <p:txBody>
          <a:bodyPr anchor="b"/>
          <a:lstStyle>
            <a:lvl1pPr algn="l">
              <a:defRPr sz="2400">
                <a:solidFill>
                  <a:schemeClr val="bg1"/>
                </a:solidFill>
              </a:defRPr>
            </a:lvl1pPr>
          </a:lstStyle>
          <a:p>
            <a:r>
              <a:rPr lang="en-US" dirty="0"/>
              <a:t>Private Foundations and the Prohibition Against Self–Dealing</a:t>
            </a:r>
          </a:p>
        </p:txBody>
      </p:sp>
      <p:sp>
        <p:nvSpPr>
          <p:cNvPr id="8" name="Rectangle 3"/>
          <p:cNvSpPr>
            <a:spLocks noGrp="1" noChangeArrowheads="1"/>
          </p:cNvSpPr>
          <p:nvPr>
            <p:ph type="subTitle" idx="1" hasCustomPrompt="1"/>
          </p:nvPr>
        </p:nvSpPr>
        <p:spPr>
          <a:xfrm>
            <a:off x="914400" y="1981200"/>
            <a:ext cx="10363200" cy="381000"/>
          </a:xfrm>
        </p:spPr>
        <p:txBody>
          <a:bodyPr/>
          <a:lstStyle>
            <a:lvl1pPr marL="0" indent="0" algn="r">
              <a:buFont typeface="Wingdings" pitchFamily="-109" charset="2"/>
              <a:buNone/>
              <a:defRPr sz="1600" baseline="0">
                <a:solidFill>
                  <a:schemeClr val="bg1"/>
                </a:solidFill>
              </a:defRPr>
            </a:lvl1pPr>
          </a:lstStyle>
          <a:p>
            <a:r>
              <a:rPr lang="en-US" dirty="0"/>
              <a:t>January 30, 2013</a:t>
            </a:r>
          </a:p>
        </p:txBody>
      </p:sp>
    </p:spTree>
    <p:extLst>
      <p:ext uri="{BB962C8B-B14F-4D97-AF65-F5344CB8AC3E}">
        <p14:creationId xmlns:p14="http://schemas.microsoft.com/office/powerpoint/2010/main" val="18090249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Content Slide">
    <p:spTree>
      <p:nvGrpSpPr>
        <p:cNvPr id="1" name=""/>
        <p:cNvGrpSpPr/>
        <p:nvPr/>
      </p:nvGrpSpPr>
      <p:grpSpPr>
        <a:xfrm>
          <a:off x="0" y="0"/>
          <a:ext cx="0" cy="0"/>
          <a:chOff x="0" y="0"/>
          <a:chExt cx="0" cy="0"/>
        </a:xfrm>
      </p:grpSpPr>
      <p:sp>
        <p:nvSpPr>
          <p:cNvPr id="7" name="Rectangle 6"/>
          <p:cNvSpPr/>
          <p:nvPr userDrawn="1"/>
        </p:nvSpPr>
        <p:spPr bwMode="auto">
          <a:xfrm>
            <a:off x="0" y="0"/>
            <a:ext cx="12192000" cy="6858000"/>
          </a:xfrm>
          <a:prstGeom prst="rect">
            <a:avLst/>
          </a:prstGeom>
          <a:solidFill>
            <a:schemeClr val="bg1"/>
          </a:solidFill>
          <a:ln w="317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lang="en-US" sz="1800" dirty="0">
              <a:solidFill>
                <a:srgbClr val="00467F"/>
              </a:solidFill>
            </a:endParaRPr>
          </a:p>
        </p:txBody>
      </p:sp>
      <p:sp>
        <p:nvSpPr>
          <p:cNvPr id="2" name="Title 1"/>
          <p:cNvSpPr>
            <a:spLocks noGrp="1"/>
          </p:cNvSpPr>
          <p:nvPr>
            <p:ph type="title"/>
          </p:nvPr>
        </p:nvSpPr>
        <p:spPr/>
        <p:txBody>
          <a:bodyPr/>
          <a:lstStyle>
            <a:lvl1pPr>
              <a:defRPr>
                <a:solidFill>
                  <a:srgbClr val="F58025"/>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5" name="Straight Connector 4"/>
          <p:cNvCxnSpPr/>
          <p:nvPr userDrawn="1"/>
        </p:nvCxnSpPr>
        <p:spPr bwMode="auto">
          <a:xfrm>
            <a:off x="0" y="685800"/>
            <a:ext cx="12192000" cy="0"/>
          </a:xfrm>
          <a:prstGeom prst="line">
            <a:avLst/>
          </a:prstGeom>
          <a:solidFill>
            <a:schemeClr val="accent1"/>
          </a:solidFill>
          <a:ln w="57150" cap="flat" cmpd="sng" algn="ctr">
            <a:solidFill>
              <a:srgbClr val="00467F"/>
            </a:solidFill>
            <a:prstDash val="solid"/>
            <a:round/>
            <a:headEnd type="none" w="med" len="med"/>
            <a:tailEnd type="none" w="med" len="med"/>
          </a:ln>
          <a:effectLst/>
        </p:spPr>
      </p:cxnSp>
    </p:spTree>
    <p:extLst>
      <p:ext uri="{BB962C8B-B14F-4D97-AF65-F5344CB8AC3E}">
        <p14:creationId xmlns:p14="http://schemas.microsoft.com/office/powerpoint/2010/main" val="4119370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5" name="Rectangle 4"/>
          <p:cNvSpPr/>
          <p:nvPr userDrawn="1"/>
        </p:nvSpPr>
        <p:spPr bwMode="auto">
          <a:xfrm>
            <a:off x="0" y="0"/>
            <a:ext cx="12192000" cy="6858000"/>
          </a:xfrm>
          <a:prstGeom prst="rect">
            <a:avLst/>
          </a:prstGeom>
          <a:solidFill>
            <a:schemeClr val="bg1"/>
          </a:solidFill>
          <a:ln w="317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lang="en-US" sz="1800" dirty="0">
              <a:solidFill>
                <a:srgbClr val="00467F"/>
              </a:solidFill>
            </a:endParaRPr>
          </a:p>
        </p:txBody>
      </p:sp>
      <p:sp>
        <p:nvSpPr>
          <p:cNvPr id="3" name="Rectangle 2"/>
          <p:cNvSpPr/>
          <p:nvPr userDrawn="1"/>
        </p:nvSpPr>
        <p:spPr bwMode="auto">
          <a:xfrm>
            <a:off x="0" y="1447800"/>
            <a:ext cx="12192000" cy="914400"/>
          </a:xfrm>
          <a:prstGeom prst="rect">
            <a:avLst/>
          </a:prstGeom>
          <a:solidFill>
            <a:srgbClr val="F58025"/>
          </a:solidFill>
          <a:ln w="31750" cap="flat" cmpd="sng" algn="ctr">
            <a:noFill/>
            <a:prstDash val="solid"/>
            <a:round/>
            <a:headEnd type="none" w="med" len="med"/>
            <a:tailEnd type="none" w="med" len="med"/>
          </a:ln>
          <a:effectLst/>
        </p:spPr>
        <p:txBody>
          <a:bodyPr/>
          <a:lstStyle/>
          <a:p>
            <a:pPr algn="ctr" fontAlgn="base">
              <a:spcBef>
                <a:spcPct val="0"/>
              </a:spcBef>
              <a:spcAft>
                <a:spcPct val="0"/>
              </a:spcAft>
              <a:defRPr/>
            </a:pPr>
            <a:endParaRPr lang="en-US" sz="1800" dirty="0">
              <a:solidFill>
                <a:srgbClr val="00467F"/>
              </a:solidFill>
            </a:endParaRPr>
          </a:p>
        </p:txBody>
      </p:sp>
      <p:sp>
        <p:nvSpPr>
          <p:cNvPr id="6" name="Text Placeholder 5"/>
          <p:cNvSpPr>
            <a:spLocks noGrp="1"/>
          </p:cNvSpPr>
          <p:nvPr>
            <p:ph type="body" sz="quarter" idx="10"/>
          </p:nvPr>
        </p:nvSpPr>
        <p:spPr>
          <a:xfrm>
            <a:off x="609600" y="1447800"/>
            <a:ext cx="10972800" cy="914400"/>
          </a:xfrm>
        </p:spPr>
        <p:txBody>
          <a:bodyPr anchor="ctr"/>
          <a:lstStyle>
            <a:lvl1pPr algn="ctr">
              <a:buNone/>
              <a:defRPr sz="3200" b="1">
                <a:solidFill>
                  <a:schemeClr val="bg1"/>
                </a:solidFill>
              </a:defRPr>
            </a:lvl1pPr>
          </a:lstStyle>
          <a:p>
            <a:pPr lvl="0"/>
            <a:r>
              <a:rPr lang="en-US" dirty="0"/>
              <a:t>Click to edit Master text styles</a:t>
            </a:r>
          </a:p>
        </p:txBody>
      </p:sp>
    </p:spTree>
    <p:extLst>
      <p:ext uri="{BB962C8B-B14F-4D97-AF65-F5344CB8AC3E}">
        <p14:creationId xmlns:p14="http://schemas.microsoft.com/office/powerpoint/2010/main" val="31259577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842B54A-926D-41FD-93A9-64196962A9DA}" type="datetimeFigureOut">
              <a:rPr lang="en-US" smtClean="0"/>
              <a:t>3/20/2023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81D443-06C7-4DF1-8032-C914BB6A428F}" type="slidenum">
              <a:rPr lang="en-US" smtClean="0"/>
              <a:t>‹#›</a:t>
            </a:fld>
            <a:endParaRPr lang="en-US"/>
          </a:p>
        </p:txBody>
      </p:sp>
    </p:spTree>
    <p:extLst>
      <p:ext uri="{BB962C8B-B14F-4D97-AF65-F5344CB8AC3E}">
        <p14:creationId xmlns:p14="http://schemas.microsoft.com/office/powerpoint/2010/main" val="36241395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42B54A-926D-41FD-93A9-64196962A9DA}" type="datetimeFigureOut">
              <a:rPr lang="en-US" smtClean="0"/>
              <a:t>3/20/2023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81D443-06C7-4DF1-8032-C914BB6A428F}" type="slidenum">
              <a:rPr lang="en-US" smtClean="0"/>
              <a:t>‹#›</a:t>
            </a:fld>
            <a:endParaRPr lang="en-US"/>
          </a:p>
        </p:txBody>
      </p:sp>
    </p:spTree>
    <p:extLst>
      <p:ext uri="{BB962C8B-B14F-4D97-AF65-F5344CB8AC3E}">
        <p14:creationId xmlns:p14="http://schemas.microsoft.com/office/powerpoint/2010/main" val="12601848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42B54A-926D-41FD-93A9-64196962A9DA}" type="datetimeFigureOut">
              <a:rPr lang="en-US" smtClean="0"/>
              <a:t>3/20/2023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81D443-06C7-4DF1-8032-C914BB6A428F}" type="slidenum">
              <a:rPr lang="en-US" smtClean="0"/>
              <a:t>‹#›</a:t>
            </a:fld>
            <a:endParaRPr lang="en-US"/>
          </a:p>
        </p:txBody>
      </p:sp>
    </p:spTree>
    <p:extLst>
      <p:ext uri="{BB962C8B-B14F-4D97-AF65-F5344CB8AC3E}">
        <p14:creationId xmlns:p14="http://schemas.microsoft.com/office/powerpoint/2010/main" val="27640675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842B54A-926D-41FD-93A9-64196962A9DA}" type="datetimeFigureOut">
              <a:rPr lang="en-US" smtClean="0"/>
              <a:t>3/20/2023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81D443-06C7-4DF1-8032-C914BB6A428F}" type="slidenum">
              <a:rPr lang="en-US" smtClean="0"/>
              <a:t>‹#›</a:t>
            </a:fld>
            <a:endParaRPr lang="en-US"/>
          </a:p>
        </p:txBody>
      </p:sp>
    </p:spTree>
    <p:extLst>
      <p:ext uri="{BB962C8B-B14F-4D97-AF65-F5344CB8AC3E}">
        <p14:creationId xmlns:p14="http://schemas.microsoft.com/office/powerpoint/2010/main" val="40781527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842B54A-926D-41FD-93A9-64196962A9DA}" type="datetimeFigureOut">
              <a:rPr lang="en-US" smtClean="0"/>
              <a:t>3/20/2023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81D443-06C7-4DF1-8032-C914BB6A428F}" type="slidenum">
              <a:rPr lang="en-US" smtClean="0"/>
              <a:t>‹#›</a:t>
            </a:fld>
            <a:endParaRPr lang="en-US"/>
          </a:p>
        </p:txBody>
      </p:sp>
    </p:spTree>
    <p:extLst>
      <p:ext uri="{BB962C8B-B14F-4D97-AF65-F5344CB8AC3E}">
        <p14:creationId xmlns:p14="http://schemas.microsoft.com/office/powerpoint/2010/main" val="4197459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E0ECE-AAD4-40B7-9BCD-87510CEBF25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3A15BED-46E2-49DB-81A4-0F5BD539961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E5A7B9-8506-4F52-A745-A6CBFE48089C}"/>
              </a:ext>
            </a:extLst>
          </p:cNvPr>
          <p:cNvSpPr>
            <a:spLocks noGrp="1"/>
          </p:cNvSpPr>
          <p:nvPr>
            <p:ph type="dt" sz="half" idx="10"/>
          </p:nvPr>
        </p:nvSpPr>
        <p:spPr/>
        <p:txBody>
          <a:bodyPr/>
          <a:lstStyle/>
          <a:p>
            <a:fld id="{BCAF6A10-4201-4481-8C5C-CF4AD81828D7}" type="datetimeFigureOut">
              <a:rPr lang="en-US" smtClean="0"/>
              <a:t>3/20/2023</a:t>
            </a:fld>
            <a:endParaRPr lang="en-US"/>
          </a:p>
        </p:txBody>
      </p:sp>
      <p:sp>
        <p:nvSpPr>
          <p:cNvPr id="5" name="Footer Placeholder 4">
            <a:extLst>
              <a:ext uri="{FF2B5EF4-FFF2-40B4-BE49-F238E27FC236}">
                <a16:creationId xmlns:a16="http://schemas.microsoft.com/office/drawing/2014/main" id="{26A195DB-AE51-4916-BC3E-59038DD080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C44884-D46F-4155-BEEF-726DED86AAE0}"/>
              </a:ext>
            </a:extLst>
          </p:cNvPr>
          <p:cNvSpPr>
            <a:spLocks noGrp="1"/>
          </p:cNvSpPr>
          <p:nvPr>
            <p:ph type="sldNum" sz="quarter" idx="12"/>
          </p:nvPr>
        </p:nvSpPr>
        <p:spPr/>
        <p:txBody>
          <a:bodyPr/>
          <a:lstStyle/>
          <a:p>
            <a:fld id="{A15745D5-6E77-43D6-9F0C-3E702A301874}" type="slidenum">
              <a:rPr lang="en-US" smtClean="0"/>
              <a:t>‹#›</a:t>
            </a:fld>
            <a:endParaRPr lang="en-US"/>
          </a:p>
        </p:txBody>
      </p:sp>
    </p:spTree>
    <p:extLst>
      <p:ext uri="{BB962C8B-B14F-4D97-AF65-F5344CB8AC3E}">
        <p14:creationId xmlns:p14="http://schemas.microsoft.com/office/powerpoint/2010/main" val="32728440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842B54A-926D-41FD-93A9-64196962A9DA}" type="datetimeFigureOut">
              <a:rPr lang="en-US" smtClean="0"/>
              <a:t>3/20/2023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81D443-06C7-4DF1-8032-C914BB6A428F}" type="slidenum">
              <a:rPr lang="en-US" smtClean="0"/>
              <a:t>‹#›</a:t>
            </a:fld>
            <a:endParaRPr lang="en-US"/>
          </a:p>
        </p:txBody>
      </p:sp>
    </p:spTree>
    <p:extLst>
      <p:ext uri="{BB962C8B-B14F-4D97-AF65-F5344CB8AC3E}">
        <p14:creationId xmlns:p14="http://schemas.microsoft.com/office/powerpoint/2010/main" val="6778428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42B54A-926D-41FD-93A9-64196962A9DA}" type="datetimeFigureOut">
              <a:rPr lang="en-US" smtClean="0"/>
              <a:t>3/20/2023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81D443-06C7-4DF1-8032-C914BB6A428F}" type="slidenum">
              <a:rPr lang="en-US" smtClean="0"/>
              <a:t>‹#›</a:t>
            </a:fld>
            <a:endParaRPr lang="en-US"/>
          </a:p>
        </p:txBody>
      </p:sp>
    </p:spTree>
    <p:extLst>
      <p:ext uri="{BB962C8B-B14F-4D97-AF65-F5344CB8AC3E}">
        <p14:creationId xmlns:p14="http://schemas.microsoft.com/office/powerpoint/2010/main" val="17716734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842B54A-926D-41FD-93A9-64196962A9DA}" type="datetimeFigureOut">
              <a:rPr lang="en-US" smtClean="0"/>
              <a:t>3/20/2023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81D443-06C7-4DF1-8032-C914BB6A428F}" type="slidenum">
              <a:rPr lang="en-US" smtClean="0"/>
              <a:t>‹#›</a:t>
            </a:fld>
            <a:endParaRPr lang="en-US"/>
          </a:p>
        </p:txBody>
      </p:sp>
    </p:spTree>
    <p:extLst>
      <p:ext uri="{BB962C8B-B14F-4D97-AF65-F5344CB8AC3E}">
        <p14:creationId xmlns:p14="http://schemas.microsoft.com/office/powerpoint/2010/main" val="16928034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842B54A-926D-41FD-93A9-64196962A9DA}" type="datetimeFigureOut">
              <a:rPr lang="en-US" smtClean="0"/>
              <a:t>3/20/2023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81D443-06C7-4DF1-8032-C914BB6A428F}" type="slidenum">
              <a:rPr lang="en-US" smtClean="0"/>
              <a:t>‹#›</a:t>
            </a:fld>
            <a:endParaRPr lang="en-US"/>
          </a:p>
        </p:txBody>
      </p:sp>
    </p:spTree>
    <p:extLst>
      <p:ext uri="{BB962C8B-B14F-4D97-AF65-F5344CB8AC3E}">
        <p14:creationId xmlns:p14="http://schemas.microsoft.com/office/powerpoint/2010/main" val="20282887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42B54A-926D-41FD-93A9-64196962A9DA}" type="datetimeFigureOut">
              <a:rPr lang="en-US" smtClean="0"/>
              <a:t>3/20/2023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81D443-06C7-4DF1-8032-C914BB6A428F}" type="slidenum">
              <a:rPr lang="en-US" smtClean="0"/>
              <a:t>‹#›</a:t>
            </a:fld>
            <a:endParaRPr lang="en-US"/>
          </a:p>
        </p:txBody>
      </p:sp>
    </p:spTree>
    <p:extLst>
      <p:ext uri="{BB962C8B-B14F-4D97-AF65-F5344CB8AC3E}">
        <p14:creationId xmlns:p14="http://schemas.microsoft.com/office/powerpoint/2010/main" val="73407132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42B54A-926D-41FD-93A9-64196962A9DA}" type="datetimeFigureOut">
              <a:rPr lang="en-US" smtClean="0"/>
              <a:t>3/20/2023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81D443-06C7-4DF1-8032-C914BB6A428F}" type="slidenum">
              <a:rPr lang="en-US" smtClean="0"/>
              <a:t>‹#›</a:t>
            </a:fld>
            <a:endParaRPr lang="en-US"/>
          </a:p>
        </p:txBody>
      </p:sp>
    </p:spTree>
    <p:extLst>
      <p:ext uri="{BB962C8B-B14F-4D97-AF65-F5344CB8AC3E}">
        <p14:creationId xmlns:p14="http://schemas.microsoft.com/office/powerpoint/2010/main" val="3734470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8AEEC-F60D-49D9-8217-EFD8375E927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39E7721-7FEC-4069-B984-C34ED6D6BC9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72E382-4FB3-4AA8-9A12-EA795BCD3C36}"/>
              </a:ext>
            </a:extLst>
          </p:cNvPr>
          <p:cNvSpPr>
            <a:spLocks noGrp="1"/>
          </p:cNvSpPr>
          <p:nvPr>
            <p:ph type="dt" sz="half" idx="10"/>
          </p:nvPr>
        </p:nvSpPr>
        <p:spPr/>
        <p:txBody>
          <a:bodyPr/>
          <a:lstStyle/>
          <a:p>
            <a:fld id="{BCAF6A10-4201-4481-8C5C-CF4AD81828D7}" type="datetimeFigureOut">
              <a:rPr lang="en-US" smtClean="0"/>
              <a:t>3/20/2023</a:t>
            </a:fld>
            <a:endParaRPr lang="en-US"/>
          </a:p>
        </p:txBody>
      </p:sp>
      <p:sp>
        <p:nvSpPr>
          <p:cNvPr id="5" name="Footer Placeholder 4">
            <a:extLst>
              <a:ext uri="{FF2B5EF4-FFF2-40B4-BE49-F238E27FC236}">
                <a16:creationId xmlns:a16="http://schemas.microsoft.com/office/drawing/2014/main" id="{8A6BD5F8-9A5A-4667-8D79-0E76B03BE9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ED6A79-4970-43CC-9D10-766BE541F73C}"/>
              </a:ext>
            </a:extLst>
          </p:cNvPr>
          <p:cNvSpPr>
            <a:spLocks noGrp="1"/>
          </p:cNvSpPr>
          <p:nvPr>
            <p:ph type="sldNum" sz="quarter" idx="12"/>
          </p:nvPr>
        </p:nvSpPr>
        <p:spPr/>
        <p:txBody>
          <a:bodyPr/>
          <a:lstStyle/>
          <a:p>
            <a:fld id="{A15745D5-6E77-43D6-9F0C-3E702A301874}" type="slidenum">
              <a:rPr lang="en-US" smtClean="0"/>
              <a:t>‹#›</a:t>
            </a:fld>
            <a:endParaRPr lang="en-US"/>
          </a:p>
        </p:txBody>
      </p:sp>
    </p:spTree>
    <p:extLst>
      <p:ext uri="{BB962C8B-B14F-4D97-AF65-F5344CB8AC3E}">
        <p14:creationId xmlns:p14="http://schemas.microsoft.com/office/powerpoint/2010/main" val="855437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6C4C2-B30E-4B1F-B7DB-F033B298BC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6D627B6-AA12-41B7-A2E4-965827F5FD2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E31B6B-32C0-4D44-9EE2-E10B4165CFF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E0745F-0FB7-4550-815B-EEB6361FFBCF}"/>
              </a:ext>
            </a:extLst>
          </p:cNvPr>
          <p:cNvSpPr>
            <a:spLocks noGrp="1"/>
          </p:cNvSpPr>
          <p:nvPr>
            <p:ph type="dt" sz="half" idx="10"/>
          </p:nvPr>
        </p:nvSpPr>
        <p:spPr/>
        <p:txBody>
          <a:bodyPr/>
          <a:lstStyle/>
          <a:p>
            <a:fld id="{BCAF6A10-4201-4481-8C5C-CF4AD81828D7}" type="datetimeFigureOut">
              <a:rPr lang="en-US" smtClean="0"/>
              <a:t>3/20/2023</a:t>
            </a:fld>
            <a:endParaRPr lang="en-US"/>
          </a:p>
        </p:txBody>
      </p:sp>
      <p:sp>
        <p:nvSpPr>
          <p:cNvPr id="6" name="Footer Placeholder 5">
            <a:extLst>
              <a:ext uri="{FF2B5EF4-FFF2-40B4-BE49-F238E27FC236}">
                <a16:creationId xmlns:a16="http://schemas.microsoft.com/office/drawing/2014/main" id="{8BE0741E-478F-4C68-B427-70BCA5FBF5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D0C4E47-7284-422B-818D-2F5B165D7E91}"/>
              </a:ext>
            </a:extLst>
          </p:cNvPr>
          <p:cNvSpPr>
            <a:spLocks noGrp="1"/>
          </p:cNvSpPr>
          <p:nvPr>
            <p:ph type="sldNum" sz="quarter" idx="12"/>
          </p:nvPr>
        </p:nvSpPr>
        <p:spPr/>
        <p:txBody>
          <a:bodyPr/>
          <a:lstStyle/>
          <a:p>
            <a:fld id="{A15745D5-6E77-43D6-9F0C-3E702A301874}" type="slidenum">
              <a:rPr lang="en-US" smtClean="0"/>
              <a:t>‹#›</a:t>
            </a:fld>
            <a:endParaRPr lang="en-US"/>
          </a:p>
        </p:txBody>
      </p:sp>
    </p:spTree>
    <p:extLst>
      <p:ext uri="{BB962C8B-B14F-4D97-AF65-F5344CB8AC3E}">
        <p14:creationId xmlns:p14="http://schemas.microsoft.com/office/powerpoint/2010/main" val="1466138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483C1-4981-415A-B227-7EC7C66C17A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363444F-3517-4D10-BCC7-ACF828432F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7AAD4F8-BC21-4B64-9ECD-ABD4D333820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091C390-4A67-4F5A-BA32-8560C20B74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295BBCF-4491-4630-8FEE-AAF7A4D8A40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F75D880-B2B6-4E5E-9028-A2BB05720C9C}"/>
              </a:ext>
            </a:extLst>
          </p:cNvPr>
          <p:cNvSpPr>
            <a:spLocks noGrp="1"/>
          </p:cNvSpPr>
          <p:nvPr>
            <p:ph type="dt" sz="half" idx="10"/>
          </p:nvPr>
        </p:nvSpPr>
        <p:spPr/>
        <p:txBody>
          <a:bodyPr/>
          <a:lstStyle/>
          <a:p>
            <a:fld id="{BCAF6A10-4201-4481-8C5C-CF4AD81828D7}" type="datetimeFigureOut">
              <a:rPr lang="en-US" smtClean="0"/>
              <a:t>3/20/2023</a:t>
            </a:fld>
            <a:endParaRPr lang="en-US"/>
          </a:p>
        </p:txBody>
      </p:sp>
      <p:sp>
        <p:nvSpPr>
          <p:cNvPr id="8" name="Footer Placeholder 7">
            <a:extLst>
              <a:ext uri="{FF2B5EF4-FFF2-40B4-BE49-F238E27FC236}">
                <a16:creationId xmlns:a16="http://schemas.microsoft.com/office/drawing/2014/main" id="{F50700F1-3EEC-499A-95FA-05A5196AAA9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4F96011-D675-4CBE-8A27-F418ACE34716}"/>
              </a:ext>
            </a:extLst>
          </p:cNvPr>
          <p:cNvSpPr>
            <a:spLocks noGrp="1"/>
          </p:cNvSpPr>
          <p:nvPr>
            <p:ph type="sldNum" sz="quarter" idx="12"/>
          </p:nvPr>
        </p:nvSpPr>
        <p:spPr/>
        <p:txBody>
          <a:bodyPr/>
          <a:lstStyle/>
          <a:p>
            <a:fld id="{A15745D5-6E77-43D6-9F0C-3E702A301874}" type="slidenum">
              <a:rPr lang="en-US" smtClean="0"/>
              <a:t>‹#›</a:t>
            </a:fld>
            <a:endParaRPr lang="en-US"/>
          </a:p>
        </p:txBody>
      </p:sp>
    </p:spTree>
    <p:extLst>
      <p:ext uri="{BB962C8B-B14F-4D97-AF65-F5344CB8AC3E}">
        <p14:creationId xmlns:p14="http://schemas.microsoft.com/office/powerpoint/2010/main" val="2141001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9CBAD-1E35-4778-9E80-EF60750E28B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78BC553-3B04-470B-B83E-DBC869E9F8A5}"/>
              </a:ext>
            </a:extLst>
          </p:cNvPr>
          <p:cNvSpPr>
            <a:spLocks noGrp="1"/>
          </p:cNvSpPr>
          <p:nvPr>
            <p:ph type="dt" sz="half" idx="10"/>
          </p:nvPr>
        </p:nvSpPr>
        <p:spPr/>
        <p:txBody>
          <a:bodyPr/>
          <a:lstStyle/>
          <a:p>
            <a:fld id="{BCAF6A10-4201-4481-8C5C-CF4AD81828D7}" type="datetimeFigureOut">
              <a:rPr lang="en-US" smtClean="0"/>
              <a:t>3/20/2023</a:t>
            </a:fld>
            <a:endParaRPr lang="en-US"/>
          </a:p>
        </p:txBody>
      </p:sp>
      <p:sp>
        <p:nvSpPr>
          <p:cNvPr id="4" name="Footer Placeholder 3">
            <a:extLst>
              <a:ext uri="{FF2B5EF4-FFF2-40B4-BE49-F238E27FC236}">
                <a16:creationId xmlns:a16="http://schemas.microsoft.com/office/drawing/2014/main" id="{6D567A25-3FDC-406F-8EC5-5882D7B4550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9AD8E5-65B9-4B6B-8646-95A207D8A305}"/>
              </a:ext>
            </a:extLst>
          </p:cNvPr>
          <p:cNvSpPr>
            <a:spLocks noGrp="1"/>
          </p:cNvSpPr>
          <p:nvPr>
            <p:ph type="sldNum" sz="quarter" idx="12"/>
          </p:nvPr>
        </p:nvSpPr>
        <p:spPr/>
        <p:txBody>
          <a:bodyPr/>
          <a:lstStyle/>
          <a:p>
            <a:fld id="{A15745D5-6E77-43D6-9F0C-3E702A301874}" type="slidenum">
              <a:rPr lang="en-US" smtClean="0"/>
              <a:t>‹#›</a:t>
            </a:fld>
            <a:endParaRPr lang="en-US"/>
          </a:p>
        </p:txBody>
      </p:sp>
    </p:spTree>
    <p:extLst>
      <p:ext uri="{BB962C8B-B14F-4D97-AF65-F5344CB8AC3E}">
        <p14:creationId xmlns:p14="http://schemas.microsoft.com/office/powerpoint/2010/main" val="1373087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6B9ADF7-8DE9-4665-B7E9-3675C6897CB7}"/>
              </a:ext>
            </a:extLst>
          </p:cNvPr>
          <p:cNvSpPr>
            <a:spLocks noGrp="1"/>
          </p:cNvSpPr>
          <p:nvPr>
            <p:ph type="dt" sz="half" idx="10"/>
          </p:nvPr>
        </p:nvSpPr>
        <p:spPr/>
        <p:txBody>
          <a:bodyPr/>
          <a:lstStyle/>
          <a:p>
            <a:fld id="{BCAF6A10-4201-4481-8C5C-CF4AD81828D7}" type="datetimeFigureOut">
              <a:rPr lang="en-US" smtClean="0"/>
              <a:t>3/20/2023</a:t>
            </a:fld>
            <a:endParaRPr lang="en-US"/>
          </a:p>
        </p:txBody>
      </p:sp>
      <p:sp>
        <p:nvSpPr>
          <p:cNvPr id="3" name="Footer Placeholder 2">
            <a:extLst>
              <a:ext uri="{FF2B5EF4-FFF2-40B4-BE49-F238E27FC236}">
                <a16:creationId xmlns:a16="http://schemas.microsoft.com/office/drawing/2014/main" id="{B52CB8CA-F766-4DE5-B0C7-A4E61249289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9413EA2-B878-4D20-894A-A70F349D874D}"/>
              </a:ext>
            </a:extLst>
          </p:cNvPr>
          <p:cNvSpPr>
            <a:spLocks noGrp="1"/>
          </p:cNvSpPr>
          <p:nvPr>
            <p:ph type="sldNum" sz="quarter" idx="12"/>
          </p:nvPr>
        </p:nvSpPr>
        <p:spPr/>
        <p:txBody>
          <a:bodyPr/>
          <a:lstStyle/>
          <a:p>
            <a:fld id="{A15745D5-6E77-43D6-9F0C-3E702A301874}" type="slidenum">
              <a:rPr lang="en-US" smtClean="0"/>
              <a:t>‹#›</a:t>
            </a:fld>
            <a:endParaRPr lang="en-US"/>
          </a:p>
        </p:txBody>
      </p:sp>
    </p:spTree>
    <p:extLst>
      <p:ext uri="{BB962C8B-B14F-4D97-AF65-F5344CB8AC3E}">
        <p14:creationId xmlns:p14="http://schemas.microsoft.com/office/powerpoint/2010/main" val="3058861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3F6E3-8A9F-40F9-9F13-5F7F22DEBE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84D4AF2-3762-4251-A37E-F4A62AC274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4887FA-BE50-445A-BDD4-C3DC6D07AC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4221B1-1DAD-41FE-94E7-9971B8743E67}"/>
              </a:ext>
            </a:extLst>
          </p:cNvPr>
          <p:cNvSpPr>
            <a:spLocks noGrp="1"/>
          </p:cNvSpPr>
          <p:nvPr>
            <p:ph type="dt" sz="half" idx="10"/>
          </p:nvPr>
        </p:nvSpPr>
        <p:spPr/>
        <p:txBody>
          <a:bodyPr/>
          <a:lstStyle/>
          <a:p>
            <a:fld id="{BCAF6A10-4201-4481-8C5C-CF4AD81828D7}" type="datetimeFigureOut">
              <a:rPr lang="en-US" smtClean="0"/>
              <a:t>3/20/2023</a:t>
            </a:fld>
            <a:endParaRPr lang="en-US"/>
          </a:p>
        </p:txBody>
      </p:sp>
      <p:sp>
        <p:nvSpPr>
          <p:cNvPr id="6" name="Footer Placeholder 5">
            <a:extLst>
              <a:ext uri="{FF2B5EF4-FFF2-40B4-BE49-F238E27FC236}">
                <a16:creationId xmlns:a16="http://schemas.microsoft.com/office/drawing/2014/main" id="{3AC4BC01-A98A-4896-A42E-7E0CBA8D54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137EB4-822E-404C-9C9E-ED40AE416B6F}"/>
              </a:ext>
            </a:extLst>
          </p:cNvPr>
          <p:cNvSpPr>
            <a:spLocks noGrp="1"/>
          </p:cNvSpPr>
          <p:nvPr>
            <p:ph type="sldNum" sz="quarter" idx="12"/>
          </p:nvPr>
        </p:nvSpPr>
        <p:spPr/>
        <p:txBody>
          <a:bodyPr/>
          <a:lstStyle/>
          <a:p>
            <a:fld id="{A15745D5-6E77-43D6-9F0C-3E702A301874}" type="slidenum">
              <a:rPr lang="en-US" smtClean="0"/>
              <a:t>‹#›</a:t>
            </a:fld>
            <a:endParaRPr lang="en-US"/>
          </a:p>
        </p:txBody>
      </p:sp>
    </p:spTree>
    <p:extLst>
      <p:ext uri="{BB962C8B-B14F-4D97-AF65-F5344CB8AC3E}">
        <p14:creationId xmlns:p14="http://schemas.microsoft.com/office/powerpoint/2010/main" val="4022789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3157E-55FD-48B6-935A-EA71B5F358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9AF6730-FD78-4575-A660-7F03BF4C40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B67222A-E2FB-4649-BC3E-0DAC593D26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0B1B13-77A8-4FF1-AF5F-AB7C4BAE9FD9}"/>
              </a:ext>
            </a:extLst>
          </p:cNvPr>
          <p:cNvSpPr>
            <a:spLocks noGrp="1"/>
          </p:cNvSpPr>
          <p:nvPr>
            <p:ph type="dt" sz="half" idx="10"/>
          </p:nvPr>
        </p:nvSpPr>
        <p:spPr/>
        <p:txBody>
          <a:bodyPr/>
          <a:lstStyle/>
          <a:p>
            <a:fld id="{BCAF6A10-4201-4481-8C5C-CF4AD81828D7}" type="datetimeFigureOut">
              <a:rPr lang="en-US" smtClean="0"/>
              <a:t>3/20/2023</a:t>
            </a:fld>
            <a:endParaRPr lang="en-US"/>
          </a:p>
        </p:txBody>
      </p:sp>
      <p:sp>
        <p:nvSpPr>
          <p:cNvPr id="6" name="Footer Placeholder 5">
            <a:extLst>
              <a:ext uri="{FF2B5EF4-FFF2-40B4-BE49-F238E27FC236}">
                <a16:creationId xmlns:a16="http://schemas.microsoft.com/office/drawing/2014/main" id="{A5CBD4CB-24FA-496E-A7C6-390C7DE494D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F179AF-55C9-459F-9E6E-56316B5AEDB0}"/>
              </a:ext>
            </a:extLst>
          </p:cNvPr>
          <p:cNvSpPr>
            <a:spLocks noGrp="1"/>
          </p:cNvSpPr>
          <p:nvPr>
            <p:ph type="sldNum" sz="quarter" idx="12"/>
          </p:nvPr>
        </p:nvSpPr>
        <p:spPr/>
        <p:txBody>
          <a:bodyPr/>
          <a:lstStyle/>
          <a:p>
            <a:fld id="{A15745D5-6E77-43D6-9F0C-3E702A301874}" type="slidenum">
              <a:rPr lang="en-US" smtClean="0"/>
              <a:t>‹#›</a:t>
            </a:fld>
            <a:endParaRPr lang="en-US"/>
          </a:p>
        </p:txBody>
      </p:sp>
    </p:spTree>
    <p:extLst>
      <p:ext uri="{BB962C8B-B14F-4D97-AF65-F5344CB8AC3E}">
        <p14:creationId xmlns:p14="http://schemas.microsoft.com/office/powerpoint/2010/main" val="2931911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image" Target="../media/image1.jpe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3.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1B36CA-C74C-40A1-B6E6-5386F830D8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2AA9FAE-F27D-4B2A-931E-7252E68497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73E48A-658A-451F-800D-1D4BF831E8D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AF6A10-4201-4481-8C5C-CF4AD81828D7}" type="datetimeFigureOut">
              <a:rPr lang="en-US" smtClean="0"/>
              <a:t>3/20/2023</a:t>
            </a:fld>
            <a:endParaRPr lang="en-US"/>
          </a:p>
        </p:txBody>
      </p:sp>
      <p:sp>
        <p:nvSpPr>
          <p:cNvPr id="5" name="Footer Placeholder 4">
            <a:extLst>
              <a:ext uri="{FF2B5EF4-FFF2-40B4-BE49-F238E27FC236}">
                <a16:creationId xmlns:a16="http://schemas.microsoft.com/office/drawing/2014/main" id="{5AA589E4-356A-4869-968F-497F0E9FB2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887F6D0-5CC1-446A-8BB2-2CA53677BF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5745D5-6E77-43D6-9F0C-3E702A301874}" type="slidenum">
              <a:rPr lang="en-US" smtClean="0"/>
              <a:t>‹#›</a:t>
            </a:fld>
            <a:endParaRPr lang="en-US"/>
          </a:p>
        </p:txBody>
      </p:sp>
    </p:spTree>
    <p:extLst>
      <p:ext uri="{BB962C8B-B14F-4D97-AF65-F5344CB8AC3E}">
        <p14:creationId xmlns:p14="http://schemas.microsoft.com/office/powerpoint/2010/main" val="37552440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5" cstate="email">
            <a:alphaModFix amt="0"/>
          </a:blip>
          <a:srcRect/>
          <a:stretch>
            <a:fillRect/>
          </a:stretch>
        </a:blipFill>
        <a:effectLst/>
      </p:bgPr>
    </p:bg>
    <p:spTree>
      <p:nvGrpSpPr>
        <p:cNvPr id="1" name=""/>
        <p:cNvGrpSpPr/>
        <p:nvPr/>
      </p:nvGrpSpPr>
      <p:grpSpPr>
        <a:xfrm>
          <a:off x="0" y="0"/>
          <a:ext cx="0" cy="0"/>
          <a:chOff x="0" y="0"/>
          <a:chExt cx="0" cy="0"/>
        </a:xfrm>
      </p:grpSpPr>
      <p:sp>
        <p:nvSpPr>
          <p:cNvPr id="9" name="Rectangle 8"/>
          <p:cNvSpPr/>
          <p:nvPr/>
        </p:nvSpPr>
        <p:spPr bwMode="auto">
          <a:xfrm>
            <a:off x="0" y="0"/>
            <a:ext cx="12192000" cy="6858000"/>
          </a:xfrm>
          <a:prstGeom prst="rect">
            <a:avLst/>
          </a:prstGeom>
          <a:solidFill>
            <a:schemeClr val="bg1"/>
          </a:solidFill>
          <a:ln w="317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lang="en-US" sz="1800" dirty="0">
              <a:solidFill>
                <a:srgbClr val="00467F"/>
              </a:solidFill>
            </a:endParaRPr>
          </a:p>
        </p:txBody>
      </p:sp>
      <p:sp>
        <p:nvSpPr>
          <p:cNvPr id="2051" name="Rectangle 2"/>
          <p:cNvSpPr>
            <a:spLocks noGrp="1" noChangeArrowheads="1"/>
          </p:cNvSpPr>
          <p:nvPr>
            <p:ph type="title"/>
          </p:nvPr>
        </p:nvSpPr>
        <p:spPr bwMode="auto">
          <a:xfrm>
            <a:off x="609600" y="0"/>
            <a:ext cx="109728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2052" name="Rectangle 3"/>
          <p:cNvSpPr>
            <a:spLocks noGrp="1" noChangeArrowheads="1"/>
          </p:cNvSpPr>
          <p:nvPr>
            <p:ph type="body" idx="1"/>
          </p:nvPr>
        </p:nvSpPr>
        <p:spPr bwMode="auto">
          <a:xfrm>
            <a:off x="609600" y="914401"/>
            <a:ext cx="10972800" cy="4754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7" name="Straight Connector 16"/>
          <p:cNvCxnSpPr/>
          <p:nvPr/>
        </p:nvCxnSpPr>
        <p:spPr bwMode="auto">
          <a:xfrm>
            <a:off x="0" y="685800"/>
            <a:ext cx="12192000" cy="0"/>
          </a:xfrm>
          <a:prstGeom prst="line">
            <a:avLst/>
          </a:prstGeom>
          <a:solidFill>
            <a:schemeClr val="accent1"/>
          </a:solidFill>
          <a:ln w="57150" cap="flat" cmpd="sng" algn="ctr">
            <a:solidFill>
              <a:srgbClr val="00467F"/>
            </a:solidFill>
            <a:prstDash val="solid"/>
            <a:round/>
            <a:headEnd type="none" w="med" len="med"/>
            <a:tailEnd type="none" w="med" len="med"/>
          </a:ln>
          <a:effectLst/>
        </p:spPr>
      </p:cxnSp>
    </p:spTree>
    <p:extLst>
      <p:ext uri="{BB962C8B-B14F-4D97-AF65-F5344CB8AC3E}">
        <p14:creationId xmlns:p14="http://schemas.microsoft.com/office/powerpoint/2010/main" val="29945676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hdr="0" ftr="0" dt="0"/>
  <p:txStyles>
    <p:titleStyle>
      <a:lvl1pPr algn="l" rtl="0" eaLnBrk="0" fontAlgn="base" hangingPunct="0">
        <a:spcBef>
          <a:spcPct val="0"/>
        </a:spcBef>
        <a:spcAft>
          <a:spcPct val="0"/>
        </a:spcAft>
        <a:defRPr sz="3200">
          <a:solidFill>
            <a:srgbClr val="F58025"/>
          </a:solidFill>
          <a:latin typeface="Trebuchet MS" pitchFamily="34" charset="0"/>
          <a:ea typeface="+mj-ea"/>
          <a:cs typeface="+mj-cs"/>
        </a:defRPr>
      </a:lvl1pPr>
      <a:lvl2pPr algn="l" rtl="0" eaLnBrk="0" fontAlgn="base" hangingPunct="0">
        <a:spcBef>
          <a:spcPct val="0"/>
        </a:spcBef>
        <a:spcAft>
          <a:spcPct val="0"/>
        </a:spcAft>
        <a:defRPr sz="3200">
          <a:solidFill>
            <a:srgbClr val="1B4E83"/>
          </a:solidFill>
          <a:latin typeface="Trebuchet MS" pitchFamily="34" charset="0"/>
          <a:ea typeface="Arial" pitchFamily="-109" charset="-52"/>
          <a:cs typeface="Arial" pitchFamily="-109" charset="-52"/>
        </a:defRPr>
      </a:lvl2pPr>
      <a:lvl3pPr algn="l" rtl="0" eaLnBrk="0" fontAlgn="base" hangingPunct="0">
        <a:spcBef>
          <a:spcPct val="0"/>
        </a:spcBef>
        <a:spcAft>
          <a:spcPct val="0"/>
        </a:spcAft>
        <a:defRPr sz="3200">
          <a:solidFill>
            <a:srgbClr val="1B4E83"/>
          </a:solidFill>
          <a:latin typeface="Trebuchet MS" pitchFamily="34" charset="0"/>
          <a:ea typeface="Arial" pitchFamily="-109" charset="-52"/>
          <a:cs typeface="Arial" pitchFamily="-109" charset="-52"/>
        </a:defRPr>
      </a:lvl3pPr>
      <a:lvl4pPr algn="l" rtl="0" eaLnBrk="0" fontAlgn="base" hangingPunct="0">
        <a:spcBef>
          <a:spcPct val="0"/>
        </a:spcBef>
        <a:spcAft>
          <a:spcPct val="0"/>
        </a:spcAft>
        <a:defRPr sz="3200">
          <a:solidFill>
            <a:srgbClr val="1B4E83"/>
          </a:solidFill>
          <a:latin typeface="Trebuchet MS" pitchFamily="34" charset="0"/>
          <a:ea typeface="Arial" pitchFamily="-109" charset="-52"/>
          <a:cs typeface="Arial" pitchFamily="-109" charset="-52"/>
        </a:defRPr>
      </a:lvl4pPr>
      <a:lvl5pPr algn="l" rtl="0" eaLnBrk="0" fontAlgn="base" hangingPunct="0">
        <a:spcBef>
          <a:spcPct val="0"/>
        </a:spcBef>
        <a:spcAft>
          <a:spcPct val="0"/>
        </a:spcAft>
        <a:defRPr sz="3200">
          <a:solidFill>
            <a:srgbClr val="1B4E83"/>
          </a:solidFill>
          <a:latin typeface="Trebuchet MS" pitchFamily="34" charset="0"/>
          <a:ea typeface="Arial" pitchFamily="-109" charset="-52"/>
          <a:cs typeface="Arial" pitchFamily="-109" charset="-52"/>
        </a:defRPr>
      </a:lvl5pPr>
      <a:lvl6pPr marL="457200" algn="l" rtl="0" fontAlgn="base">
        <a:spcBef>
          <a:spcPct val="0"/>
        </a:spcBef>
        <a:spcAft>
          <a:spcPct val="0"/>
        </a:spcAft>
        <a:defRPr sz="3200">
          <a:solidFill>
            <a:schemeClr val="bg1"/>
          </a:solidFill>
          <a:latin typeface="Arial" pitchFamily="-109" charset="-52"/>
          <a:ea typeface="Arial" pitchFamily="-109" charset="-52"/>
          <a:cs typeface="Arial" pitchFamily="-109" charset="-52"/>
        </a:defRPr>
      </a:lvl6pPr>
      <a:lvl7pPr marL="914400" algn="l" rtl="0" fontAlgn="base">
        <a:spcBef>
          <a:spcPct val="0"/>
        </a:spcBef>
        <a:spcAft>
          <a:spcPct val="0"/>
        </a:spcAft>
        <a:defRPr sz="3200">
          <a:solidFill>
            <a:schemeClr val="bg1"/>
          </a:solidFill>
          <a:latin typeface="Arial" pitchFamily="-109" charset="-52"/>
          <a:ea typeface="Arial" pitchFamily="-109" charset="-52"/>
          <a:cs typeface="Arial" pitchFamily="-109" charset="-52"/>
        </a:defRPr>
      </a:lvl7pPr>
      <a:lvl8pPr marL="1371600" algn="l" rtl="0" fontAlgn="base">
        <a:spcBef>
          <a:spcPct val="0"/>
        </a:spcBef>
        <a:spcAft>
          <a:spcPct val="0"/>
        </a:spcAft>
        <a:defRPr sz="3200">
          <a:solidFill>
            <a:schemeClr val="bg1"/>
          </a:solidFill>
          <a:latin typeface="Arial" pitchFamily="-109" charset="-52"/>
          <a:ea typeface="Arial" pitchFamily="-109" charset="-52"/>
          <a:cs typeface="Arial" pitchFamily="-109" charset="-52"/>
        </a:defRPr>
      </a:lvl8pPr>
      <a:lvl9pPr marL="1828800" algn="l" rtl="0" fontAlgn="base">
        <a:spcBef>
          <a:spcPct val="0"/>
        </a:spcBef>
        <a:spcAft>
          <a:spcPct val="0"/>
        </a:spcAft>
        <a:defRPr sz="3200">
          <a:solidFill>
            <a:schemeClr val="bg1"/>
          </a:solidFill>
          <a:latin typeface="Arial" pitchFamily="-109" charset="-52"/>
          <a:ea typeface="Arial" pitchFamily="-109" charset="-52"/>
          <a:cs typeface="Arial" pitchFamily="-109" charset="-52"/>
        </a:defRPr>
      </a:lvl9pPr>
    </p:titleStyle>
    <p:bodyStyle>
      <a:lvl1pPr marL="228600" indent="-228600" algn="l" rtl="0" eaLnBrk="0" fontAlgn="base" hangingPunct="0">
        <a:spcBef>
          <a:spcPct val="20000"/>
        </a:spcBef>
        <a:spcAft>
          <a:spcPct val="0"/>
        </a:spcAft>
        <a:buFont typeface="Wingdings" pitchFamily="2" charset="2"/>
        <a:buChar char="§"/>
        <a:defRPr sz="2000">
          <a:solidFill>
            <a:srgbClr val="1B4E83"/>
          </a:solidFill>
          <a:latin typeface="Trebuchet MS" pitchFamily="34" charset="0"/>
          <a:ea typeface="+mn-ea"/>
          <a:cs typeface="+mn-cs"/>
        </a:defRPr>
      </a:lvl1pPr>
      <a:lvl2pPr marL="576263" indent="-233363" algn="l" rtl="0" eaLnBrk="0" fontAlgn="base" hangingPunct="0">
        <a:spcBef>
          <a:spcPct val="20000"/>
        </a:spcBef>
        <a:spcAft>
          <a:spcPct val="0"/>
        </a:spcAft>
        <a:buChar char="•"/>
        <a:defRPr>
          <a:solidFill>
            <a:srgbClr val="1B4E83"/>
          </a:solidFill>
          <a:latin typeface="Trebuchet MS" pitchFamily="34" charset="0"/>
          <a:ea typeface="+mn-ea"/>
          <a:cs typeface="+mn-cs"/>
        </a:defRPr>
      </a:lvl2pPr>
      <a:lvl3pPr marL="914400" indent="-223838" algn="l" rtl="0" eaLnBrk="0" fontAlgn="base" hangingPunct="0">
        <a:spcBef>
          <a:spcPct val="20000"/>
        </a:spcBef>
        <a:spcAft>
          <a:spcPct val="0"/>
        </a:spcAft>
        <a:buFont typeface="Arial" pitchFamily="34" charset="0"/>
        <a:buChar char="–"/>
        <a:defRPr>
          <a:solidFill>
            <a:srgbClr val="1B4E83"/>
          </a:solidFill>
          <a:latin typeface="Trebuchet MS" pitchFamily="34" charset="0"/>
          <a:ea typeface="+mn-ea"/>
          <a:cs typeface="+mn-cs"/>
        </a:defRPr>
      </a:lvl3pPr>
      <a:lvl4pPr marL="1257300" indent="-228600" algn="l" rtl="0" eaLnBrk="0" fontAlgn="base" hangingPunct="0">
        <a:spcBef>
          <a:spcPct val="20000"/>
        </a:spcBef>
        <a:spcAft>
          <a:spcPct val="0"/>
        </a:spcAft>
        <a:buSzPct val="80000"/>
        <a:buChar char="•"/>
        <a:defRPr sz="1600">
          <a:solidFill>
            <a:srgbClr val="1B4E83"/>
          </a:solidFill>
          <a:latin typeface="Trebuchet MS" pitchFamily="34" charset="0"/>
          <a:ea typeface="+mn-ea"/>
          <a:cs typeface="+mn-cs"/>
        </a:defRPr>
      </a:lvl4pPr>
      <a:lvl5pPr marL="1600200" indent="-228600" algn="l" rtl="0" eaLnBrk="0" fontAlgn="base" hangingPunct="0">
        <a:spcBef>
          <a:spcPct val="20000"/>
        </a:spcBef>
        <a:spcAft>
          <a:spcPct val="0"/>
        </a:spcAft>
        <a:buChar char="»"/>
        <a:defRPr sz="1600">
          <a:solidFill>
            <a:srgbClr val="1B4E83"/>
          </a:solidFill>
          <a:latin typeface="Trebuchet MS" pitchFamily="34" charset="0"/>
          <a:ea typeface="+mn-ea"/>
          <a:cs typeface="+mn-cs"/>
        </a:defRPr>
      </a:lvl5pPr>
      <a:lvl6pPr marL="2057400" indent="-228600" algn="l" rtl="0" fontAlgn="base">
        <a:spcBef>
          <a:spcPct val="20000"/>
        </a:spcBef>
        <a:spcAft>
          <a:spcPct val="0"/>
        </a:spcAft>
        <a:buChar char="»"/>
        <a:defRPr sz="1600">
          <a:solidFill>
            <a:srgbClr val="1B4E83"/>
          </a:solidFill>
          <a:latin typeface="+mn-lt"/>
          <a:ea typeface="+mn-ea"/>
          <a:cs typeface="+mn-cs"/>
        </a:defRPr>
      </a:lvl6pPr>
      <a:lvl7pPr marL="2514600" indent="-228600" algn="l" rtl="0" fontAlgn="base">
        <a:spcBef>
          <a:spcPct val="20000"/>
        </a:spcBef>
        <a:spcAft>
          <a:spcPct val="0"/>
        </a:spcAft>
        <a:buChar char="»"/>
        <a:defRPr sz="1600">
          <a:solidFill>
            <a:srgbClr val="1B4E83"/>
          </a:solidFill>
          <a:latin typeface="+mn-lt"/>
          <a:ea typeface="+mn-ea"/>
          <a:cs typeface="+mn-cs"/>
        </a:defRPr>
      </a:lvl7pPr>
      <a:lvl8pPr marL="2971800" indent="-228600" algn="l" rtl="0" fontAlgn="base">
        <a:spcBef>
          <a:spcPct val="20000"/>
        </a:spcBef>
        <a:spcAft>
          <a:spcPct val="0"/>
        </a:spcAft>
        <a:buChar char="»"/>
        <a:defRPr sz="1600">
          <a:solidFill>
            <a:srgbClr val="1B4E83"/>
          </a:solidFill>
          <a:latin typeface="+mn-lt"/>
          <a:ea typeface="+mn-ea"/>
          <a:cs typeface="+mn-cs"/>
        </a:defRPr>
      </a:lvl8pPr>
      <a:lvl9pPr marL="3429000" indent="-228600" algn="l" rtl="0" fontAlgn="base">
        <a:spcBef>
          <a:spcPct val="20000"/>
        </a:spcBef>
        <a:spcAft>
          <a:spcPct val="0"/>
        </a:spcAft>
        <a:buChar char="»"/>
        <a:defRPr sz="1600">
          <a:solidFill>
            <a:srgbClr val="1B4E83"/>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42B54A-926D-41FD-93A9-64196962A9DA}" type="datetimeFigureOut">
              <a:rPr lang="en-US" smtClean="0"/>
              <a:t>3/20/2023</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81D443-06C7-4DF1-8032-C914BB6A428F}" type="slidenum">
              <a:rPr lang="en-US" smtClean="0"/>
              <a:t>‹#›</a:t>
            </a:fld>
            <a:endParaRPr lang="en-US"/>
          </a:p>
        </p:txBody>
      </p:sp>
    </p:spTree>
    <p:extLst>
      <p:ext uri="{BB962C8B-B14F-4D97-AF65-F5344CB8AC3E}">
        <p14:creationId xmlns:p14="http://schemas.microsoft.com/office/powerpoint/2010/main" val="930644384"/>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torange.biz/fx/layout-banner-template-design-responsive-business-brochure-infographic-website-background-189318" TargetMode="External"/><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https://www.youtube.com/watch?v=nFY0HBkUm8o"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837473B0-CC2E-450A-ABE3-18F120FF3D39}">
                <a1611:picAttrSrcUrl xmlns:a1611="http://schemas.microsoft.com/office/drawing/2016/11/main" r:id="rId3"/>
              </a:ext>
            </a:extLst>
          </a:blip>
          <a:srcRect/>
          <a:stretch>
            <a:fillRect t="-9000" b="-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9FC76-83D3-4F44-8CFB-2C1F54E52548}"/>
              </a:ext>
            </a:extLst>
          </p:cNvPr>
          <p:cNvSpPr>
            <a:spLocks noGrp="1"/>
          </p:cNvSpPr>
          <p:nvPr>
            <p:ph type="ctrTitle"/>
          </p:nvPr>
        </p:nvSpPr>
        <p:spPr/>
        <p:txBody>
          <a:bodyPr/>
          <a:lstStyle/>
          <a:p>
            <a:r>
              <a:rPr lang="en-US" b="1" dirty="0">
                <a:solidFill>
                  <a:schemeClr val="bg1"/>
                </a:solidFill>
              </a:rPr>
              <a:t>Lesson 9 – Part 2</a:t>
            </a:r>
          </a:p>
        </p:txBody>
      </p:sp>
    </p:spTree>
    <p:extLst>
      <p:ext uri="{BB962C8B-B14F-4D97-AF65-F5344CB8AC3E}">
        <p14:creationId xmlns:p14="http://schemas.microsoft.com/office/powerpoint/2010/main" val="2786638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7030A0"/>
                </a:solidFill>
              </a:rPr>
              <a:t>Why Financial Literacy</a:t>
            </a:r>
          </a:p>
        </p:txBody>
      </p:sp>
      <p:pic>
        <p:nvPicPr>
          <p:cNvPr id="4" name="Content Placeholder 3" descr="cosby snapshot.jpg">
            <a:hlinkClick r:id="rId2"/>
          </p:cNvPr>
          <p:cNvPicPr>
            <a:picLocks noGrp="1" noChangeAspect="1"/>
          </p:cNvPicPr>
          <p:nvPr>
            <p:ph idx="1"/>
          </p:nvPr>
        </p:nvPicPr>
        <p:blipFill>
          <a:blip r:embed="rId3">
            <a:extLst>
              <a:ext uri="{28A0092B-C50C-407E-A947-70E740481C1C}">
                <a14:useLocalDpi xmlns:a14="http://schemas.microsoft.com/office/drawing/2010/main" val="0"/>
              </a:ext>
            </a:extLst>
          </a:blip>
          <a:srcRect t="9580" b="9580"/>
          <a:stretch>
            <a:fillRect/>
          </a:stretch>
        </p:blipFill>
        <p:spPr>
          <a:xfrm>
            <a:off x="1981200" y="1300480"/>
            <a:ext cx="8229600" cy="4566920"/>
          </a:xfrm>
        </p:spPr>
      </p:pic>
      <p:sp>
        <p:nvSpPr>
          <p:cNvPr id="5" name="TextBox 4"/>
          <p:cNvSpPr txBox="1"/>
          <p:nvPr/>
        </p:nvSpPr>
        <p:spPr>
          <a:xfrm>
            <a:off x="6324601" y="5867400"/>
            <a:ext cx="3488071" cy="400110"/>
          </a:xfrm>
          <a:prstGeom prst="rect">
            <a:avLst/>
          </a:prstGeom>
          <a:noFill/>
        </p:spPr>
        <p:txBody>
          <a:bodyPr wrap="none" rtlCol="0">
            <a:spAutoFit/>
          </a:bodyPr>
          <a:lstStyle/>
          <a:p>
            <a:r>
              <a:rPr lang="en-US" sz="2000" b="1" dirty="0">
                <a:solidFill>
                  <a:srgbClr val="7030A0"/>
                </a:solidFill>
              </a:rPr>
              <a:t>**click on picture for video cli</a:t>
            </a:r>
            <a:r>
              <a:rPr lang="en-US" sz="2000" b="1" dirty="0"/>
              <a:t>p</a:t>
            </a:r>
          </a:p>
        </p:txBody>
      </p:sp>
    </p:spTree>
    <p:extLst>
      <p:ext uri="{BB962C8B-B14F-4D97-AF65-F5344CB8AC3E}">
        <p14:creationId xmlns:p14="http://schemas.microsoft.com/office/powerpoint/2010/main" val="4133865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7030A0"/>
                </a:solidFill>
              </a:rPr>
              <a:t>Key Terms: Budgeting/Banking</a:t>
            </a:r>
          </a:p>
        </p:txBody>
      </p:sp>
      <p:sp>
        <p:nvSpPr>
          <p:cNvPr id="3" name="Content Placeholder 2"/>
          <p:cNvSpPr>
            <a:spLocks noGrp="1"/>
          </p:cNvSpPr>
          <p:nvPr>
            <p:ph idx="1"/>
          </p:nvPr>
        </p:nvSpPr>
        <p:spPr>
          <a:xfrm>
            <a:off x="1752600" y="914401"/>
            <a:ext cx="8686800" cy="4754563"/>
          </a:xfrm>
        </p:spPr>
        <p:txBody>
          <a:bodyPr/>
          <a:lstStyle/>
          <a:p>
            <a:pPr>
              <a:lnSpc>
                <a:spcPct val="120000"/>
              </a:lnSpc>
            </a:pPr>
            <a:r>
              <a:rPr lang="en-US" sz="1800" b="1" dirty="0">
                <a:solidFill>
                  <a:srgbClr val="7030A0"/>
                </a:solidFill>
                <a:latin typeface="Arial" panose="020B0604020202020204" pitchFamily="34" charset="0"/>
                <a:cs typeface="Arial" panose="020B0604020202020204" pitchFamily="34" charset="0"/>
              </a:rPr>
              <a:t>Budget-</a:t>
            </a:r>
            <a:r>
              <a:rPr lang="en-US" sz="1800" dirty="0">
                <a:solidFill>
                  <a:srgbClr val="7030A0"/>
                </a:solidFill>
                <a:latin typeface="Arial" panose="020B0604020202020204" pitchFamily="34" charset="0"/>
                <a:cs typeface="Arial" panose="020B0604020202020204" pitchFamily="34" charset="0"/>
              </a:rPr>
              <a:t> is a written plan for managing your income and expenses to avoid debt. </a:t>
            </a:r>
          </a:p>
          <a:p>
            <a:pPr>
              <a:lnSpc>
                <a:spcPct val="120000"/>
              </a:lnSpc>
            </a:pPr>
            <a:r>
              <a:rPr lang="en-US" sz="1800" b="1" dirty="0">
                <a:solidFill>
                  <a:srgbClr val="7030A0"/>
                </a:solidFill>
                <a:latin typeface="Arial" panose="020B0604020202020204" pitchFamily="34" charset="0"/>
                <a:cs typeface="Arial" panose="020B0604020202020204" pitchFamily="34" charset="0"/>
              </a:rPr>
              <a:t>Need- </a:t>
            </a:r>
            <a:r>
              <a:rPr lang="en-US" sz="1800" dirty="0">
                <a:solidFill>
                  <a:srgbClr val="7030A0"/>
                </a:solidFill>
                <a:latin typeface="Arial" panose="020B0604020202020204" pitchFamily="34" charset="0"/>
                <a:cs typeface="Arial" panose="020B0604020202020204" pitchFamily="34" charset="0"/>
              </a:rPr>
              <a:t> is something you </a:t>
            </a:r>
            <a:r>
              <a:rPr lang="en-US" sz="1800" i="1" dirty="0">
                <a:solidFill>
                  <a:srgbClr val="7030A0"/>
                </a:solidFill>
                <a:latin typeface="Arial" panose="020B0604020202020204" pitchFamily="34" charset="0"/>
                <a:cs typeface="Arial" panose="020B0604020202020204" pitchFamily="34" charset="0"/>
              </a:rPr>
              <a:t>must</a:t>
            </a:r>
            <a:r>
              <a:rPr lang="en-US" sz="1800" dirty="0">
                <a:solidFill>
                  <a:srgbClr val="7030A0"/>
                </a:solidFill>
                <a:latin typeface="Arial" panose="020B0604020202020204" pitchFamily="34" charset="0"/>
                <a:cs typeface="Arial" panose="020B0604020202020204" pitchFamily="34" charset="0"/>
              </a:rPr>
              <a:t> have to survive.  </a:t>
            </a:r>
          </a:p>
          <a:p>
            <a:pPr>
              <a:lnSpc>
                <a:spcPct val="120000"/>
              </a:lnSpc>
            </a:pPr>
            <a:r>
              <a:rPr lang="en-US" sz="1800" b="1" dirty="0">
                <a:solidFill>
                  <a:srgbClr val="7030A0"/>
                </a:solidFill>
                <a:latin typeface="Arial" panose="020B0604020202020204" pitchFamily="34" charset="0"/>
                <a:cs typeface="Arial" panose="020B0604020202020204" pitchFamily="34" charset="0"/>
              </a:rPr>
              <a:t>Want- </a:t>
            </a:r>
            <a:r>
              <a:rPr lang="en-US" sz="1800" dirty="0">
                <a:solidFill>
                  <a:srgbClr val="7030A0"/>
                </a:solidFill>
                <a:latin typeface="Arial" panose="020B0604020202020204" pitchFamily="34" charset="0"/>
                <a:cs typeface="Arial" panose="020B0604020202020204" pitchFamily="34" charset="0"/>
              </a:rPr>
              <a:t> is something you’d </a:t>
            </a:r>
            <a:r>
              <a:rPr lang="en-US" sz="1800" i="1" dirty="0">
                <a:solidFill>
                  <a:srgbClr val="7030A0"/>
                </a:solidFill>
                <a:latin typeface="Arial" panose="020B0604020202020204" pitchFamily="34" charset="0"/>
                <a:cs typeface="Arial" panose="020B0604020202020204" pitchFamily="34" charset="0"/>
              </a:rPr>
              <a:t>like</a:t>
            </a:r>
            <a:r>
              <a:rPr lang="en-US" sz="1800" dirty="0">
                <a:solidFill>
                  <a:srgbClr val="7030A0"/>
                </a:solidFill>
                <a:latin typeface="Arial" panose="020B0604020202020204" pitchFamily="34" charset="0"/>
                <a:cs typeface="Arial" panose="020B0604020202020204" pitchFamily="34" charset="0"/>
              </a:rPr>
              <a:t> </a:t>
            </a:r>
            <a:r>
              <a:rPr lang="en-US" sz="1800" i="1" dirty="0">
                <a:solidFill>
                  <a:srgbClr val="7030A0"/>
                </a:solidFill>
                <a:latin typeface="Arial" panose="020B0604020202020204" pitchFamily="34" charset="0"/>
                <a:cs typeface="Arial" panose="020B0604020202020204" pitchFamily="34" charset="0"/>
              </a:rPr>
              <a:t>to</a:t>
            </a:r>
            <a:r>
              <a:rPr lang="en-US" sz="1800" dirty="0">
                <a:solidFill>
                  <a:srgbClr val="7030A0"/>
                </a:solidFill>
                <a:latin typeface="Arial" panose="020B0604020202020204" pitchFamily="34" charset="0"/>
                <a:cs typeface="Arial" panose="020B0604020202020204" pitchFamily="34" charset="0"/>
              </a:rPr>
              <a:t> have but that you don’t really need to survive.  </a:t>
            </a:r>
          </a:p>
          <a:p>
            <a:pPr>
              <a:lnSpc>
                <a:spcPct val="120000"/>
              </a:lnSpc>
            </a:pPr>
            <a:r>
              <a:rPr lang="en-US" sz="1800" b="1" dirty="0">
                <a:solidFill>
                  <a:srgbClr val="7030A0"/>
                </a:solidFill>
                <a:latin typeface="Arial" panose="020B0604020202020204" pitchFamily="34" charset="0"/>
                <a:cs typeface="Arial" panose="020B0604020202020204" pitchFamily="34" charset="0"/>
              </a:rPr>
              <a:t>Expenses</a:t>
            </a:r>
            <a:r>
              <a:rPr lang="en-US" sz="1800" dirty="0">
                <a:solidFill>
                  <a:srgbClr val="7030A0"/>
                </a:solidFill>
                <a:latin typeface="Arial" panose="020B0604020202020204" pitchFamily="34" charset="0"/>
                <a:cs typeface="Arial" panose="020B0604020202020204" pitchFamily="34" charset="0"/>
              </a:rPr>
              <a:t>- are all the things you pay for. Reducing expenses is one way to balance a budget and to increase your savings. </a:t>
            </a:r>
          </a:p>
          <a:p>
            <a:pPr>
              <a:lnSpc>
                <a:spcPct val="120000"/>
              </a:lnSpc>
            </a:pPr>
            <a:r>
              <a:rPr lang="en-US" sz="1800" b="1" dirty="0">
                <a:solidFill>
                  <a:srgbClr val="7030A0"/>
                </a:solidFill>
                <a:latin typeface="Arial" panose="020B0604020202020204" pitchFamily="34" charset="0"/>
                <a:cs typeface="Arial" panose="020B0604020202020204" pitchFamily="34" charset="0"/>
              </a:rPr>
              <a:t>Income</a:t>
            </a:r>
            <a:r>
              <a:rPr lang="en-US" sz="1800" dirty="0">
                <a:solidFill>
                  <a:srgbClr val="7030A0"/>
                </a:solidFill>
                <a:latin typeface="Arial" panose="020B0604020202020204" pitchFamily="34" charset="0"/>
                <a:cs typeface="Arial" panose="020B0604020202020204" pitchFamily="34" charset="0"/>
              </a:rPr>
              <a:t>- is money you earn for work you do, on savings and investments you make, and from gifts and other irregular sources. Increasing your regular income is one way to balance your budget. </a:t>
            </a:r>
          </a:p>
          <a:p>
            <a:pPr>
              <a:lnSpc>
                <a:spcPct val="120000"/>
              </a:lnSpc>
            </a:pPr>
            <a:r>
              <a:rPr lang="en-US" sz="1800" b="1" dirty="0">
                <a:solidFill>
                  <a:srgbClr val="7030A0"/>
                </a:solidFill>
                <a:latin typeface="Arial" panose="020B0604020202020204" pitchFamily="34" charset="0"/>
                <a:cs typeface="Arial" panose="020B0604020202020204" pitchFamily="34" charset="0"/>
              </a:rPr>
              <a:t>Checking Account- </a:t>
            </a:r>
            <a:r>
              <a:rPr lang="en-US" sz="1800" dirty="0">
                <a:solidFill>
                  <a:srgbClr val="7030A0"/>
                </a:solidFill>
                <a:latin typeface="Arial" panose="020B0604020202020204" pitchFamily="34" charset="0"/>
                <a:cs typeface="Arial" panose="020B0604020202020204" pitchFamily="34" charset="0"/>
              </a:rPr>
              <a:t>is a transaction account with a bank or credit union that allows you to transfer money from your account to the accounts of your payees using either a paper check or electronic funds transfer. </a:t>
            </a:r>
          </a:p>
          <a:p>
            <a:pPr>
              <a:lnSpc>
                <a:spcPct val="120000"/>
              </a:lnSpc>
            </a:pPr>
            <a:r>
              <a:rPr lang="en-US" sz="1800" b="1" dirty="0">
                <a:solidFill>
                  <a:srgbClr val="7030A0"/>
                </a:solidFill>
                <a:latin typeface="Arial" panose="020B0604020202020204" pitchFamily="34" charset="0"/>
                <a:cs typeface="Arial" panose="020B0604020202020204" pitchFamily="34" charset="0"/>
              </a:rPr>
              <a:t>Savings Account-  </a:t>
            </a:r>
            <a:r>
              <a:rPr lang="en-US" sz="1800" dirty="0">
                <a:solidFill>
                  <a:srgbClr val="7030A0"/>
                </a:solidFill>
                <a:latin typeface="Arial" panose="020B0604020202020204" pitchFamily="34" charset="0"/>
                <a:cs typeface="Arial" panose="020B0604020202020204" pitchFamily="34" charset="0"/>
              </a:rPr>
              <a:t>is a deposit account at a bank or credit union that allows you to make deposits or take withdrawals but not transfer money to any account that’s not held in your own name</a:t>
            </a:r>
          </a:p>
          <a:p>
            <a:pPr>
              <a:lnSpc>
                <a:spcPct val="120000"/>
              </a:lnSpc>
            </a:pPr>
            <a:r>
              <a:rPr lang="en-US" sz="1800" b="1" dirty="0">
                <a:solidFill>
                  <a:srgbClr val="7030A0"/>
                </a:solidFill>
                <a:latin typeface="Arial" panose="020B0604020202020204" pitchFamily="34" charset="0"/>
                <a:cs typeface="Arial" panose="020B0604020202020204" pitchFamily="34" charset="0"/>
              </a:rPr>
              <a:t>Debit card-  </a:t>
            </a:r>
            <a:r>
              <a:rPr lang="en-US" sz="1800" dirty="0">
                <a:solidFill>
                  <a:srgbClr val="7030A0"/>
                </a:solidFill>
                <a:latin typeface="Arial" panose="020B0604020202020204" pitchFamily="34" charset="0"/>
                <a:cs typeface="Arial" panose="020B0604020202020204" pitchFamily="34" charset="0"/>
              </a:rPr>
              <a:t>allows you to make deposits, take withdrawals, and authorize electronic debits from your linked checking account. </a:t>
            </a:r>
          </a:p>
        </p:txBody>
      </p:sp>
    </p:spTree>
    <p:extLst>
      <p:ext uri="{BB962C8B-B14F-4D97-AF65-F5344CB8AC3E}">
        <p14:creationId xmlns:p14="http://schemas.microsoft.com/office/powerpoint/2010/main" val="2459837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488153971"/>
              </p:ext>
            </p:extLst>
          </p:nvPr>
        </p:nvGraphicFramePr>
        <p:xfrm>
          <a:off x="2895600" y="46038"/>
          <a:ext cx="6512560" cy="6562867"/>
        </p:xfrm>
        <a:graphic>
          <a:graphicData uri="http://schemas.openxmlformats.org/drawingml/2006/table">
            <a:tbl>
              <a:tblPr firstRow="1" bandRow="1">
                <a:tableStyleId>{5C22544A-7EE6-4342-B048-85BDC9FD1C3A}</a:tableStyleId>
              </a:tblPr>
              <a:tblGrid>
                <a:gridCol w="4070350">
                  <a:extLst>
                    <a:ext uri="{9D8B030D-6E8A-4147-A177-3AD203B41FA5}">
                      <a16:colId xmlns:a16="http://schemas.microsoft.com/office/drawing/2014/main" val="20000"/>
                    </a:ext>
                  </a:extLst>
                </a:gridCol>
                <a:gridCol w="2442210">
                  <a:extLst>
                    <a:ext uri="{9D8B030D-6E8A-4147-A177-3AD203B41FA5}">
                      <a16:colId xmlns:a16="http://schemas.microsoft.com/office/drawing/2014/main" val="20001"/>
                    </a:ext>
                  </a:extLst>
                </a:gridCol>
              </a:tblGrid>
              <a:tr h="875833">
                <a:tc>
                  <a:txBody>
                    <a:bodyPr/>
                    <a:lstStyle/>
                    <a:p>
                      <a:r>
                        <a:rPr lang="en-US" b="1" i="0" u="none" strike="noStrike" baseline="0" dirty="0">
                          <a:solidFill>
                            <a:schemeClr val="tx1"/>
                          </a:solidFill>
                          <a:latin typeface="Arial"/>
                        </a:rPr>
                        <a:t>Spending Category</a:t>
                      </a:r>
                      <a:endParaRPr lang="en-US" dirty="0">
                        <a:solidFill>
                          <a:schemeClr val="tx1"/>
                        </a:solidFill>
                      </a:endParaRPr>
                    </a:p>
                  </a:txBody>
                  <a:tcPr>
                    <a:solidFill>
                      <a:srgbClr val="9B4ED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i="0" u="none" strike="noStrike" baseline="0" dirty="0">
                          <a:solidFill>
                            <a:schemeClr val="tx1">
                              <a:lumMod val="95000"/>
                              <a:lumOff val="5000"/>
                            </a:schemeClr>
                          </a:solidFill>
                          <a:latin typeface="Arial"/>
                        </a:rPr>
                        <a:t> </a:t>
                      </a:r>
                      <a:r>
                        <a:rPr lang="en-US" b="1" i="0" u="none" strike="noStrike" baseline="0" dirty="0">
                          <a:solidFill>
                            <a:schemeClr val="tx1"/>
                          </a:solidFill>
                          <a:latin typeface="Arial"/>
                        </a:rPr>
                        <a:t>Monthly Spending </a:t>
                      </a:r>
                      <a:endParaRPr lang="en-US" b="0" i="0" u="none" strike="noStrike" baseline="0" dirty="0">
                        <a:solidFill>
                          <a:schemeClr val="tx1"/>
                        </a:solidFill>
                        <a:latin typeface="Arial"/>
                      </a:endParaRPr>
                    </a:p>
                    <a:p>
                      <a:endParaRPr lang="en-US" dirty="0"/>
                    </a:p>
                  </a:txBody>
                  <a:tcPr>
                    <a:solidFill>
                      <a:srgbClr val="9B4EDF"/>
                    </a:solidFill>
                  </a:tcPr>
                </a:tc>
                <a:extLst>
                  <a:ext uri="{0D108BD9-81ED-4DB2-BD59-A6C34878D82A}">
                    <a16:rowId xmlns:a16="http://schemas.microsoft.com/office/drawing/2014/main" val="10000"/>
                  </a:ext>
                </a:extLst>
              </a:tr>
              <a:tr h="363203">
                <a:tc>
                  <a:txBody>
                    <a:bodyPr/>
                    <a:lstStyle/>
                    <a:p>
                      <a:r>
                        <a:rPr lang="en-US" sz="1600" b="1" i="0" u="none" strike="noStrike" baseline="0" dirty="0">
                          <a:solidFill>
                            <a:schemeClr val="tx1"/>
                          </a:solidFill>
                          <a:latin typeface="Arial" panose="020B0604020202020204" pitchFamily="34" charset="0"/>
                          <a:cs typeface="Arial" panose="020B0604020202020204" pitchFamily="34" charset="0"/>
                        </a:rPr>
                        <a:t>Savings		</a:t>
                      </a:r>
                      <a:endParaRPr lang="en-US" sz="1600" b="1" dirty="0">
                        <a:solidFill>
                          <a:schemeClr val="tx1"/>
                        </a:solidFill>
                        <a:latin typeface="Arial" panose="020B0604020202020204" pitchFamily="34" charset="0"/>
                        <a:cs typeface="Arial" panose="020B0604020202020204" pitchFamily="34" charset="0"/>
                      </a:endParaRPr>
                    </a:p>
                  </a:txBody>
                  <a:tcPr/>
                </a:tc>
                <a:tc>
                  <a:txBody>
                    <a:bodyPr/>
                    <a:lstStyle/>
                    <a:p>
                      <a:endParaRPr lang="en-US" dirty="0"/>
                    </a:p>
                  </a:txBody>
                  <a:tcPr/>
                </a:tc>
                <a:extLst>
                  <a:ext uri="{0D108BD9-81ED-4DB2-BD59-A6C34878D82A}">
                    <a16:rowId xmlns:a16="http://schemas.microsoft.com/office/drawing/2014/main" val="10001"/>
                  </a:ext>
                </a:extLst>
              </a:tr>
              <a:tr h="363203">
                <a:tc>
                  <a:txBody>
                    <a:bodyPr/>
                    <a:lstStyle/>
                    <a:p>
                      <a:r>
                        <a:rPr lang="en-US" sz="1600" b="1" i="0" u="none" strike="noStrike" baseline="0" dirty="0">
                          <a:solidFill>
                            <a:schemeClr val="tx1"/>
                          </a:solidFill>
                          <a:latin typeface="Arial" panose="020B0604020202020204" pitchFamily="34" charset="0"/>
                          <a:cs typeface="Arial" panose="020B0604020202020204" pitchFamily="34" charset="0"/>
                        </a:rPr>
                        <a:t>Rent or Mortgage	</a:t>
                      </a:r>
                      <a:endParaRPr lang="en-US" sz="1600" b="1" dirty="0">
                        <a:solidFill>
                          <a:schemeClr val="tx1"/>
                        </a:solidFill>
                        <a:latin typeface="Arial" panose="020B0604020202020204" pitchFamily="34" charset="0"/>
                        <a:cs typeface="Arial" panose="020B0604020202020204" pitchFamily="34" charset="0"/>
                      </a:endParaRPr>
                    </a:p>
                  </a:txBody>
                  <a:tcPr/>
                </a:tc>
                <a:tc>
                  <a:txBody>
                    <a:bodyPr/>
                    <a:lstStyle/>
                    <a:p>
                      <a:endParaRPr lang="en-US" dirty="0"/>
                    </a:p>
                  </a:txBody>
                  <a:tcPr/>
                </a:tc>
                <a:extLst>
                  <a:ext uri="{0D108BD9-81ED-4DB2-BD59-A6C34878D82A}">
                    <a16:rowId xmlns:a16="http://schemas.microsoft.com/office/drawing/2014/main" val="10002"/>
                  </a:ext>
                </a:extLst>
              </a:tr>
              <a:tr h="365109">
                <a:tc>
                  <a:txBody>
                    <a:bodyPr/>
                    <a:lstStyle/>
                    <a:p>
                      <a:r>
                        <a:rPr lang="en-US" sz="1600" b="1" i="0" u="none" strike="noStrike" baseline="0" dirty="0">
                          <a:solidFill>
                            <a:schemeClr val="tx1"/>
                          </a:solidFill>
                          <a:latin typeface="Arial" panose="020B0604020202020204" pitchFamily="34" charset="0"/>
                          <a:cs typeface="Arial" panose="020B0604020202020204" pitchFamily="34" charset="0"/>
                        </a:rPr>
                        <a:t>Food (Groceries &amp; Eating Out)</a:t>
                      </a:r>
                      <a:endParaRPr lang="en-US" sz="1600" b="1" dirty="0">
                        <a:solidFill>
                          <a:schemeClr val="tx1"/>
                        </a:solidFill>
                        <a:latin typeface="Arial" panose="020B0604020202020204" pitchFamily="34" charset="0"/>
                        <a:cs typeface="Arial" panose="020B0604020202020204" pitchFamily="34" charset="0"/>
                      </a:endParaRPr>
                    </a:p>
                  </a:txBody>
                  <a:tcPr/>
                </a:tc>
                <a:tc>
                  <a:txBody>
                    <a:bodyPr/>
                    <a:lstStyle/>
                    <a:p>
                      <a:endParaRPr lang="en-US" dirty="0"/>
                    </a:p>
                  </a:txBody>
                  <a:tcPr/>
                </a:tc>
                <a:extLst>
                  <a:ext uri="{0D108BD9-81ED-4DB2-BD59-A6C34878D82A}">
                    <a16:rowId xmlns:a16="http://schemas.microsoft.com/office/drawing/2014/main" val="10003"/>
                  </a:ext>
                </a:extLst>
              </a:tr>
              <a:tr h="363203">
                <a:tc>
                  <a:txBody>
                    <a:bodyPr/>
                    <a:lstStyle/>
                    <a:p>
                      <a:r>
                        <a:rPr lang="en-US" sz="1600" b="1" i="0" u="none" strike="noStrike" baseline="0" dirty="0">
                          <a:solidFill>
                            <a:schemeClr val="tx1"/>
                          </a:solidFill>
                          <a:latin typeface="Arial" panose="020B0604020202020204" pitchFamily="34" charset="0"/>
                          <a:cs typeface="Arial" panose="020B0604020202020204" pitchFamily="34" charset="0"/>
                        </a:rPr>
                        <a:t>Clothing	</a:t>
                      </a:r>
                      <a:endParaRPr lang="en-US" sz="1600" b="1" dirty="0">
                        <a:solidFill>
                          <a:schemeClr val="tx1"/>
                        </a:solidFill>
                        <a:latin typeface="Arial" panose="020B0604020202020204" pitchFamily="34" charset="0"/>
                        <a:cs typeface="Arial" panose="020B0604020202020204" pitchFamily="34" charset="0"/>
                      </a:endParaRPr>
                    </a:p>
                  </a:txBody>
                  <a:tcPr/>
                </a:tc>
                <a:tc>
                  <a:txBody>
                    <a:bodyPr/>
                    <a:lstStyle/>
                    <a:p>
                      <a:endParaRPr lang="en-US" dirty="0"/>
                    </a:p>
                  </a:txBody>
                  <a:tcPr/>
                </a:tc>
                <a:extLst>
                  <a:ext uri="{0D108BD9-81ED-4DB2-BD59-A6C34878D82A}">
                    <a16:rowId xmlns:a16="http://schemas.microsoft.com/office/drawing/2014/main" val="10004"/>
                  </a:ext>
                </a:extLst>
              </a:tr>
              <a:tr h="363203">
                <a:tc>
                  <a:txBody>
                    <a:bodyPr/>
                    <a:lstStyle/>
                    <a:p>
                      <a:r>
                        <a:rPr lang="en-US" sz="1600" b="1" i="0" u="none" strike="noStrike" baseline="0" dirty="0">
                          <a:solidFill>
                            <a:schemeClr val="tx1"/>
                          </a:solidFill>
                          <a:latin typeface="Arial" panose="020B0604020202020204" pitchFamily="34" charset="0"/>
                          <a:cs typeface="Arial" panose="020B0604020202020204" pitchFamily="34" charset="0"/>
                        </a:rPr>
                        <a:t>Transportation	</a:t>
                      </a:r>
                      <a:endParaRPr lang="en-US" sz="1600" b="1" dirty="0">
                        <a:solidFill>
                          <a:schemeClr val="tx1"/>
                        </a:solidFill>
                        <a:latin typeface="Arial" panose="020B0604020202020204" pitchFamily="34" charset="0"/>
                        <a:cs typeface="Arial" panose="020B0604020202020204" pitchFamily="34" charset="0"/>
                      </a:endParaRPr>
                    </a:p>
                  </a:txBody>
                  <a:tcPr/>
                </a:tc>
                <a:tc>
                  <a:txBody>
                    <a:bodyPr/>
                    <a:lstStyle/>
                    <a:p>
                      <a:endParaRPr lang="en-US" dirty="0"/>
                    </a:p>
                  </a:txBody>
                  <a:tcPr/>
                </a:tc>
                <a:extLst>
                  <a:ext uri="{0D108BD9-81ED-4DB2-BD59-A6C34878D82A}">
                    <a16:rowId xmlns:a16="http://schemas.microsoft.com/office/drawing/2014/main" val="10005"/>
                  </a:ext>
                </a:extLst>
              </a:tr>
              <a:tr h="363203">
                <a:tc>
                  <a:txBody>
                    <a:bodyPr/>
                    <a:lstStyle/>
                    <a:p>
                      <a:r>
                        <a:rPr lang="en-US" sz="1600" b="1" i="0" u="none" strike="noStrike" baseline="0" dirty="0">
                          <a:solidFill>
                            <a:schemeClr val="tx1"/>
                          </a:solidFill>
                          <a:latin typeface="Arial" panose="020B0604020202020204" pitchFamily="34" charset="0"/>
                          <a:cs typeface="Arial" panose="020B0604020202020204" pitchFamily="34" charset="0"/>
                        </a:rPr>
                        <a:t>Utilities	</a:t>
                      </a:r>
                      <a:endParaRPr lang="en-US" sz="1600" b="1" dirty="0">
                        <a:solidFill>
                          <a:schemeClr val="tx1"/>
                        </a:solidFill>
                        <a:latin typeface="Arial" panose="020B0604020202020204" pitchFamily="34" charset="0"/>
                        <a:cs typeface="Arial" panose="020B0604020202020204" pitchFamily="34" charset="0"/>
                      </a:endParaRPr>
                    </a:p>
                  </a:txBody>
                  <a:tcPr/>
                </a:tc>
                <a:tc>
                  <a:txBody>
                    <a:bodyPr/>
                    <a:lstStyle/>
                    <a:p>
                      <a:endParaRPr lang="en-US" dirty="0"/>
                    </a:p>
                  </a:txBody>
                  <a:tcPr/>
                </a:tc>
                <a:extLst>
                  <a:ext uri="{0D108BD9-81ED-4DB2-BD59-A6C34878D82A}">
                    <a16:rowId xmlns:a16="http://schemas.microsoft.com/office/drawing/2014/main" val="10006"/>
                  </a:ext>
                </a:extLst>
              </a:tr>
              <a:tr h="507427">
                <a:tc>
                  <a:txBody>
                    <a:bodyPr/>
                    <a:lstStyle/>
                    <a:p>
                      <a:r>
                        <a:rPr lang="en-US" sz="1600" b="1" dirty="0">
                          <a:solidFill>
                            <a:schemeClr val="tx1"/>
                          </a:solidFill>
                          <a:latin typeface="Arial" panose="020B0604020202020204" pitchFamily="34" charset="0"/>
                          <a:cs typeface="Arial" panose="020B0604020202020204" pitchFamily="34" charset="0"/>
                        </a:rPr>
                        <a:t>Credit Card Payment </a:t>
                      </a:r>
                    </a:p>
                  </a:txBody>
                  <a:tcPr/>
                </a:tc>
                <a:tc>
                  <a:txBody>
                    <a:bodyPr/>
                    <a:lstStyle/>
                    <a:p>
                      <a:endParaRPr lang="en-US" dirty="0"/>
                    </a:p>
                  </a:txBody>
                  <a:tcPr/>
                </a:tc>
                <a:extLst>
                  <a:ext uri="{0D108BD9-81ED-4DB2-BD59-A6C34878D82A}">
                    <a16:rowId xmlns:a16="http://schemas.microsoft.com/office/drawing/2014/main" val="10007"/>
                  </a:ext>
                </a:extLst>
              </a:tr>
              <a:tr h="3632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i="0" u="none" strike="noStrike" baseline="0" dirty="0">
                          <a:solidFill>
                            <a:schemeClr val="tx1"/>
                          </a:solidFill>
                          <a:latin typeface="Arial" panose="020B0604020202020204" pitchFamily="34" charset="0"/>
                          <a:cs typeface="Arial" panose="020B0604020202020204" pitchFamily="34" charset="0"/>
                        </a:rPr>
                        <a:t>Cable/Internet</a:t>
                      </a:r>
                      <a:endParaRPr lang="en-US" sz="1600" b="1" dirty="0">
                        <a:solidFill>
                          <a:schemeClr val="tx1"/>
                        </a:solidFill>
                        <a:latin typeface="Arial" panose="020B0604020202020204" pitchFamily="34" charset="0"/>
                        <a:cs typeface="Arial" panose="020B0604020202020204" pitchFamily="34" charset="0"/>
                      </a:endParaRPr>
                    </a:p>
                  </a:txBody>
                  <a:tcPr/>
                </a:tc>
                <a:tc>
                  <a:txBody>
                    <a:bodyPr/>
                    <a:lstStyle/>
                    <a:p>
                      <a:endParaRPr lang="en-US" dirty="0"/>
                    </a:p>
                  </a:txBody>
                  <a:tcPr/>
                </a:tc>
                <a:extLst>
                  <a:ext uri="{0D108BD9-81ED-4DB2-BD59-A6C34878D82A}">
                    <a16:rowId xmlns:a16="http://schemas.microsoft.com/office/drawing/2014/main" val="10008"/>
                  </a:ext>
                </a:extLst>
              </a:tr>
              <a:tr h="41571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i="0" u="none" strike="noStrike" baseline="0" dirty="0">
                          <a:solidFill>
                            <a:schemeClr val="tx1"/>
                          </a:solidFill>
                          <a:latin typeface="Arial" panose="020B0604020202020204" pitchFamily="34" charset="0"/>
                          <a:cs typeface="Arial" panose="020B0604020202020204" pitchFamily="34" charset="0"/>
                        </a:rPr>
                        <a:t>Cellphone</a:t>
                      </a:r>
                      <a:endParaRPr lang="en-US" sz="1600" b="1" dirty="0">
                        <a:solidFill>
                          <a:schemeClr val="tx1"/>
                        </a:solidFill>
                        <a:latin typeface="Arial" panose="020B0604020202020204" pitchFamily="34" charset="0"/>
                        <a:cs typeface="Arial" panose="020B0604020202020204" pitchFamily="34" charset="0"/>
                      </a:endParaRPr>
                    </a:p>
                  </a:txBody>
                  <a:tcPr/>
                </a:tc>
                <a:tc>
                  <a:txBody>
                    <a:bodyPr/>
                    <a:lstStyle/>
                    <a:p>
                      <a:endParaRPr lang="en-US" dirty="0"/>
                    </a:p>
                  </a:txBody>
                  <a:tcPr/>
                </a:tc>
                <a:extLst>
                  <a:ext uri="{0D108BD9-81ED-4DB2-BD59-A6C34878D82A}">
                    <a16:rowId xmlns:a16="http://schemas.microsoft.com/office/drawing/2014/main" val="10009"/>
                  </a:ext>
                </a:extLst>
              </a:tr>
              <a:tr h="50742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i="0" u="none" strike="noStrike" baseline="0" dirty="0">
                          <a:solidFill>
                            <a:schemeClr val="tx1"/>
                          </a:solidFill>
                          <a:latin typeface="Arial" panose="020B0604020202020204" pitchFamily="34" charset="0"/>
                          <a:cs typeface="Arial" panose="020B0604020202020204" pitchFamily="34" charset="0"/>
                        </a:rPr>
                        <a:t>Entertainment (music, movies, downloads)</a:t>
                      </a:r>
                      <a:endParaRPr lang="en-US" sz="1600" b="1" dirty="0">
                        <a:solidFill>
                          <a:schemeClr val="tx1"/>
                        </a:solidFill>
                        <a:latin typeface="Arial" panose="020B0604020202020204" pitchFamily="34" charset="0"/>
                        <a:cs typeface="Arial" panose="020B0604020202020204" pitchFamily="34" charset="0"/>
                      </a:endParaRPr>
                    </a:p>
                  </a:txBody>
                  <a:tcPr/>
                </a:tc>
                <a:tc>
                  <a:txBody>
                    <a:bodyPr/>
                    <a:lstStyle/>
                    <a:p>
                      <a:endParaRPr lang="en-US" dirty="0"/>
                    </a:p>
                  </a:txBody>
                  <a:tcPr/>
                </a:tc>
                <a:extLst>
                  <a:ext uri="{0D108BD9-81ED-4DB2-BD59-A6C34878D82A}">
                    <a16:rowId xmlns:a16="http://schemas.microsoft.com/office/drawing/2014/main" val="10010"/>
                  </a:ext>
                </a:extLst>
              </a:tr>
              <a:tr h="50742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i="0" u="none" strike="noStrike" baseline="0" dirty="0">
                          <a:solidFill>
                            <a:schemeClr val="tx1"/>
                          </a:solidFill>
                          <a:latin typeface="Arial" panose="020B0604020202020204" pitchFamily="34" charset="0"/>
                          <a:cs typeface="Arial" panose="020B0604020202020204" pitchFamily="34" charset="0"/>
                        </a:rPr>
                        <a:t>Student Loan	</a:t>
                      </a:r>
                      <a:endParaRPr lang="en-US" sz="1600" b="1" dirty="0">
                        <a:solidFill>
                          <a:schemeClr val="tx1"/>
                        </a:solidFill>
                        <a:latin typeface="Arial" panose="020B0604020202020204" pitchFamily="34" charset="0"/>
                        <a:cs typeface="Arial" panose="020B0604020202020204" pitchFamily="34" charset="0"/>
                      </a:endParaRPr>
                    </a:p>
                  </a:txBody>
                  <a:tcPr/>
                </a:tc>
                <a:tc>
                  <a:txBody>
                    <a:bodyPr/>
                    <a:lstStyle/>
                    <a:p>
                      <a:endParaRPr lang="en-US" dirty="0"/>
                    </a:p>
                  </a:txBody>
                  <a:tcPr/>
                </a:tc>
                <a:extLst>
                  <a:ext uri="{0D108BD9-81ED-4DB2-BD59-A6C34878D82A}">
                    <a16:rowId xmlns:a16="http://schemas.microsoft.com/office/drawing/2014/main" val="10011"/>
                  </a:ext>
                </a:extLst>
              </a:tr>
              <a:tr h="57507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a:solidFill>
                            <a:schemeClr val="tx1"/>
                          </a:solidFill>
                          <a:latin typeface="Arial" panose="020B0604020202020204" pitchFamily="34" charset="0"/>
                          <a:cs typeface="Arial" panose="020B0604020202020204" pitchFamily="34" charset="0"/>
                        </a:rPr>
                        <a:t>Retirement/Investments</a:t>
                      </a:r>
                    </a:p>
                    <a:p>
                      <a:endParaRPr lang="en-US" sz="1600" b="1" dirty="0">
                        <a:solidFill>
                          <a:schemeClr val="tx1"/>
                        </a:solidFill>
                        <a:latin typeface="Arial" panose="020B0604020202020204" pitchFamily="34" charset="0"/>
                        <a:cs typeface="Arial" panose="020B0604020202020204" pitchFamily="34" charset="0"/>
                      </a:endParaRPr>
                    </a:p>
                  </a:txBody>
                  <a:tcPr/>
                </a:tc>
                <a:tc>
                  <a:txBody>
                    <a:bodyPr/>
                    <a:lstStyle/>
                    <a:p>
                      <a:endParaRPr lang="en-US" dirty="0"/>
                    </a:p>
                  </a:txBody>
                  <a:tcPr/>
                </a:tc>
                <a:extLst>
                  <a:ext uri="{0D108BD9-81ED-4DB2-BD59-A6C34878D82A}">
                    <a16:rowId xmlns:a16="http://schemas.microsoft.com/office/drawing/2014/main" val="10012"/>
                  </a:ext>
                </a:extLst>
              </a:tr>
              <a:tr h="60533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i="0" u="none" strike="noStrike" baseline="0" dirty="0">
                          <a:solidFill>
                            <a:srgbClr val="7030A0"/>
                          </a:solidFill>
                          <a:latin typeface="Arial" panose="020B0604020202020204" pitchFamily="34" charset="0"/>
                          <a:cs typeface="Arial" panose="020B0604020202020204" pitchFamily="34" charset="0"/>
                        </a:rPr>
                        <a:t>Total Monthly Spending</a:t>
                      </a:r>
                      <a:endParaRPr lang="en-US" sz="1600" dirty="0">
                        <a:solidFill>
                          <a:srgbClr val="7030A0"/>
                        </a:solidFill>
                        <a:latin typeface="Arial" panose="020B0604020202020204" pitchFamily="34" charset="0"/>
                        <a:cs typeface="Arial" panose="020B0604020202020204" pitchFamily="34" charset="0"/>
                      </a:endParaRPr>
                    </a:p>
                    <a:p>
                      <a:endParaRPr lang="en-US" sz="1800" b="1" dirty="0">
                        <a:solidFill>
                          <a:schemeClr val="tx1"/>
                        </a:solidFill>
                        <a:latin typeface="Arial" panose="020B0604020202020204" pitchFamily="34" charset="0"/>
                        <a:cs typeface="Arial" panose="020B0604020202020204" pitchFamily="34" charset="0"/>
                      </a:endParaRPr>
                    </a:p>
                  </a:txBody>
                  <a:tcPr/>
                </a:tc>
                <a:tc>
                  <a:txBody>
                    <a:bodyPr/>
                    <a:lstStyle/>
                    <a:p>
                      <a:endParaRPr lang="en-US" dirty="0"/>
                    </a:p>
                  </a:txBody>
                  <a:tcPr/>
                </a:tc>
                <a:extLst>
                  <a:ext uri="{0D108BD9-81ED-4DB2-BD59-A6C34878D82A}">
                    <a16:rowId xmlns:a16="http://schemas.microsoft.com/office/drawing/2014/main" val="10013"/>
                  </a:ext>
                </a:extLst>
              </a:tr>
            </a:tbl>
          </a:graphicData>
        </a:graphic>
      </p:graphicFrame>
      <p:sp>
        <p:nvSpPr>
          <p:cNvPr id="3" name="Title 2"/>
          <p:cNvSpPr>
            <a:spLocks noGrp="1"/>
          </p:cNvSpPr>
          <p:nvPr>
            <p:ph type="title"/>
          </p:nvPr>
        </p:nvSpPr>
        <p:spPr>
          <a:xfrm>
            <a:off x="1981200" y="46038"/>
            <a:ext cx="762000" cy="6583362"/>
          </a:xfrm>
        </p:spPr>
        <p:txBody>
          <a:bodyPr>
            <a:normAutofit fontScale="90000"/>
          </a:bodyPr>
          <a:lstStyle/>
          <a:p>
            <a:b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br>
            <a: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t>B</a:t>
            </a:r>
            <a:b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br>
            <a: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t>U</a:t>
            </a:r>
            <a:b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br>
            <a: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t>D</a:t>
            </a:r>
            <a:b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br>
            <a: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t>G</a:t>
            </a:r>
            <a:b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br>
            <a: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t>E</a:t>
            </a:r>
            <a:b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br>
            <a: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t>T</a:t>
            </a:r>
            <a:b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br>
            <a:b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br>
            <a: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t>W</a:t>
            </a:r>
            <a:b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br>
            <a: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t>O</a:t>
            </a:r>
            <a:b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br>
            <a: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t>R</a:t>
            </a:r>
            <a:b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br>
            <a: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t>K</a:t>
            </a:r>
            <a:b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br>
            <a: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t>S</a:t>
            </a:r>
            <a:b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br>
            <a: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t>H</a:t>
            </a:r>
            <a:b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br>
            <a: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t>E</a:t>
            </a:r>
            <a:b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br>
            <a: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t>E</a:t>
            </a:r>
            <a:b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br>
            <a:r>
              <a:rPr lang="en-US" sz="27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Arial"/>
              </a:rPr>
              <a:t>T</a:t>
            </a:r>
            <a:br>
              <a:rPr lang="en-US" sz="2700" b="1" dirty="0">
                <a:ln w="12700">
                  <a:solidFill>
                    <a:schemeClr val="tx2">
                      <a:satMod val="155000"/>
                    </a:schemeClr>
                  </a:solidFill>
                  <a:prstDash val="solid"/>
                </a:ln>
                <a:solidFill>
                  <a:schemeClr val="tx1">
                    <a:lumMod val="95000"/>
                    <a:lumOff val="5000"/>
                  </a:schemeClr>
                </a:solidFill>
                <a:effectLst>
                  <a:outerShdw blurRad="41275" dist="20320" dir="1800000" algn="tl" rotWithShape="0">
                    <a:srgbClr val="000000">
                      <a:alpha val="40000"/>
                    </a:srgbClr>
                  </a:outerShdw>
                </a:effectLst>
                <a:latin typeface="Arial"/>
              </a:rPr>
            </a:br>
            <a:endParaRPr lang="en-US" b="1" dirty="0">
              <a:ln w="12700">
                <a:solidFill>
                  <a:schemeClr val="tx2">
                    <a:satMod val="155000"/>
                  </a:schemeClr>
                </a:solidFill>
                <a:prstDash val="solid"/>
              </a:ln>
              <a:solidFill>
                <a:schemeClr val="tx1">
                  <a:lumMod val="95000"/>
                  <a:lumOff val="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12487429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Default Design">
  <a:themeElements>
    <a:clrScheme name="Default Design 14">
      <a:dk1>
        <a:srgbClr val="00467F"/>
      </a:dk1>
      <a:lt1>
        <a:srgbClr val="FFFFFF"/>
      </a:lt1>
      <a:dk2>
        <a:srgbClr val="00467F"/>
      </a:dk2>
      <a:lt2>
        <a:srgbClr val="6D6E71"/>
      </a:lt2>
      <a:accent1>
        <a:srgbClr val="FFD27C"/>
      </a:accent1>
      <a:accent2>
        <a:srgbClr val="77B1DE"/>
      </a:accent2>
      <a:accent3>
        <a:srgbClr val="FFFFFF"/>
      </a:accent3>
      <a:accent4>
        <a:srgbClr val="003A6C"/>
      </a:accent4>
      <a:accent5>
        <a:srgbClr val="FFE5BF"/>
      </a:accent5>
      <a:accent6>
        <a:srgbClr val="6BA0C9"/>
      </a:accent6>
      <a:hlink>
        <a:srgbClr val="DFE9F6"/>
      </a:hlink>
      <a:folHlink>
        <a:srgbClr val="00467F"/>
      </a:folHlink>
    </a:clrScheme>
    <a:fontScheme name="Default Desig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1750" cap="flat" cmpd="sng" algn="ctr">
          <a:solidFill>
            <a:srgbClr val="A6A6A6"/>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pitchFamily="-109" charset="-52"/>
            <a:ea typeface="Arial" pitchFamily="-109" charset="-52"/>
            <a:cs typeface="Arial" pitchFamily="-109" charset="-52"/>
          </a:defRPr>
        </a:defPPr>
      </a:lstStyle>
    </a:spDef>
    <a:lnDef>
      <a:spPr bwMode="auto">
        <a:xfrm>
          <a:off x="0" y="0"/>
          <a:ext cx="1" cy="1"/>
        </a:xfrm>
        <a:custGeom>
          <a:avLst/>
          <a:gdLst/>
          <a:ahLst/>
          <a:cxnLst/>
          <a:rect l="0" t="0" r="0" b="0"/>
          <a:pathLst/>
        </a:custGeom>
        <a:solidFill>
          <a:schemeClr val="accent1"/>
        </a:solidFill>
        <a:ln w="31750" cap="flat" cmpd="sng" algn="ctr">
          <a:solidFill>
            <a:srgbClr val="A6A6A6"/>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pitchFamily="-109" charset="-52"/>
            <a:ea typeface="Arial" pitchFamily="-109" charset="-52"/>
            <a:cs typeface="Arial" pitchFamily="-109" charset="-52"/>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C0C0C0"/>
        </a:accent1>
        <a:accent2>
          <a:srgbClr val="333333"/>
        </a:accent2>
        <a:accent3>
          <a:srgbClr val="FFFFFF"/>
        </a:accent3>
        <a:accent4>
          <a:srgbClr val="000000"/>
        </a:accent4>
        <a:accent5>
          <a:srgbClr val="DCDCDC"/>
        </a:accent5>
        <a:accent6>
          <a:srgbClr val="2D2D2D"/>
        </a:accent6>
        <a:hlink>
          <a:srgbClr val="777777"/>
        </a:hlink>
        <a:folHlink>
          <a:srgbClr val="292929"/>
        </a:folHlink>
      </a:clrScheme>
      <a:clrMap bg1="lt1" tx1="dk1" bg2="lt2" tx2="dk2" accent1="accent1" accent2="accent2" accent3="accent3" accent4="accent4" accent5="accent5" accent6="accent6" hlink="hlink" folHlink="folHlink"/>
    </a:extraClrScheme>
    <a:extraClrScheme>
      <a:clrScheme name="Default Design 14">
        <a:dk1>
          <a:srgbClr val="00467F"/>
        </a:dk1>
        <a:lt1>
          <a:srgbClr val="FFFFFF"/>
        </a:lt1>
        <a:dk2>
          <a:srgbClr val="00467F"/>
        </a:dk2>
        <a:lt2>
          <a:srgbClr val="6D6E71"/>
        </a:lt2>
        <a:accent1>
          <a:srgbClr val="FFD27C"/>
        </a:accent1>
        <a:accent2>
          <a:srgbClr val="77B1DE"/>
        </a:accent2>
        <a:accent3>
          <a:srgbClr val="FFFFFF"/>
        </a:accent3>
        <a:accent4>
          <a:srgbClr val="003A6C"/>
        </a:accent4>
        <a:accent5>
          <a:srgbClr val="FFE5BF"/>
        </a:accent5>
        <a:accent6>
          <a:srgbClr val="6BA0C9"/>
        </a:accent6>
        <a:hlink>
          <a:srgbClr val="DFE9F6"/>
        </a:hlink>
        <a:folHlink>
          <a:srgbClr val="00467F"/>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296</Words>
  <Application>Microsoft Office PowerPoint</Application>
  <PresentationFormat>Widescreen</PresentationFormat>
  <Paragraphs>28</Paragraphs>
  <Slides>4</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4</vt:i4>
      </vt:variant>
    </vt:vector>
  </HeadingPairs>
  <TitlesOfParts>
    <vt:vector size="12" baseType="lpstr">
      <vt:lpstr>Arial</vt:lpstr>
      <vt:lpstr>Calibri</vt:lpstr>
      <vt:lpstr>Calibri Light</vt:lpstr>
      <vt:lpstr>Trebuchet MS</vt:lpstr>
      <vt:lpstr>Wingdings</vt:lpstr>
      <vt:lpstr>Office Theme</vt:lpstr>
      <vt:lpstr>1_Default Design</vt:lpstr>
      <vt:lpstr>1_Office Theme</vt:lpstr>
      <vt:lpstr>Lesson 9 – Part 2</vt:lpstr>
      <vt:lpstr>Why Financial Literacy</vt:lpstr>
      <vt:lpstr>Key Terms: Budgeting/Banking</vt:lpstr>
      <vt:lpstr> B U D G E T  W O R K S H E E 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Bamford</dc:creator>
  <cp:lastModifiedBy>Julie Bamford</cp:lastModifiedBy>
  <cp:revision>5</cp:revision>
  <dcterms:created xsi:type="dcterms:W3CDTF">2022-01-17T02:41:57Z</dcterms:created>
  <dcterms:modified xsi:type="dcterms:W3CDTF">2023-03-21T01:22:06Z</dcterms:modified>
</cp:coreProperties>
</file>