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0" r:id="rId2"/>
  </p:sldMasterIdLst>
  <p:notesMasterIdLst>
    <p:notesMasterId r:id="rId1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12192000" cy="6858000"/>
  <p:notesSz cx="6858000" cy="9144000"/>
  <p:embeddedFontLst>
    <p:embeddedFont>
      <p:font typeface="Bookman Old Style" panose="02050604050505020204" pitchFamily="18" charset="0"/>
      <p:regular r:id="rId19"/>
      <p:bold r:id="rId20"/>
      <p:italic r:id="rId21"/>
      <p:boldItalic r:id="rId22"/>
    </p:embeddedFont>
    <p:embeddedFont>
      <p:font typeface="Calibri" panose="020F0502020204030204" pitchFamily="34" charset="0"/>
      <p:regular r:id="rId23"/>
      <p:bold r:id="rId24"/>
      <p:italic r:id="rId25"/>
      <p:boldItalic r:id="rId26"/>
    </p:embeddedFont>
    <p:embeddedFont>
      <p:font typeface="Libre Franklin" pitchFamily="2"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7" d="100"/>
          <a:sy n="97" d="100"/>
        </p:scale>
        <p:origin x="102" y="1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font" Target="fonts/font3.fntdata"/><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2" name="Google Shape;212;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4" name="Google Shape;224;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2" name="Google Shape;242;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0" name="Google Shape;260;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8" name="Google Shape;27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 name="Google Shape;11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4" name="Google Shape;19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3"/>
        <p:cNvGrpSpPr/>
        <p:nvPr/>
      </p:nvGrpSpPr>
      <p:grpSpPr>
        <a:xfrm>
          <a:off x="0" y="0"/>
          <a:ext cx="0" cy="0"/>
          <a:chOff x="0" y="0"/>
          <a:chExt cx="0" cy="0"/>
        </a:xfrm>
      </p:grpSpPr>
      <p:sp>
        <p:nvSpPr>
          <p:cNvPr id="14" name="Google Shape;14;p2"/>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EFEFE"/>
              </a:buClr>
              <a:buSzPts val="8000"/>
              <a:buFont typeface="Bookman Old Style"/>
              <a:buNone/>
              <a:defRPr sz="8000">
                <a:solidFill>
                  <a:srgbClr val="FEFEF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1100051" y="4645152"/>
            <a:ext cx="10058400" cy="1143000"/>
          </a:xfrm>
          <a:prstGeom prst="rect">
            <a:avLst/>
          </a:prstGeom>
          <a:noFill/>
          <a:ln>
            <a:noFill/>
          </a:ln>
        </p:spPr>
        <p:txBody>
          <a:bodyPr spcFirstLastPara="1" wrap="square" lIns="91425" tIns="45700" rIns="91425" bIns="45700" anchor="t" anchorCtr="0">
            <a:normAutofit/>
          </a:bodyPr>
          <a:lstStyle>
            <a:lvl1pPr lvl="0" algn="l">
              <a:lnSpc>
                <a:spcPct val="110000"/>
              </a:lnSpc>
              <a:spcBef>
                <a:spcPts val="1200"/>
              </a:spcBef>
              <a:spcAft>
                <a:spcPts val="0"/>
              </a:spcAft>
              <a:buSzPts val="2400"/>
              <a:buNone/>
              <a:defRPr sz="2400" cap="none">
                <a:solidFill>
                  <a:schemeClr val="lt1"/>
                </a:solidFill>
                <a:latin typeface="Libre Franklin"/>
                <a:ea typeface="Libre Franklin"/>
                <a:cs typeface="Libre Franklin"/>
                <a:sym typeface="Libre Franklin"/>
              </a:defRPr>
            </a:lvl1pPr>
            <a:lvl2pPr lvl="1" algn="ctr">
              <a:lnSpc>
                <a:spcPct val="100000"/>
              </a:lnSpc>
              <a:spcBef>
                <a:spcPts val="200"/>
              </a:spcBef>
              <a:spcAft>
                <a:spcPts val="0"/>
              </a:spcAft>
              <a:buClr>
                <a:srgbClr val="FEFEFE"/>
              </a:buClr>
              <a:buSzPts val="2400"/>
              <a:buNone/>
              <a:defRPr sz="2400"/>
            </a:lvl2pPr>
            <a:lvl3pPr lvl="2" algn="ctr">
              <a:lnSpc>
                <a:spcPct val="100000"/>
              </a:lnSpc>
              <a:spcBef>
                <a:spcPts val="400"/>
              </a:spcBef>
              <a:spcAft>
                <a:spcPts val="0"/>
              </a:spcAft>
              <a:buClr>
                <a:srgbClr val="FEFEFE"/>
              </a:buClr>
              <a:buSzPts val="2400"/>
              <a:buNone/>
              <a:defRPr sz="2400"/>
            </a:lvl3pPr>
            <a:lvl4pPr lvl="3" algn="ctr">
              <a:lnSpc>
                <a:spcPct val="100000"/>
              </a:lnSpc>
              <a:spcBef>
                <a:spcPts val="400"/>
              </a:spcBef>
              <a:spcAft>
                <a:spcPts val="0"/>
              </a:spcAft>
              <a:buClr>
                <a:srgbClr val="FEFEFE"/>
              </a:buClr>
              <a:buSzPts val="2000"/>
              <a:buNone/>
              <a:defRPr sz="2000"/>
            </a:lvl4pPr>
            <a:lvl5pPr lvl="4" algn="ctr">
              <a:lnSpc>
                <a:spcPct val="100000"/>
              </a:lnSpc>
              <a:spcBef>
                <a:spcPts val="400"/>
              </a:spcBef>
              <a:spcAft>
                <a:spcPts val="0"/>
              </a:spcAft>
              <a:buClr>
                <a:srgbClr val="FEFEFE"/>
              </a:buClr>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cxnSp>
        <p:nvCxnSpPr>
          <p:cNvPr id="17" name="Google Shape;17;p2"/>
          <p:cNvCxnSpPr/>
          <p:nvPr/>
        </p:nvCxnSpPr>
        <p:spPr>
          <a:xfrm>
            <a:off x="1207658" y="4474741"/>
            <a:ext cx="9875520" cy="0"/>
          </a:xfrm>
          <a:prstGeom prst="straightConnector1">
            <a:avLst/>
          </a:prstGeom>
          <a:noFill/>
          <a:ln w="12700" cap="flat" cmpd="sng">
            <a:solidFill>
              <a:srgbClr val="FEFEFE"/>
            </a:solidFill>
            <a:prstDash val="solid"/>
            <a:round/>
            <a:headEnd type="none" w="sm" len="sm"/>
            <a:tailEnd type="none" w="sm" len="sm"/>
          </a:ln>
        </p:spPr>
      </p:cxnSp>
      <p:sp>
        <p:nvSpPr>
          <p:cNvPr id="18" name="Google Shape;18;p2"/>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83"/>
        <p:cNvGrpSpPr/>
        <p:nvPr/>
      </p:nvGrpSpPr>
      <p:grpSpPr>
        <a:xfrm>
          <a:off x="0" y="0"/>
          <a:ext cx="0" cy="0"/>
          <a:chOff x="0" y="0"/>
          <a:chExt cx="0" cy="0"/>
        </a:xfrm>
      </p:grpSpPr>
      <p:sp>
        <p:nvSpPr>
          <p:cNvPr id="84" name="Google Shape;84;p12"/>
          <p:cNvSpPr/>
          <p:nvPr/>
        </p:nvSpPr>
        <p:spPr>
          <a:xfrm>
            <a:off x="16" y="0"/>
            <a:ext cx="4654296" cy="68580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2"/>
          <p:cNvSpPr txBox="1">
            <a:spLocks noGrp="1"/>
          </p:cNvSpPr>
          <p:nvPr>
            <p:ph type="title"/>
          </p:nvPr>
        </p:nvSpPr>
        <p:spPr>
          <a:xfrm>
            <a:off x="643466" y="786383"/>
            <a:ext cx="3517567" cy="209397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FFFF"/>
              </a:buClr>
              <a:buSzPts val="3600"/>
              <a:buFont typeface="Bookman Old Style"/>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2"/>
          <p:cNvSpPr txBox="1">
            <a:spLocks noGrp="1"/>
          </p:cNvSpPr>
          <p:nvPr>
            <p:ph type="body" idx="1"/>
          </p:nvPr>
        </p:nvSpPr>
        <p:spPr>
          <a:xfrm>
            <a:off x="5458984" y="812799"/>
            <a:ext cx="5928344" cy="5294757"/>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7" name="Google Shape;87;p12"/>
          <p:cNvSpPr txBox="1">
            <a:spLocks noGrp="1"/>
          </p:cNvSpPr>
          <p:nvPr>
            <p:ph type="body" idx="2"/>
          </p:nvPr>
        </p:nvSpPr>
        <p:spPr>
          <a:xfrm>
            <a:off x="643465" y="3043050"/>
            <a:ext cx="3517567" cy="3064505"/>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200"/>
              </a:spcBef>
              <a:spcAft>
                <a:spcPts val="0"/>
              </a:spcAft>
              <a:buSzPts val="1800"/>
              <a:buNone/>
              <a:defRPr sz="1800">
                <a:solidFill>
                  <a:srgbClr val="FFFFFF"/>
                </a:solidFill>
              </a:defRPr>
            </a:lvl1pPr>
            <a:lvl2pPr marL="914400" lvl="1" indent="-228600" algn="l">
              <a:lnSpc>
                <a:spcPct val="100000"/>
              </a:lnSpc>
              <a:spcBef>
                <a:spcPts val="200"/>
              </a:spcBef>
              <a:spcAft>
                <a:spcPts val="0"/>
              </a:spcAft>
              <a:buClr>
                <a:srgbClr val="3F3F3F"/>
              </a:buClr>
              <a:buSzPts val="1200"/>
              <a:buNone/>
              <a:defRPr sz="1200"/>
            </a:lvl2pPr>
            <a:lvl3pPr marL="1371600" lvl="2" indent="-228600" algn="l">
              <a:lnSpc>
                <a:spcPct val="100000"/>
              </a:lnSpc>
              <a:spcBef>
                <a:spcPts val="400"/>
              </a:spcBef>
              <a:spcAft>
                <a:spcPts val="0"/>
              </a:spcAft>
              <a:buClr>
                <a:srgbClr val="3F3F3F"/>
              </a:buClr>
              <a:buSzPts val="1000"/>
              <a:buNone/>
              <a:defRPr sz="1000"/>
            </a:lvl3pPr>
            <a:lvl4pPr marL="1828800" lvl="3" indent="-228600" algn="l">
              <a:lnSpc>
                <a:spcPct val="100000"/>
              </a:lnSpc>
              <a:spcBef>
                <a:spcPts val="400"/>
              </a:spcBef>
              <a:spcAft>
                <a:spcPts val="0"/>
              </a:spcAft>
              <a:buClr>
                <a:srgbClr val="3F3F3F"/>
              </a:buClr>
              <a:buSzPts val="900"/>
              <a:buNone/>
              <a:defRPr sz="900"/>
            </a:lvl4pPr>
            <a:lvl5pPr marL="2286000" lvl="4" indent="-228600" algn="l">
              <a:lnSpc>
                <a:spcPct val="100000"/>
              </a:lnSpc>
              <a:spcBef>
                <a:spcPts val="400"/>
              </a:spcBef>
              <a:spcAft>
                <a:spcPts val="0"/>
              </a:spcAft>
              <a:buClr>
                <a:srgbClr val="3F3F3F"/>
              </a:buClr>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88" name="Google Shape;88;p12"/>
          <p:cNvSpPr txBox="1">
            <a:spLocks noGrp="1"/>
          </p:cNvSpPr>
          <p:nvPr>
            <p:ph type="dt" idx="10"/>
          </p:nvPr>
        </p:nvSpPr>
        <p:spPr>
          <a:xfrm>
            <a:off x="643464" y="6446520"/>
            <a:ext cx="351756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2"/>
          <p:cNvSpPr txBox="1">
            <a:spLocks noGrp="1"/>
          </p:cNvSpPr>
          <p:nvPr>
            <p:ph type="ftr" idx="11"/>
          </p:nvPr>
        </p:nvSpPr>
        <p:spPr>
          <a:xfrm>
            <a:off x="5458983" y="6446520"/>
            <a:ext cx="533401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2"/>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800" b="0" i="0" u="none" strike="noStrike" cap="none">
                <a:solidFill>
                  <a:schemeClr val="dk2"/>
                </a:solidFill>
                <a:latin typeface="Libre Franklin"/>
                <a:ea typeface="Libre Franklin"/>
                <a:cs typeface="Libre Franklin"/>
                <a:sym typeface="Libre Franklin"/>
              </a:defRPr>
            </a:lvl1pPr>
            <a:lvl2pPr marL="0" lvl="1" indent="0" algn="l">
              <a:spcBef>
                <a:spcPts val="0"/>
              </a:spcBef>
              <a:buNone/>
              <a:defRPr sz="800" b="0" i="0" u="none" strike="noStrike" cap="none">
                <a:solidFill>
                  <a:schemeClr val="dk2"/>
                </a:solidFill>
                <a:latin typeface="Libre Franklin"/>
                <a:ea typeface="Libre Franklin"/>
                <a:cs typeface="Libre Franklin"/>
                <a:sym typeface="Libre Franklin"/>
              </a:defRPr>
            </a:lvl2pPr>
            <a:lvl3pPr marL="0" lvl="2" indent="0" algn="l">
              <a:spcBef>
                <a:spcPts val="0"/>
              </a:spcBef>
              <a:buNone/>
              <a:defRPr sz="800" b="0" i="0" u="none" strike="noStrike" cap="none">
                <a:solidFill>
                  <a:schemeClr val="dk2"/>
                </a:solidFill>
                <a:latin typeface="Libre Franklin"/>
                <a:ea typeface="Libre Franklin"/>
                <a:cs typeface="Libre Franklin"/>
                <a:sym typeface="Libre Franklin"/>
              </a:defRPr>
            </a:lvl3pPr>
            <a:lvl4pPr marL="0" lvl="3" indent="0" algn="l">
              <a:spcBef>
                <a:spcPts val="0"/>
              </a:spcBef>
              <a:buNone/>
              <a:defRPr sz="800" b="0" i="0" u="none" strike="noStrike" cap="none">
                <a:solidFill>
                  <a:schemeClr val="dk2"/>
                </a:solidFill>
                <a:latin typeface="Libre Franklin"/>
                <a:ea typeface="Libre Franklin"/>
                <a:cs typeface="Libre Franklin"/>
                <a:sym typeface="Libre Franklin"/>
              </a:defRPr>
            </a:lvl4pPr>
            <a:lvl5pPr marL="0" lvl="4" indent="0" algn="l">
              <a:spcBef>
                <a:spcPts val="0"/>
              </a:spcBef>
              <a:buNone/>
              <a:defRPr sz="800" b="0" i="0" u="none" strike="noStrike" cap="none">
                <a:solidFill>
                  <a:schemeClr val="dk2"/>
                </a:solidFill>
                <a:latin typeface="Libre Franklin"/>
                <a:ea typeface="Libre Franklin"/>
                <a:cs typeface="Libre Franklin"/>
                <a:sym typeface="Libre Franklin"/>
              </a:defRPr>
            </a:lvl5pPr>
            <a:lvl6pPr marL="0" lvl="5" indent="0" algn="l">
              <a:spcBef>
                <a:spcPts val="0"/>
              </a:spcBef>
              <a:buNone/>
              <a:defRPr sz="800" b="0" i="0" u="none" strike="noStrike" cap="none">
                <a:solidFill>
                  <a:schemeClr val="dk2"/>
                </a:solidFill>
                <a:latin typeface="Libre Franklin"/>
                <a:ea typeface="Libre Franklin"/>
                <a:cs typeface="Libre Franklin"/>
                <a:sym typeface="Libre Franklin"/>
              </a:defRPr>
            </a:lvl6pPr>
            <a:lvl7pPr marL="0" lvl="6" indent="0" algn="l">
              <a:spcBef>
                <a:spcPts val="0"/>
              </a:spcBef>
              <a:buNone/>
              <a:defRPr sz="800" b="0" i="0" u="none" strike="noStrike" cap="none">
                <a:solidFill>
                  <a:schemeClr val="dk2"/>
                </a:solidFill>
                <a:latin typeface="Libre Franklin"/>
                <a:ea typeface="Libre Franklin"/>
                <a:cs typeface="Libre Franklin"/>
                <a:sym typeface="Libre Franklin"/>
              </a:defRPr>
            </a:lvl7pPr>
            <a:lvl8pPr marL="0" lvl="7" indent="0" algn="l">
              <a:spcBef>
                <a:spcPts val="0"/>
              </a:spcBef>
              <a:buNone/>
              <a:defRPr sz="800" b="0" i="0" u="none" strike="noStrike" cap="none">
                <a:solidFill>
                  <a:schemeClr val="dk2"/>
                </a:solidFill>
                <a:latin typeface="Libre Franklin"/>
                <a:ea typeface="Libre Franklin"/>
                <a:cs typeface="Libre Franklin"/>
                <a:sym typeface="Libre Franklin"/>
              </a:defRPr>
            </a:lvl8pPr>
            <a:lvl9pPr marL="0" lvl="8" indent="0" algn="l">
              <a:spcBef>
                <a:spcPts val="0"/>
              </a:spcBef>
              <a:buNone/>
              <a:defRPr sz="800" b="0" i="0" u="none" strike="noStrike" cap="none">
                <a:solidFill>
                  <a:schemeClr val="dk2"/>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91"/>
        <p:cNvGrpSpPr/>
        <p:nvPr/>
      </p:nvGrpSpPr>
      <p:grpSpPr>
        <a:xfrm>
          <a:off x="0" y="0"/>
          <a:ext cx="0" cy="0"/>
          <a:chOff x="0" y="0"/>
          <a:chExt cx="0" cy="0"/>
        </a:xfrm>
      </p:grpSpPr>
      <p:sp>
        <p:nvSpPr>
          <p:cNvPr id="92" name="Google Shape;92;p13"/>
          <p:cNvSpPr/>
          <p:nvPr/>
        </p:nvSpPr>
        <p:spPr>
          <a:xfrm>
            <a:off x="0" y="4578350"/>
            <a:ext cx="12188825" cy="227965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3"/>
          <p:cNvSpPr>
            <a:spLocks noGrp="1"/>
          </p:cNvSpPr>
          <p:nvPr>
            <p:ph type="pic" idx="2"/>
          </p:nvPr>
        </p:nvSpPr>
        <p:spPr>
          <a:xfrm>
            <a:off x="15" y="0"/>
            <a:ext cx="12191985" cy="4578350"/>
          </a:xfrm>
          <a:prstGeom prst="rect">
            <a:avLst/>
          </a:prstGeom>
          <a:solidFill>
            <a:srgbClr val="D8D8D8"/>
          </a:solidFill>
          <a:ln>
            <a:noFill/>
          </a:ln>
        </p:spPr>
      </p:sp>
      <p:sp>
        <p:nvSpPr>
          <p:cNvPr id="94" name="Google Shape;94;p13"/>
          <p:cNvSpPr txBox="1">
            <a:spLocks noGrp="1"/>
          </p:cNvSpPr>
          <p:nvPr>
            <p:ph type="title"/>
          </p:nvPr>
        </p:nvSpPr>
        <p:spPr>
          <a:xfrm>
            <a:off x="1097279" y="4799362"/>
            <a:ext cx="10113645" cy="743682"/>
          </a:xfrm>
          <a:prstGeom prst="rect">
            <a:avLst/>
          </a:prstGeom>
          <a:noFill/>
          <a:ln>
            <a:noFill/>
          </a:ln>
        </p:spPr>
        <p:txBody>
          <a:bodyPr spcFirstLastPara="1" wrap="square" lIns="91425" tIns="0" rIns="91425" bIns="0" anchor="b" anchorCtr="0">
            <a:noAutofit/>
          </a:bodyPr>
          <a:lstStyle>
            <a:lvl1pPr lvl="0" algn="l">
              <a:lnSpc>
                <a:spcPct val="90000"/>
              </a:lnSpc>
              <a:spcBef>
                <a:spcPts val="0"/>
              </a:spcBef>
              <a:spcAft>
                <a:spcPts val="0"/>
              </a:spcAft>
              <a:buClr>
                <a:srgbClr val="FFFFFF"/>
              </a:buClr>
              <a:buSzPts val="3600"/>
              <a:buFont typeface="Bookman Old Style"/>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13"/>
          <p:cNvSpPr txBox="1">
            <a:spLocks noGrp="1"/>
          </p:cNvSpPr>
          <p:nvPr>
            <p:ph type="body" idx="1"/>
          </p:nvPr>
        </p:nvSpPr>
        <p:spPr>
          <a:xfrm>
            <a:off x="1097279" y="5715000"/>
            <a:ext cx="10113264" cy="609600"/>
          </a:xfrm>
          <a:prstGeom prst="rect">
            <a:avLst/>
          </a:prstGeom>
          <a:noFill/>
          <a:ln>
            <a:noFill/>
          </a:ln>
        </p:spPr>
        <p:txBody>
          <a:bodyPr spcFirstLastPara="1" wrap="square" lIns="91425" tIns="0" rIns="91425" bIns="0" anchor="t" anchorCtr="0">
            <a:normAutofit/>
          </a:bodyPr>
          <a:lstStyle>
            <a:lvl1pPr marL="457200" lvl="0" indent="-228600" algn="l">
              <a:lnSpc>
                <a:spcPct val="110000"/>
              </a:lnSpc>
              <a:spcBef>
                <a:spcPts val="0"/>
              </a:spcBef>
              <a:spcAft>
                <a:spcPts val="0"/>
              </a:spcAft>
              <a:buSzPts val="1800"/>
              <a:buNone/>
              <a:defRPr sz="1800">
                <a:solidFill>
                  <a:srgbClr val="FFFFFF"/>
                </a:solidFill>
              </a:defRPr>
            </a:lvl1pPr>
            <a:lvl2pPr marL="914400" lvl="1" indent="-228600" algn="l">
              <a:lnSpc>
                <a:spcPct val="100000"/>
              </a:lnSpc>
              <a:spcBef>
                <a:spcPts val="600"/>
              </a:spcBef>
              <a:spcAft>
                <a:spcPts val="0"/>
              </a:spcAft>
              <a:buClr>
                <a:srgbClr val="3F3F3F"/>
              </a:buClr>
              <a:buSzPts val="1200"/>
              <a:buNone/>
              <a:defRPr sz="1200"/>
            </a:lvl2pPr>
            <a:lvl3pPr marL="1371600" lvl="2" indent="-228600" algn="l">
              <a:lnSpc>
                <a:spcPct val="100000"/>
              </a:lnSpc>
              <a:spcBef>
                <a:spcPts val="400"/>
              </a:spcBef>
              <a:spcAft>
                <a:spcPts val="0"/>
              </a:spcAft>
              <a:buClr>
                <a:srgbClr val="3F3F3F"/>
              </a:buClr>
              <a:buSzPts val="1000"/>
              <a:buNone/>
              <a:defRPr sz="1000"/>
            </a:lvl3pPr>
            <a:lvl4pPr marL="1828800" lvl="3" indent="-228600" algn="l">
              <a:lnSpc>
                <a:spcPct val="100000"/>
              </a:lnSpc>
              <a:spcBef>
                <a:spcPts val="400"/>
              </a:spcBef>
              <a:spcAft>
                <a:spcPts val="0"/>
              </a:spcAft>
              <a:buClr>
                <a:srgbClr val="3F3F3F"/>
              </a:buClr>
              <a:buSzPts val="900"/>
              <a:buNone/>
              <a:defRPr sz="900"/>
            </a:lvl4pPr>
            <a:lvl5pPr marL="2286000" lvl="4" indent="-228600" algn="l">
              <a:lnSpc>
                <a:spcPct val="100000"/>
              </a:lnSpc>
              <a:spcBef>
                <a:spcPts val="400"/>
              </a:spcBef>
              <a:spcAft>
                <a:spcPts val="0"/>
              </a:spcAft>
              <a:buClr>
                <a:srgbClr val="3F3F3F"/>
              </a:buClr>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96" name="Google Shape;96;p13"/>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3"/>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3"/>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EFEF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FEFEFE"/>
              </a:buClr>
              <a:buSzPts val="1800"/>
              <a:buChar char="◦"/>
              <a:defRPr/>
            </a:lvl2pPr>
            <a:lvl3pPr marL="1371600" lvl="2" indent="-342900" algn="l">
              <a:lnSpc>
                <a:spcPct val="100000"/>
              </a:lnSpc>
              <a:spcBef>
                <a:spcPts val="400"/>
              </a:spcBef>
              <a:spcAft>
                <a:spcPts val="0"/>
              </a:spcAft>
              <a:buClr>
                <a:srgbClr val="FEFEFE"/>
              </a:buClr>
              <a:buSzPts val="1800"/>
              <a:buChar char="◦"/>
              <a:defRPr/>
            </a:lvl3pPr>
            <a:lvl4pPr marL="1828800" lvl="3" indent="-342900" algn="l">
              <a:lnSpc>
                <a:spcPct val="100000"/>
              </a:lnSpc>
              <a:spcBef>
                <a:spcPts val="400"/>
              </a:spcBef>
              <a:spcAft>
                <a:spcPts val="0"/>
              </a:spcAft>
              <a:buClr>
                <a:srgbClr val="FEFEFE"/>
              </a:buClr>
              <a:buSzPts val="1800"/>
              <a:buChar char="◦"/>
              <a:defRPr/>
            </a:lvl4pPr>
            <a:lvl5pPr marL="2286000" lvl="4" indent="-342900" algn="l">
              <a:lnSpc>
                <a:spcPct val="100000"/>
              </a:lnSpc>
              <a:spcBef>
                <a:spcPts val="400"/>
              </a:spcBef>
              <a:spcAft>
                <a:spcPts val="0"/>
              </a:spcAft>
              <a:buClr>
                <a:srgbClr val="FEFEFE"/>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4" name="Google Shape;24;p3"/>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5"/>
        <p:cNvGrpSpPr/>
        <p:nvPr/>
      </p:nvGrpSpPr>
      <p:grpSpPr>
        <a:xfrm>
          <a:off x="0" y="0"/>
          <a:ext cx="0" cy="0"/>
          <a:chOff x="0" y="0"/>
          <a:chExt cx="0" cy="0"/>
        </a:xfrm>
      </p:grpSpPr>
      <p:sp>
        <p:nvSpPr>
          <p:cNvPr id="36" name="Google Shape;36;p5"/>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5"/>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8" name="Google Shape;38;p5"/>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41"/>
        <p:cNvGrpSpPr/>
        <p:nvPr/>
      </p:nvGrpSpPr>
      <p:grpSpPr>
        <a:xfrm>
          <a:off x="0" y="0"/>
          <a:ext cx="0" cy="0"/>
          <a:chOff x="0" y="0"/>
          <a:chExt cx="0" cy="0"/>
        </a:xfrm>
      </p:grpSpPr>
      <p:sp>
        <p:nvSpPr>
          <p:cNvPr id="42" name="Google Shape;42;p6"/>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6"/>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62626"/>
              </a:buClr>
              <a:buSzPts val="8000"/>
              <a:buFont typeface="Bookman Old Style"/>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6"/>
          <p:cNvSpPr txBox="1">
            <a:spLocks noGrp="1"/>
          </p:cNvSpPr>
          <p:nvPr>
            <p:ph type="subTitle" idx="1"/>
          </p:nvPr>
        </p:nvSpPr>
        <p:spPr>
          <a:xfrm>
            <a:off x="1100051" y="4645152"/>
            <a:ext cx="10058400" cy="1143000"/>
          </a:xfrm>
          <a:prstGeom prst="rect">
            <a:avLst/>
          </a:prstGeom>
          <a:noFill/>
          <a:ln>
            <a:noFill/>
          </a:ln>
        </p:spPr>
        <p:txBody>
          <a:bodyPr spcFirstLastPara="1" wrap="square" lIns="91425" tIns="45700" rIns="91425" bIns="45700" anchor="t" anchorCtr="0">
            <a:normAutofit/>
          </a:bodyPr>
          <a:lstStyle>
            <a:lvl1pPr lvl="0" algn="l">
              <a:lnSpc>
                <a:spcPct val="110000"/>
              </a:lnSpc>
              <a:spcBef>
                <a:spcPts val="1200"/>
              </a:spcBef>
              <a:spcAft>
                <a:spcPts val="0"/>
              </a:spcAft>
              <a:buSzPts val="2400"/>
              <a:buNone/>
              <a:defRPr sz="2400" cap="none">
                <a:solidFill>
                  <a:schemeClr val="dk1"/>
                </a:solidFill>
                <a:latin typeface="Libre Franklin"/>
                <a:ea typeface="Libre Franklin"/>
                <a:cs typeface="Libre Franklin"/>
                <a:sym typeface="Libre Franklin"/>
              </a:defRPr>
            </a:lvl1pPr>
            <a:lvl2pPr lvl="1" algn="ctr">
              <a:lnSpc>
                <a:spcPct val="100000"/>
              </a:lnSpc>
              <a:spcBef>
                <a:spcPts val="200"/>
              </a:spcBef>
              <a:spcAft>
                <a:spcPts val="0"/>
              </a:spcAft>
              <a:buClr>
                <a:srgbClr val="3F3F3F"/>
              </a:buClr>
              <a:buSzPts val="2400"/>
              <a:buNone/>
              <a:defRPr sz="2400"/>
            </a:lvl2pPr>
            <a:lvl3pPr lvl="2" algn="ctr">
              <a:lnSpc>
                <a:spcPct val="100000"/>
              </a:lnSpc>
              <a:spcBef>
                <a:spcPts val="400"/>
              </a:spcBef>
              <a:spcAft>
                <a:spcPts val="0"/>
              </a:spcAft>
              <a:buClr>
                <a:srgbClr val="3F3F3F"/>
              </a:buClr>
              <a:buSzPts val="2400"/>
              <a:buNone/>
              <a:defRPr sz="2400"/>
            </a:lvl3pPr>
            <a:lvl4pPr lvl="3" algn="ctr">
              <a:lnSpc>
                <a:spcPct val="100000"/>
              </a:lnSpc>
              <a:spcBef>
                <a:spcPts val="400"/>
              </a:spcBef>
              <a:spcAft>
                <a:spcPts val="0"/>
              </a:spcAft>
              <a:buClr>
                <a:srgbClr val="3F3F3F"/>
              </a:buClr>
              <a:buSzPts val="2000"/>
              <a:buNone/>
              <a:defRPr sz="2000"/>
            </a:lvl4pPr>
            <a:lvl5pPr lvl="4" algn="ctr">
              <a:lnSpc>
                <a:spcPct val="100000"/>
              </a:lnSpc>
              <a:spcBef>
                <a:spcPts val="400"/>
              </a:spcBef>
              <a:spcAft>
                <a:spcPts val="0"/>
              </a:spcAft>
              <a:buClr>
                <a:srgbClr val="3F3F3F"/>
              </a:buClr>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cxnSp>
        <p:nvCxnSpPr>
          <p:cNvPr id="45" name="Google Shape;45;p6"/>
          <p:cNvCxnSpPr/>
          <p:nvPr/>
        </p:nvCxnSpPr>
        <p:spPr>
          <a:xfrm>
            <a:off x="1207658" y="4474741"/>
            <a:ext cx="9875520" cy="0"/>
          </a:xfrm>
          <a:prstGeom prst="straightConnector1">
            <a:avLst/>
          </a:prstGeom>
          <a:noFill/>
          <a:ln w="12700" cap="flat" cmpd="sng">
            <a:solidFill>
              <a:srgbClr val="3F3F3F"/>
            </a:solidFill>
            <a:prstDash val="solid"/>
            <a:round/>
            <a:headEnd type="none" w="sm" len="sm"/>
            <a:tailEnd type="none" w="sm" len="sm"/>
          </a:ln>
        </p:spPr>
      </p:cxnSp>
      <p:sp>
        <p:nvSpPr>
          <p:cNvPr id="46" name="Google Shape;46;p6"/>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49"/>
        <p:cNvGrpSpPr/>
        <p:nvPr/>
      </p:nvGrpSpPr>
      <p:grpSpPr>
        <a:xfrm>
          <a:off x="0" y="0"/>
          <a:ext cx="0" cy="0"/>
          <a:chOff x="0" y="0"/>
          <a:chExt cx="0" cy="0"/>
        </a:xfrm>
      </p:grpSpPr>
      <p:sp>
        <p:nvSpPr>
          <p:cNvPr id="50" name="Google Shape;50;p7"/>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62626"/>
              </a:buClr>
              <a:buSzPts val="8000"/>
              <a:buFont typeface="Bookman Old Style"/>
              <a:buNone/>
              <a:defRPr sz="8000" b="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7"/>
          <p:cNvSpPr txBox="1">
            <a:spLocks noGrp="1"/>
          </p:cNvSpPr>
          <p:nvPr>
            <p:ph type="body" idx="1"/>
          </p:nvPr>
        </p:nvSpPr>
        <p:spPr>
          <a:xfrm>
            <a:off x="1097280" y="4663440"/>
            <a:ext cx="100584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200"/>
              </a:spcBef>
              <a:spcAft>
                <a:spcPts val="0"/>
              </a:spcAft>
              <a:buSzPts val="2400"/>
              <a:buNone/>
              <a:defRPr sz="2400" cap="none">
                <a:solidFill>
                  <a:schemeClr val="dk1"/>
                </a:solidFill>
                <a:latin typeface="Libre Franklin"/>
                <a:ea typeface="Libre Franklin"/>
                <a:cs typeface="Libre Franklin"/>
                <a:sym typeface="Libre Franklin"/>
              </a:defRPr>
            </a:lvl1pPr>
            <a:lvl2pPr marL="914400" lvl="1" indent="-228600" algn="l">
              <a:lnSpc>
                <a:spcPct val="100000"/>
              </a:lnSpc>
              <a:spcBef>
                <a:spcPts val="200"/>
              </a:spcBef>
              <a:spcAft>
                <a:spcPts val="0"/>
              </a:spcAft>
              <a:buClr>
                <a:srgbClr val="888888"/>
              </a:buClr>
              <a:buSzPts val="1800"/>
              <a:buNone/>
              <a:defRPr sz="1800">
                <a:solidFill>
                  <a:srgbClr val="888888"/>
                </a:solidFill>
              </a:defRPr>
            </a:lvl2pPr>
            <a:lvl3pPr marL="1371600" lvl="2" indent="-228600" algn="l">
              <a:lnSpc>
                <a:spcPct val="100000"/>
              </a:lnSpc>
              <a:spcBef>
                <a:spcPts val="400"/>
              </a:spcBef>
              <a:spcAft>
                <a:spcPts val="0"/>
              </a:spcAft>
              <a:buClr>
                <a:srgbClr val="888888"/>
              </a:buClr>
              <a:buSzPts val="1600"/>
              <a:buNone/>
              <a:defRPr sz="1600">
                <a:solidFill>
                  <a:srgbClr val="888888"/>
                </a:solidFill>
              </a:defRPr>
            </a:lvl3pPr>
            <a:lvl4pPr marL="1828800" lvl="3" indent="-228600" algn="l">
              <a:lnSpc>
                <a:spcPct val="100000"/>
              </a:lnSpc>
              <a:spcBef>
                <a:spcPts val="400"/>
              </a:spcBef>
              <a:spcAft>
                <a:spcPts val="0"/>
              </a:spcAft>
              <a:buClr>
                <a:srgbClr val="888888"/>
              </a:buClr>
              <a:buSzPts val="1400"/>
              <a:buNone/>
              <a:defRPr sz="1400">
                <a:solidFill>
                  <a:srgbClr val="888888"/>
                </a:solidFill>
              </a:defRPr>
            </a:lvl4pPr>
            <a:lvl5pPr marL="2286000" lvl="4" indent="-228600" algn="l">
              <a:lnSpc>
                <a:spcPct val="100000"/>
              </a:lnSpc>
              <a:spcBef>
                <a:spcPts val="400"/>
              </a:spcBef>
              <a:spcAft>
                <a:spcPts val="0"/>
              </a:spcAft>
              <a:buClr>
                <a:srgbClr val="888888"/>
              </a:buClr>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cxnSp>
        <p:nvCxnSpPr>
          <p:cNvPr id="53" name="Google Shape;53;p7"/>
          <p:cNvCxnSpPr/>
          <p:nvPr/>
        </p:nvCxnSpPr>
        <p:spPr>
          <a:xfrm>
            <a:off x="1207658" y="4485132"/>
            <a:ext cx="9875520" cy="0"/>
          </a:xfrm>
          <a:prstGeom prst="straightConnector1">
            <a:avLst/>
          </a:prstGeom>
          <a:noFill/>
          <a:ln w="12700" cap="flat" cmpd="sng">
            <a:solidFill>
              <a:srgbClr val="3F3F3F"/>
            </a:solidFill>
            <a:prstDash val="solid"/>
            <a:round/>
            <a:headEnd type="none" w="sm" len="sm"/>
            <a:tailEnd type="none" w="sm" len="sm"/>
          </a:ln>
        </p:spPr>
      </p:cxnSp>
      <p:sp>
        <p:nvSpPr>
          <p:cNvPr id="54" name="Google Shape;54;p7"/>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7"/>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7"/>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7"/>
        <p:cNvGrpSpPr/>
        <p:nvPr/>
      </p:nvGrpSpPr>
      <p:grpSpPr>
        <a:xfrm>
          <a:off x="0" y="0"/>
          <a:ext cx="0" cy="0"/>
          <a:chOff x="0" y="0"/>
          <a:chExt cx="0" cy="0"/>
        </a:xfrm>
      </p:grpSpPr>
      <p:sp>
        <p:nvSpPr>
          <p:cNvPr id="58" name="Google Shape;58;p8"/>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8"/>
          <p:cNvSpPr txBox="1">
            <a:spLocks noGrp="1"/>
          </p:cNvSpPr>
          <p:nvPr>
            <p:ph type="body" idx="1"/>
          </p:nvPr>
        </p:nvSpPr>
        <p:spPr>
          <a:xfrm>
            <a:off x="1097280" y="2120900"/>
            <a:ext cx="4639736" cy="3748193"/>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0" name="Google Shape;60;p8"/>
          <p:cNvSpPr txBox="1">
            <a:spLocks noGrp="1"/>
          </p:cNvSpPr>
          <p:nvPr>
            <p:ph type="body" idx="2"/>
          </p:nvPr>
        </p:nvSpPr>
        <p:spPr>
          <a:xfrm>
            <a:off x="6515944" y="2120900"/>
            <a:ext cx="4639736" cy="3748194"/>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1" name="Google Shape;61;p8"/>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8"/>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8"/>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4"/>
        <p:cNvGrpSpPr/>
        <p:nvPr/>
      </p:nvGrpSpPr>
      <p:grpSpPr>
        <a:xfrm>
          <a:off x="0" y="0"/>
          <a:ext cx="0" cy="0"/>
          <a:chOff x="0" y="0"/>
          <a:chExt cx="0" cy="0"/>
        </a:xfrm>
      </p:grpSpPr>
      <p:sp>
        <p:nvSpPr>
          <p:cNvPr id="65" name="Google Shape;65;p9"/>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9"/>
          <p:cNvSpPr txBox="1">
            <a:spLocks noGrp="1"/>
          </p:cNvSpPr>
          <p:nvPr>
            <p:ph type="body" idx="1"/>
          </p:nvPr>
        </p:nvSpPr>
        <p:spPr>
          <a:xfrm>
            <a:off x="1097280" y="2057400"/>
            <a:ext cx="4639736"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1200"/>
              </a:spcBef>
              <a:spcAft>
                <a:spcPts val="0"/>
              </a:spcAft>
              <a:buSzPts val="2000"/>
              <a:buNone/>
              <a:defRPr sz="2000" b="0" cap="none">
                <a:solidFill>
                  <a:schemeClr val="dk1"/>
                </a:solidFill>
              </a:defRPr>
            </a:lvl1pPr>
            <a:lvl2pPr marL="914400" lvl="1" indent="-228600" algn="l">
              <a:lnSpc>
                <a:spcPct val="100000"/>
              </a:lnSpc>
              <a:spcBef>
                <a:spcPts val="200"/>
              </a:spcBef>
              <a:spcAft>
                <a:spcPts val="0"/>
              </a:spcAft>
              <a:buClr>
                <a:srgbClr val="3F3F3F"/>
              </a:buClr>
              <a:buSzPts val="2000"/>
              <a:buNone/>
              <a:defRPr sz="2000" b="1"/>
            </a:lvl2pPr>
            <a:lvl3pPr marL="1371600" lvl="2" indent="-228600" algn="l">
              <a:lnSpc>
                <a:spcPct val="100000"/>
              </a:lnSpc>
              <a:spcBef>
                <a:spcPts val="400"/>
              </a:spcBef>
              <a:spcAft>
                <a:spcPts val="0"/>
              </a:spcAft>
              <a:buClr>
                <a:srgbClr val="3F3F3F"/>
              </a:buClr>
              <a:buSzPts val="1800"/>
              <a:buNone/>
              <a:defRPr sz="1800" b="1"/>
            </a:lvl3pPr>
            <a:lvl4pPr marL="1828800" lvl="3" indent="-228600" algn="l">
              <a:lnSpc>
                <a:spcPct val="100000"/>
              </a:lnSpc>
              <a:spcBef>
                <a:spcPts val="400"/>
              </a:spcBef>
              <a:spcAft>
                <a:spcPts val="0"/>
              </a:spcAft>
              <a:buClr>
                <a:srgbClr val="3F3F3F"/>
              </a:buClr>
              <a:buSzPts val="1600"/>
              <a:buNone/>
              <a:defRPr sz="1600" b="1"/>
            </a:lvl4pPr>
            <a:lvl5pPr marL="2286000" lvl="4" indent="-228600" algn="l">
              <a:lnSpc>
                <a:spcPct val="100000"/>
              </a:lnSpc>
              <a:spcBef>
                <a:spcPts val="400"/>
              </a:spcBef>
              <a:spcAft>
                <a:spcPts val="0"/>
              </a:spcAft>
              <a:buClr>
                <a:srgbClr val="3F3F3F"/>
              </a:buClr>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67" name="Google Shape;67;p9"/>
          <p:cNvSpPr txBox="1">
            <a:spLocks noGrp="1"/>
          </p:cNvSpPr>
          <p:nvPr>
            <p:ph type="body" idx="2"/>
          </p:nvPr>
        </p:nvSpPr>
        <p:spPr>
          <a:xfrm>
            <a:off x="1097280" y="2958274"/>
            <a:ext cx="4639736" cy="2910821"/>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8" name="Google Shape;68;p9"/>
          <p:cNvSpPr txBox="1">
            <a:spLocks noGrp="1"/>
          </p:cNvSpPr>
          <p:nvPr>
            <p:ph type="body" idx="3"/>
          </p:nvPr>
        </p:nvSpPr>
        <p:spPr>
          <a:xfrm>
            <a:off x="6515944" y="2057400"/>
            <a:ext cx="4639736"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1200"/>
              </a:spcBef>
              <a:spcAft>
                <a:spcPts val="0"/>
              </a:spcAft>
              <a:buSzPts val="2000"/>
              <a:buNone/>
              <a:defRPr sz="2000" b="0" cap="none">
                <a:solidFill>
                  <a:schemeClr val="dk1"/>
                </a:solidFill>
              </a:defRPr>
            </a:lvl1pPr>
            <a:lvl2pPr marL="914400" lvl="1" indent="-228600" algn="l">
              <a:lnSpc>
                <a:spcPct val="100000"/>
              </a:lnSpc>
              <a:spcBef>
                <a:spcPts val="200"/>
              </a:spcBef>
              <a:spcAft>
                <a:spcPts val="0"/>
              </a:spcAft>
              <a:buClr>
                <a:srgbClr val="3F3F3F"/>
              </a:buClr>
              <a:buSzPts val="2000"/>
              <a:buNone/>
              <a:defRPr sz="2000" b="1"/>
            </a:lvl2pPr>
            <a:lvl3pPr marL="1371600" lvl="2" indent="-228600" algn="l">
              <a:lnSpc>
                <a:spcPct val="100000"/>
              </a:lnSpc>
              <a:spcBef>
                <a:spcPts val="400"/>
              </a:spcBef>
              <a:spcAft>
                <a:spcPts val="0"/>
              </a:spcAft>
              <a:buClr>
                <a:srgbClr val="3F3F3F"/>
              </a:buClr>
              <a:buSzPts val="1800"/>
              <a:buNone/>
              <a:defRPr sz="1800" b="1"/>
            </a:lvl3pPr>
            <a:lvl4pPr marL="1828800" lvl="3" indent="-228600" algn="l">
              <a:lnSpc>
                <a:spcPct val="100000"/>
              </a:lnSpc>
              <a:spcBef>
                <a:spcPts val="400"/>
              </a:spcBef>
              <a:spcAft>
                <a:spcPts val="0"/>
              </a:spcAft>
              <a:buClr>
                <a:srgbClr val="3F3F3F"/>
              </a:buClr>
              <a:buSzPts val="1600"/>
              <a:buNone/>
              <a:defRPr sz="1600" b="1"/>
            </a:lvl4pPr>
            <a:lvl5pPr marL="2286000" lvl="4" indent="-228600" algn="l">
              <a:lnSpc>
                <a:spcPct val="100000"/>
              </a:lnSpc>
              <a:spcBef>
                <a:spcPts val="400"/>
              </a:spcBef>
              <a:spcAft>
                <a:spcPts val="0"/>
              </a:spcAft>
              <a:buClr>
                <a:srgbClr val="3F3F3F"/>
              </a:buClr>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69" name="Google Shape;69;p9"/>
          <p:cNvSpPr txBox="1">
            <a:spLocks noGrp="1"/>
          </p:cNvSpPr>
          <p:nvPr>
            <p:ph type="body" idx="4"/>
          </p:nvPr>
        </p:nvSpPr>
        <p:spPr>
          <a:xfrm>
            <a:off x="6515944" y="2958273"/>
            <a:ext cx="4639736" cy="2910821"/>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0" name="Google Shape;70;p9"/>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9"/>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9"/>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3"/>
        <p:cNvGrpSpPr/>
        <p:nvPr/>
      </p:nvGrpSpPr>
      <p:grpSpPr>
        <a:xfrm>
          <a:off x="0" y="0"/>
          <a:ext cx="0" cy="0"/>
          <a:chOff x="0" y="0"/>
          <a:chExt cx="0" cy="0"/>
        </a:xfrm>
      </p:grpSpPr>
      <p:sp>
        <p:nvSpPr>
          <p:cNvPr id="74" name="Google Shape;74;p10"/>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10"/>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0"/>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0"/>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78"/>
        <p:cNvGrpSpPr/>
        <p:nvPr/>
      </p:nvGrpSpPr>
      <p:grpSpPr>
        <a:xfrm>
          <a:off x="0" y="0"/>
          <a:ext cx="0" cy="0"/>
          <a:chOff x="0" y="0"/>
          <a:chExt cx="0" cy="0"/>
        </a:xfrm>
      </p:grpSpPr>
      <p:sp>
        <p:nvSpPr>
          <p:cNvPr id="79" name="Google Shape;79;p11"/>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1"/>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1"/>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1"/>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p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rgbClr val="FEFEFE"/>
              </a:buClr>
              <a:buSzPts val="4700"/>
              <a:buFont typeface="Bookman Old Style"/>
              <a:buNone/>
              <a:defRPr sz="4700" b="0" i="0" u="none" strike="noStrike" cap="none">
                <a:solidFill>
                  <a:srgbClr val="FEFEFE"/>
                </a:solidFill>
                <a:latin typeface="Bookman Old Style"/>
                <a:ea typeface="Bookman Old Style"/>
                <a:cs typeface="Bookman Old Style"/>
                <a:sym typeface="Bookman Old Styl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1"/>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lvl1pPr marL="457200" marR="0" lvl="0" indent="-349250" algn="l" rtl="0">
              <a:lnSpc>
                <a:spcPct val="110000"/>
              </a:lnSpc>
              <a:spcBef>
                <a:spcPts val="1200"/>
              </a:spcBef>
              <a:spcAft>
                <a:spcPts val="0"/>
              </a:spcAft>
              <a:buClr>
                <a:schemeClr val="accent1"/>
              </a:buClr>
              <a:buSzPts val="1900"/>
              <a:buFont typeface="Calibri"/>
              <a:buChar char=" "/>
              <a:defRPr sz="1900" b="0" i="0" u="none" strike="noStrike" cap="none">
                <a:solidFill>
                  <a:srgbClr val="FEFEFE"/>
                </a:solidFill>
                <a:latin typeface="Libre Franklin"/>
                <a:ea typeface="Libre Franklin"/>
                <a:cs typeface="Libre Franklin"/>
                <a:sym typeface="Libre Franklin"/>
              </a:defRPr>
            </a:lvl1pPr>
            <a:lvl2pPr marL="914400" marR="0" lvl="1" indent="-336550" algn="l" rtl="0">
              <a:lnSpc>
                <a:spcPct val="100000"/>
              </a:lnSpc>
              <a:spcBef>
                <a:spcPts val="200"/>
              </a:spcBef>
              <a:spcAft>
                <a:spcPts val="0"/>
              </a:spcAft>
              <a:buClr>
                <a:srgbClr val="FEFEFE"/>
              </a:buClr>
              <a:buSzPts val="1700"/>
              <a:buFont typeface="Calibri"/>
              <a:buChar char="◦"/>
              <a:defRPr sz="1700" b="0" i="0" u="none" strike="noStrike" cap="none">
                <a:solidFill>
                  <a:srgbClr val="FEFEFE"/>
                </a:solidFill>
                <a:latin typeface="Libre Franklin"/>
                <a:ea typeface="Libre Franklin"/>
                <a:cs typeface="Libre Franklin"/>
                <a:sym typeface="Libre Franklin"/>
              </a:defRPr>
            </a:lvl2pPr>
            <a:lvl3pPr marL="1371600" marR="0" lvl="2" indent="-311150" algn="l" rtl="0">
              <a:lnSpc>
                <a:spcPct val="100000"/>
              </a:lnSpc>
              <a:spcBef>
                <a:spcPts val="400"/>
              </a:spcBef>
              <a:spcAft>
                <a:spcPts val="0"/>
              </a:spcAft>
              <a:buClr>
                <a:srgbClr val="FEFEFE"/>
              </a:buClr>
              <a:buSzPts val="1300"/>
              <a:buFont typeface="Calibri"/>
              <a:buChar char="◦"/>
              <a:defRPr sz="1300" b="0" i="0" u="none" strike="noStrike" cap="none">
                <a:solidFill>
                  <a:srgbClr val="FEFEFE"/>
                </a:solidFill>
                <a:latin typeface="Libre Franklin"/>
                <a:ea typeface="Libre Franklin"/>
                <a:cs typeface="Libre Franklin"/>
                <a:sym typeface="Libre Franklin"/>
              </a:defRPr>
            </a:lvl3pPr>
            <a:lvl4pPr marL="1828800" marR="0" lvl="3" indent="-311150" algn="l" rtl="0">
              <a:lnSpc>
                <a:spcPct val="100000"/>
              </a:lnSpc>
              <a:spcBef>
                <a:spcPts val="400"/>
              </a:spcBef>
              <a:spcAft>
                <a:spcPts val="0"/>
              </a:spcAft>
              <a:buClr>
                <a:srgbClr val="FEFEFE"/>
              </a:buClr>
              <a:buSzPts val="1300"/>
              <a:buFont typeface="Calibri"/>
              <a:buChar char="◦"/>
              <a:defRPr sz="1300" b="0" i="0" u="none" strike="noStrike" cap="none">
                <a:solidFill>
                  <a:srgbClr val="FEFEFE"/>
                </a:solidFill>
                <a:latin typeface="Libre Franklin"/>
                <a:ea typeface="Libre Franklin"/>
                <a:cs typeface="Libre Franklin"/>
                <a:sym typeface="Libre Franklin"/>
              </a:defRPr>
            </a:lvl4pPr>
            <a:lvl5pPr marL="2286000" marR="0" lvl="4" indent="-311150" algn="l" rtl="0">
              <a:lnSpc>
                <a:spcPct val="100000"/>
              </a:lnSpc>
              <a:spcBef>
                <a:spcPts val="400"/>
              </a:spcBef>
              <a:spcAft>
                <a:spcPts val="0"/>
              </a:spcAft>
              <a:buClr>
                <a:srgbClr val="FEFEFE"/>
              </a:buClr>
              <a:buSzPts val="1300"/>
              <a:buFont typeface="Calibri"/>
              <a:buChar char="◦"/>
              <a:defRPr sz="1300" b="0" i="0" u="none" strike="noStrike" cap="none">
                <a:solidFill>
                  <a:srgbClr val="FEFEFE"/>
                </a:solidFill>
                <a:latin typeface="Libre Franklin"/>
                <a:ea typeface="Libre Franklin"/>
                <a:cs typeface="Libre Franklin"/>
                <a:sym typeface="Libre Franklin"/>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FEFEFE"/>
                </a:solidFill>
                <a:latin typeface="Libre Franklin"/>
                <a:ea typeface="Libre Franklin"/>
                <a:cs typeface="Libre Franklin"/>
                <a:sym typeface="Libre Franklin"/>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FEFEFE"/>
                </a:solidFill>
                <a:latin typeface="Libre Franklin"/>
                <a:ea typeface="Libre Franklin"/>
                <a:cs typeface="Libre Franklin"/>
                <a:sym typeface="Libre Franklin"/>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FEFEFE"/>
                </a:solidFill>
                <a:latin typeface="Libre Franklin"/>
                <a:ea typeface="Libre Franklin"/>
                <a:cs typeface="Libre Franklin"/>
                <a:sym typeface="Libre Franklin"/>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FEFEFE"/>
                </a:solidFill>
                <a:latin typeface="Libre Franklin"/>
                <a:ea typeface="Libre Franklin"/>
                <a:cs typeface="Libre Franklin"/>
                <a:sym typeface="Libre Franklin"/>
              </a:defRPr>
            </a:lvl9pPr>
          </a:lstStyle>
          <a:p>
            <a:endParaRPr/>
          </a:p>
        </p:txBody>
      </p:sp>
      <p:sp>
        <p:nvSpPr>
          <p:cNvPr id="9" name="Google Shape;9;p1"/>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800" b="0" i="0" u="none" strike="noStrike" cap="none">
                <a:solidFill>
                  <a:srgbClr val="FFFFFF"/>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9pPr>
          </a:lstStyle>
          <a:p>
            <a:endParaRPr/>
          </a:p>
        </p:txBody>
      </p:sp>
      <p:sp>
        <p:nvSpPr>
          <p:cNvPr id="10" name="Google Shape;10;p1"/>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b="0" i="0" u="none" strike="noStrike" cap="none">
                <a:solidFill>
                  <a:srgbClr val="FFFFFF"/>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9pPr>
          </a:lstStyle>
          <a:p>
            <a:endParaRPr/>
          </a:p>
        </p:txBody>
      </p:sp>
      <p:sp>
        <p:nvSpPr>
          <p:cNvPr id="11" name="Google Shape;11;p1"/>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800" b="0" i="0" u="none" strike="noStrike" cap="none">
                <a:solidFill>
                  <a:srgbClr val="FFFFFF"/>
                </a:solidFill>
                <a:latin typeface="Libre Franklin"/>
                <a:ea typeface="Libre Franklin"/>
                <a:cs typeface="Libre Franklin"/>
                <a:sym typeface="Libre Franklin"/>
              </a:defRPr>
            </a:lvl1pPr>
            <a:lvl2pPr marL="0" marR="0" lvl="1" indent="0" algn="l" rtl="0">
              <a:spcBef>
                <a:spcPts val="0"/>
              </a:spcBef>
              <a:buNone/>
              <a:defRPr sz="800" b="0" i="0" u="none" strike="noStrike" cap="none">
                <a:solidFill>
                  <a:srgbClr val="FFFFFF"/>
                </a:solidFill>
                <a:latin typeface="Libre Franklin"/>
                <a:ea typeface="Libre Franklin"/>
                <a:cs typeface="Libre Franklin"/>
                <a:sym typeface="Libre Franklin"/>
              </a:defRPr>
            </a:lvl2pPr>
            <a:lvl3pPr marL="0" marR="0" lvl="2" indent="0" algn="l" rtl="0">
              <a:spcBef>
                <a:spcPts val="0"/>
              </a:spcBef>
              <a:buNone/>
              <a:defRPr sz="800" b="0" i="0" u="none" strike="noStrike" cap="none">
                <a:solidFill>
                  <a:srgbClr val="FFFFFF"/>
                </a:solidFill>
                <a:latin typeface="Libre Franklin"/>
                <a:ea typeface="Libre Franklin"/>
                <a:cs typeface="Libre Franklin"/>
                <a:sym typeface="Libre Franklin"/>
              </a:defRPr>
            </a:lvl3pPr>
            <a:lvl4pPr marL="0" marR="0" lvl="3" indent="0" algn="l" rtl="0">
              <a:spcBef>
                <a:spcPts val="0"/>
              </a:spcBef>
              <a:buNone/>
              <a:defRPr sz="800" b="0" i="0" u="none" strike="noStrike" cap="none">
                <a:solidFill>
                  <a:srgbClr val="FFFFFF"/>
                </a:solidFill>
                <a:latin typeface="Libre Franklin"/>
                <a:ea typeface="Libre Franklin"/>
                <a:cs typeface="Libre Franklin"/>
                <a:sym typeface="Libre Franklin"/>
              </a:defRPr>
            </a:lvl4pPr>
            <a:lvl5pPr marL="0" marR="0" lvl="4" indent="0" algn="l" rtl="0">
              <a:spcBef>
                <a:spcPts val="0"/>
              </a:spcBef>
              <a:buNone/>
              <a:defRPr sz="800" b="0" i="0" u="none" strike="noStrike" cap="none">
                <a:solidFill>
                  <a:srgbClr val="FFFFFF"/>
                </a:solidFill>
                <a:latin typeface="Libre Franklin"/>
                <a:ea typeface="Libre Franklin"/>
                <a:cs typeface="Libre Franklin"/>
                <a:sym typeface="Libre Franklin"/>
              </a:defRPr>
            </a:lvl5pPr>
            <a:lvl6pPr marL="0" marR="0" lvl="5" indent="0" algn="l" rtl="0">
              <a:spcBef>
                <a:spcPts val="0"/>
              </a:spcBef>
              <a:buNone/>
              <a:defRPr sz="800" b="0" i="0" u="none" strike="noStrike" cap="none">
                <a:solidFill>
                  <a:srgbClr val="FFFFFF"/>
                </a:solidFill>
                <a:latin typeface="Libre Franklin"/>
                <a:ea typeface="Libre Franklin"/>
                <a:cs typeface="Libre Franklin"/>
                <a:sym typeface="Libre Franklin"/>
              </a:defRPr>
            </a:lvl6pPr>
            <a:lvl7pPr marL="0" marR="0" lvl="6" indent="0" algn="l" rtl="0">
              <a:spcBef>
                <a:spcPts val="0"/>
              </a:spcBef>
              <a:buNone/>
              <a:defRPr sz="800" b="0" i="0" u="none" strike="noStrike" cap="none">
                <a:solidFill>
                  <a:srgbClr val="FFFFFF"/>
                </a:solidFill>
                <a:latin typeface="Libre Franklin"/>
                <a:ea typeface="Libre Franklin"/>
                <a:cs typeface="Libre Franklin"/>
                <a:sym typeface="Libre Franklin"/>
              </a:defRPr>
            </a:lvl7pPr>
            <a:lvl8pPr marL="0" marR="0" lvl="7" indent="0" algn="l" rtl="0">
              <a:spcBef>
                <a:spcPts val="0"/>
              </a:spcBef>
              <a:buNone/>
              <a:defRPr sz="800" b="0" i="0" u="none" strike="noStrike" cap="none">
                <a:solidFill>
                  <a:srgbClr val="FFFFFF"/>
                </a:solidFill>
                <a:latin typeface="Libre Franklin"/>
                <a:ea typeface="Libre Franklin"/>
                <a:cs typeface="Libre Franklin"/>
                <a:sym typeface="Libre Franklin"/>
              </a:defRPr>
            </a:lvl8pPr>
            <a:lvl9pPr marL="0" marR="0" lvl="8" indent="0" algn="l" rtl="0">
              <a:spcBef>
                <a:spcPts val="0"/>
              </a:spcBef>
              <a:buNone/>
              <a:defRPr sz="800" b="0" i="0" u="none" strike="noStrike" cap="none">
                <a:solidFill>
                  <a:srgbClr val="FFFFFF"/>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cxnSp>
        <p:nvCxnSpPr>
          <p:cNvPr id="12" name="Google Shape;12;p1"/>
          <p:cNvCxnSpPr/>
          <p:nvPr/>
        </p:nvCxnSpPr>
        <p:spPr>
          <a:xfrm>
            <a:off x="1193532" y="1897380"/>
            <a:ext cx="9966960" cy="0"/>
          </a:xfrm>
          <a:prstGeom prst="straightConnector1">
            <a:avLst/>
          </a:prstGeom>
          <a:noFill/>
          <a:ln w="12700" cap="flat" cmpd="sng">
            <a:solidFill>
              <a:srgbClr val="FEFEFE"/>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
        <p:cNvGrpSpPr/>
        <p:nvPr/>
      </p:nvGrpSpPr>
      <p:grpSpPr>
        <a:xfrm>
          <a:off x="0" y="0"/>
          <a:ext cx="0" cy="0"/>
          <a:chOff x="0" y="0"/>
          <a:chExt cx="0" cy="0"/>
        </a:xfrm>
      </p:grpSpPr>
      <p:sp>
        <p:nvSpPr>
          <p:cNvPr id="28" name="Google Shape;28;p4"/>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rgbClr val="3F3F3F"/>
              </a:buClr>
              <a:buSzPts val="4700"/>
              <a:buFont typeface="Bookman Old Style"/>
              <a:buNone/>
              <a:defRPr sz="4700" b="0" i="0" u="none" strike="noStrike" cap="none">
                <a:solidFill>
                  <a:srgbClr val="3F3F3F"/>
                </a:solidFill>
                <a:latin typeface="Bookman Old Style"/>
                <a:ea typeface="Bookman Old Style"/>
                <a:cs typeface="Bookman Old Style"/>
                <a:sym typeface="Bookman Old Styl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Google Shape;30;p4"/>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lvl1pPr marL="457200" marR="0" lvl="0" indent="-349250" algn="l" rtl="0">
              <a:lnSpc>
                <a:spcPct val="110000"/>
              </a:lnSpc>
              <a:spcBef>
                <a:spcPts val="1200"/>
              </a:spcBef>
              <a:spcAft>
                <a:spcPts val="0"/>
              </a:spcAft>
              <a:buClr>
                <a:schemeClr val="accent1"/>
              </a:buClr>
              <a:buSzPts val="1900"/>
              <a:buFont typeface="Calibri"/>
              <a:buChar char=" "/>
              <a:defRPr sz="1900" b="0" i="0" u="none" strike="noStrike" cap="none">
                <a:solidFill>
                  <a:srgbClr val="3F3F3F"/>
                </a:solidFill>
                <a:latin typeface="Libre Franklin"/>
                <a:ea typeface="Libre Franklin"/>
                <a:cs typeface="Libre Franklin"/>
                <a:sym typeface="Libre Franklin"/>
              </a:defRPr>
            </a:lvl1pPr>
            <a:lvl2pPr marL="914400" marR="0" lvl="1" indent="-336550" algn="l" rtl="0">
              <a:lnSpc>
                <a:spcPct val="100000"/>
              </a:lnSpc>
              <a:spcBef>
                <a:spcPts val="200"/>
              </a:spcBef>
              <a:spcAft>
                <a:spcPts val="0"/>
              </a:spcAft>
              <a:buClr>
                <a:srgbClr val="3F3F3F"/>
              </a:buClr>
              <a:buSzPts val="1700"/>
              <a:buFont typeface="Calibri"/>
              <a:buChar char="◦"/>
              <a:defRPr sz="1700" b="0" i="0" u="none" strike="noStrike" cap="none">
                <a:solidFill>
                  <a:srgbClr val="3F3F3F"/>
                </a:solidFill>
                <a:latin typeface="Libre Franklin"/>
                <a:ea typeface="Libre Franklin"/>
                <a:cs typeface="Libre Franklin"/>
                <a:sym typeface="Libre Franklin"/>
              </a:defRPr>
            </a:lvl2pPr>
            <a:lvl3pPr marL="1371600" marR="0" lvl="2" indent="-311150" algn="l" rtl="0">
              <a:lnSpc>
                <a:spcPct val="100000"/>
              </a:lnSpc>
              <a:spcBef>
                <a:spcPts val="400"/>
              </a:spcBef>
              <a:spcAft>
                <a:spcPts val="0"/>
              </a:spcAft>
              <a:buClr>
                <a:srgbClr val="3F3F3F"/>
              </a:buClr>
              <a:buSzPts val="1300"/>
              <a:buFont typeface="Calibri"/>
              <a:buChar char="◦"/>
              <a:defRPr sz="1300" b="0" i="0" u="none" strike="noStrike" cap="none">
                <a:solidFill>
                  <a:srgbClr val="3F3F3F"/>
                </a:solidFill>
                <a:latin typeface="Libre Franklin"/>
                <a:ea typeface="Libre Franklin"/>
                <a:cs typeface="Libre Franklin"/>
                <a:sym typeface="Libre Franklin"/>
              </a:defRPr>
            </a:lvl3pPr>
            <a:lvl4pPr marL="1828800" marR="0" lvl="3" indent="-311150" algn="l" rtl="0">
              <a:lnSpc>
                <a:spcPct val="100000"/>
              </a:lnSpc>
              <a:spcBef>
                <a:spcPts val="400"/>
              </a:spcBef>
              <a:spcAft>
                <a:spcPts val="0"/>
              </a:spcAft>
              <a:buClr>
                <a:srgbClr val="3F3F3F"/>
              </a:buClr>
              <a:buSzPts val="1300"/>
              <a:buFont typeface="Calibri"/>
              <a:buChar char="◦"/>
              <a:defRPr sz="1300" b="0" i="0" u="none" strike="noStrike" cap="none">
                <a:solidFill>
                  <a:srgbClr val="3F3F3F"/>
                </a:solidFill>
                <a:latin typeface="Libre Franklin"/>
                <a:ea typeface="Libre Franklin"/>
                <a:cs typeface="Libre Franklin"/>
                <a:sym typeface="Libre Franklin"/>
              </a:defRPr>
            </a:lvl4pPr>
            <a:lvl5pPr marL="2286000" marR="0" lvl="4" indent="-311150" algn="l" rtl="0">
              <a:lnSpc>
                <a:spcPct val="100000"/>
              </a:lnSpc>
              <a:spcBef>
                <a:spcPts val="400"/>
              </a:spcBef>
              <a:spcAft>
                <a:spcPts val="0"/>
              </a:spcAft>
              <a:buClr>
                <a:srgbClr val="3F3F3F"/>
              </a:buClr>
              <a:buSzPts val="1300"/>
              <a:buFont typeface="Calibri"/>
              <a:buChar char="◦"/>
              <a:defRPr sz="1300" b="0" i="0" u="none" strike="noStrike" cap="none">
                <a:solidFill>
                  <a:srgbClr val="3F3F3F"/>
                </a:solidFill>
                <a:latin typeface="Libre Franklin"/>
                <a:ea typeface="Libre Franklin"/>
                <a:cs typeface="Libre Franklin"/>
                <a:sym typeface="Libre Franklin"/>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Libre Franklin"/>
                <a:ea typeface="Libre Franklin"/>
                <a:cs typeface="Libre Franklin"/>
                <a:sym typeface="Libre Franklin"/>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Libre Franklin"/>
                <a:ea typeface="Libre Franklin"/>
                <a:cs typeface="Libre Franklin"/>
                <a:sym typeface="Libre Franklin"/>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Libre Franklin"/>
                <a:ea typeface="Libre Franklin"/>
                <a:cs typeface="Libre Franklin"/>
                <a:sym typeface="Libre Franklin"/>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Libre Franklin"/>
                <a:ea typeface="Libre Franklin"/>
                <a:cs typeface="Libre Franklin"/>
                <a:sym typeface="Libre Franklin"/>
              </a:defRPr>
            </a:lvl9pPr>
          </a:lstStyle>
          <a:p>
            <a:endParaRPr/>
          </a:p>
        </p:txBody>
      </p:sp>
      <p:sp>
        <p:nvSpPr>
          <p:cNvPr id="31" name="Google Shape;31;p4"/>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800" b="0" i="0" u="none" strike="noStrike" cap="none">
                <a:solidFill>
                  <a:srgbClr val="FFFFFF"/>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32" name="Google Shape;32;p4"/>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b="0" i="0" u="none" strike="noStrike" cap="none">
                <a:solidFill>
                  <a:srgbClr val="FFFFFF"/>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33" name="Google Shape;33;p4"/>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800" b="0" i="0" u="none" strike="noStrike" cap="none">
                <a:solidFill>
                  <a:srgbClr val="FFFFFF"/>
                </a:solidFill>
                <a:latin typeface="Libre Franklin"/>
                <a:ea typeface="Libre Franklin"/>
                <a:cs typeface="Libre Franklin"/>
                <a:sym typeface="Libre Franklin"/>
              </a:defRPr>
            </a:lvl1pPr>
            <a:lvl2pPr marL="0" marR="0" lvl="1" indent="0" algn="l" rtl="0">
              <a:spcBef>
                <a:spcPts val="0"/>
              </a:spcBef>
              <a:buNone/>
              <a:defRPr sz="800" b="0" i="0" u="none" strike="noStrike" cap="none">
                <a:solidFill>
                  <a:srgbClr val="FFFFFF"/>
                </a:solidFill>
                <a:latin typeface="Libre Franklin"/>
                <a:ea typeface="Libre Franklin"/>
                <a:cs typeface="Libre Franklin"/>
                <a:sym typeface="Libre Franklin"/>
              </a:defRPr>
            </a:lvl2pPr>
            <a:lvl3pPr marL="0" marR="0" lvl="2" indent="0" algn="l" rtl="0">
              <a:spcBef>
                <a:spcPts val="0"/>
              </a:spcBef>
              <a:buNone/>
              <a:defRPr sz="800" b="0" i="0" u="none" strike="noStrike" cap="none">
                <a:solidFill>
                  <a:srgbClr val="FFFFFF"/>
                </a:solidFill>
                <a:latin typeface="Libre Franklin"/>
                <a:ea typeface="Libre Franklin"/>
                <a:cs typeface="Libre Franklin"/>
                <a:sym typeface="Libre Franklin"/>
              </a:defRPr>
            </a:lvl3pPr>
            <a:lvl4pPr marL="0" marR="0" lvl="3" indent="0" algn="l" rtl="0">
              <a:spcBef>
                <a:spcPts val="0"/>
              </a:spcBef>
              <a:buNone/>
              <a:defRPr sz="800" b="0" i="0" u="none" strike="noStrike" cap="none">
                <a:solidFill>
                  <a:srgbClr val="FFFFFF"/>
                </a:solidFill>
                <a:latin typeface="Libre Franklin"/>
                <a:ea typeface="Libre Franklin"/>
                <a:cs typeface="Libre Franklin"/>
                <a:sym typeface="Libre Franklin"/>
              </a:defRPr>
            </a:lvl4pPr>
            <a:lvl5pPr marL="0" marR="0" lvl="4" indent="0" algn="l" rtl="0">
              <a:spcBef>
                <a:spcPts val="0"/>
              </a:spcBef>
              <a:buNone/>
              <a:defRPr sz="800" b="0" i="0" u="none" strike="noStrike" cap="none">
                <a:solidFill>
                  <a:srgbClr val="FFFFFF"/>
                </a:solidFill>
                <a:latin typeface="Libre Franklin"/>
                <a:ea typeface="Libre Franklin"/>
                <a:cs typeface="Libre Franklin"/>
                <a:sym typeface="Libre Franklin"/>
              </a:defRPr>
            </a:lvl5pPr>
            <a:lvl6pPr marL="0" marR="0" lvl="5" indent="0" algn="l" rtl="0">
              <a:spcBef>
                <a:spcPts val="0"/>
              </a:spcBef>
              <a:buNone/>
              <a:defRPr sz="800" b="0" i="0" u="none" strike="noStrike" cap="none">
                <a:solidFill>
                  <a:srgbClr val="FFFFFF"/>
                </a:solidFill>
                <a:latin typeface="Libre Franklin"/>
                <a:ea typeface="Libre Franklin"/>
                <a:cs typeface="Libre Franklin"/>
                <a:sym typeface="Libre Franklin"/>
              </a:defRPr>
            </a:lvl6pPr>
            <a:lvl7pPr marL="0" marR="0" lvl="6" indent="0" algn="l" rtl="0">
              <a:spcBef>
                <a:spcPts val="0"/>
              </a:spcBef>
              <a:buNone/>
              <a:defRPr sz="800" b="0" i="0" u="none" strike="noStrike" cap="none">
                <a:solidFill>
                  <a:srgbClr val="FFFFFF"/>
                </a:solidFill>
                <a:latin typeface="Libre Franklin"/>
                <a:ea typeface="Libre Franklin"/>
                <a:cs typeface="Libre Franklin"/>
                <a:sym typeface="Libre Franklin"/>
              </a:defRPr>
            </a:lvl7pPr>
            <a:lvl8pPr marL="0" marR="0" lvl="7" indent="0" algn="l" rtl="0">
              <a:spcBef>
                <a:spcPts val="0"/>
              </a:spcBef>
              <a:buNone/>
              <a:defRPr sz="800" b="0" i="0" u="none" strike="noStrike" cap="none">
                <a:solidFill>
                  <a:srgbClr val="FFFFFF"/>
                </a:solidFill>
                <a:latin typeface="Libre Franklin"/>
                <a:ea typeface="Libre Franklin"/>
                <a:cs typeface="Libre Franklin"/>
                <a:sym typeface="Libre Franklin"/>
              </a:defRPr>
            </a:lvl8pPr>
            <a:lvl9pPr marL="0" marR="0" lvl="8" indent="0" algn="l" rtl="0">
              <a:spcBef>
                <a:spcPts val="0"/>
              </a:spcBef>
              <a:buNone/>
              <a:defRPr sz="800" b="0" i="0" u="none" strike="noStrike" cap="none">
                <a:solidFill>
                  <a:srgbClr val="FFFFFF"/>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cxnSp>
        <p:nvCxnSpPr>
          <p:cNvPr id="34" name="Google Shape;34;p4"/>
          <p:cNvCxnSpPr/>
          <p:nvPr/>
        </p:nvCxnSpPr>
        <p:spPr>
          <a:xfrm>
            <a:off x="1193532" y="1897380"/>
            <a:ext cx="9966960" cy="0"/>
          </a:xfrm>
          <a:prstGeom prst="straightConnector1">
            <a:avLst/>
          </a:prstGeom>
          <a:noFill/>
          <a:ln w="12700" cap="flat" cmpd="sng">
            <a:solidFill>
              <a:srgbClr val="3F3F3F"/>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02"/>
        <p:cNvGrpSpPr/>
        <p:nvPr/>
      </p:nvGrpSpPr>
      <p:grpSpPr>
        <a:xfrm>
          <a:off x="0" y="0"/>
          <a:ext cx="0" cy="0"/>
          <a:chOff x="0" y="0"/>
          <a:chExt cx="0" cy="0"/>
        </a:xfrm>
      </p:grpSpPr>
      <p:sp>
        <p:nvSpPr>
          <p:cNvPr id="103" name="Google Shape;103;p14"/>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Libre Franklin"/>
              <a:ea typeface="Libre Franklin"/>
              <a:cs typeface="Libre Franklin"/>
              <a:sym typeface="Libre Franklin"/>
            </a:endParaRPr>
          </a:p>
        </p:txBody>
      </p:sp>
      <p:pic>
        <p:nvPicPr>
          <p:cNvPr id="104" name="Google Shape;104;p14"/>
          <p:cNvPicPr preferRelativeResize="0"/>
          <p:nvPr/>
        </p:nvPicPr>
        <p:blipFill rotWithShape="1">
          <a:blip r:embed="rId3">
            <a:alphaModFix/>
          </a:blip>
          <a:srcRect/>
          <a:stretch/>
        </p:blipFill>
        <p:spPr>
          <a:xfrm>
            <a:off x="20" y="975"/>
            <a:ext cx="12191980" cy="6858000"/>
          </a:xfrm>
          <a:prstGeom prst="rect">
            <a:avLst/>
          </a:prstGeom>
          <a:noFill/>
          <a:ln>
            <a:noFill/>
          </a:ln>
        </p:spPr>
      </p:pic>
      <p:sp>
        <p:nvSpPr>
          <p:cNvPr id="105" name="Google Shape;105;p14"/>
          <p:cNvSpPr/>
          <p:nvPr/>
        </p:nvSpPr>
        <p:spPr>
          <a:xfrm>
            <a:off x="4654296" y="3118982"/>
            <a:ext cx="7537704" cy="2462668"/>
          </a:xfrm>
          <a:prstGeom prst="rect">
            <a:avLst/>
          </a:prstGeom>
          <a:solidFill>
            <a:schemeClr val="dk1">
              <a:alpha val="84705"/>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Libre Franklin"/>
              <a:ea typeface="Libre Franklin"/>
              <a:cs typeface="Libre Franklin"/>
              <a:sym typeface="Libre Franklin"/>
            </a:endParaRPr>
          </a:p>
        </p:txBody>
      </p:sp>
      <p:sp>
        <p:nvSpPr>
          <p:cNvPr id="106" name="Google Shape;106;p14"/>
          <p:cNvSpPr txBox="1">
            <a:spLocks noGrp="1"/>
          </p:cNvSpPr>
          <p:nvPr>
            <p:ph type="ctrTitle"/>
          </p:nvPr>
        </p:nvSpPr>
        <p:spPr>
          <a:xfrm>
            <a:off x="4985517" y="3331444"/>
            <a:ext cx="6470692" cy="122930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5400"/>
              <a:buFont typeface="Bookman Old Style"/>
              <a:buNone/>
            </a:pPr>
            <a:r>
              <a:rPr lang="en-US" sz="5400">
                <a:solidFill>
                  <a:schemeClr val="lt1"/>
                </a:solidFill>
              </a:rPr>
              <a:t>Careers</a:t>
            </a:r>
            <a:endParaRPr/>
          </a:p>
        </p:txBody>
      </p:sp>
      <p:cxnSp>
        <p:nvCxnSpPr>
          <p:cNvPr id="107" name="Google Shape;107;p14"/>
          <p:cNvCxnSpPr/>
          <p:nvPr/>
        </p:nvCxnSpPr>
        <p:spPr>
          <a:xfrm>
            <a:off x="5110211" y="4641183"/>
            <a:ext cx="6309360" cy="0"/>
          </a:xfrm>
          <a:prstGeom prst="straightConnector1">
            <a:avLst/>
          </a:prstGeom>
          <a:noFill/>
          <a:ln w="19050" cap="flat" cmpd="sng">
            <a:solidFill>
              <a:schemeClr val="accent1">
                <a:alpha val="89803"/>
              </a:schemeClr>
            </a:solidFill>
            <a:prstDash val="solid"/>
            <a:round/>
            <a:headEnd type="none" w="sm" len="sm"/>
            <a:tailEnd type="none" w="sm" len="sm"/>
          </a:ln>
        </p:spPr>
      </p:cxnSp>
      <p:sp>
        <p:nvSpPr>
          <p:cNvPr id="108" name="Google Shape;108;p14"/>
          <p:cNvSpPr/>
          <p:nvPr/>
        </p:nvSpPr>
        <p:spPr>
          <a:xfrm>
            <a:off x="1" y="6400800"/>
            <a:ext cx="12192000" cy="457200"/>
          </a:xfrm>
          <a:prstGeom prst="rect">
            <a:avLst/>
          </a:prstGeom>
          <a:solidFill>
            <a:srgbClr val="262626">
              <a:alpha val="94901"/>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7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04"/>
        <p:cNvGrpSpPr/>
        <p:nvPr/>
      </p:nvGrpSpPr>
      <p:grpSpPr>
        <a:xfrm>
          <a:off x="0" y="0"/>
          <a:ext cx="0" cy="0"/>
          <a:chOff x="0" y="0"/>
          <a:chExt cx="0" cy="0"/>
        </a:xfrm>
      </p:grpSpPr>
      <p:sp>
        <p:nvSpPr>
          <p:cNvPr id="205" name="Google Shape;205;p23"/>
          <p:cNvSpPr/>
          <p:nvPr/>
        </p:nvSpPr>
        <p:spPr>
          <a:xfrm>
            <a:off x="15" y="0"/>
            <a:ext cx="12191985" cy="68580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3"/>
          <p:cNvSpPr txBox="1">
            <a:spLocks noGrp="1"/>
          </p:cNvSpPr>
          <p:nvPr>
            <p:ph type="title"/>
          </p:nvPr>
        </p:nvSpPr>
        <p:spPr>
          <a:xfrm>
            <a:off x="643467" y="516835"/>
            <a:ext cx="3448259" cy="166650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4000"/>
              <a:buFont typeface="Bookman Old Style"/>
              <a:buNone/>
            </a:pPr>
            <a:r>
              <a:rPr lang="en-US" sz="4000">
                <a:solidFill>
                  <a:srgbClr val="FFFFFF"/>
                </a:solidFill>
              </a:rPr>
              <a:t>Other Fees</a:t>
            </a:r>
            <a:endParaRPr sz="4000">
              <a:solidFill>
                <a:srgbClr val="FFFFFF"/>
              </a:solidFill>
            </a:endParaRPr>
          </a:p>
        </p:txBody>
      </p:sp>
      <p:cxnSp>
        <p:nvCxnSpPr>
          <p:cNvPr id="207" name="Google Shape;207;p23"/>
          <p:cNvCxnSpPr/>
          <p:nvPr/>
        </p:nvCxnSpPr>
        <p:spPr>
          <a:xfrm>
            <a:off x="723686" y="2353592"/>
            <a:ext cx="3291840" cy="0"/>
          </a:xfrm>
          <a:prstGeom prst="straightConnector1">
            <a:avLst/>
          </a:prstGeom>
          <a:noFill/>
          <a:ln w="19050" cap="flat" cmpd="sng">
            <a:solidFill>
              <a:schemeClr val="accent1"/>
            </a:solidFill>
            <a:prstDash val="solid"/>
            <a:round/>
            <a:headEnd type="none" w="sm" len="sm"/>
            <a:tailEnd type="none" w="sm" len="sm"/>
          </a:ln>
        </p:spPr>
      </p:cxnSp>
      <p:sp>
        <p:nvSpPr>
          <p:cNvPr id="208" name="Google Shape;208;p23"/>
          <p:cNvSpPr txBox="1">
            <a:spLocks noGrp="1"/>
          </p:cNvSpPr>
          <p:nvPr>
            <p:ph type="body" idx="1"/>
          </p:nvPr>
        </p:nvSpPr>
        <p:spPr>
          <a:xfrm>
            <a:off x="643467" y="2546224"/>
            <a:ext cx="3448259" cy="3460681"/>
          </a:xfrm>
          <a:prstGeom prst="rect">
            <a:avLst/>
          </a:prstGeom>
          <a:noFill/>
          <a:ln>
            <a:noFill/>
          </a:ln>
        </p:spPr>
        <p:txBody>
          <a:bodyPr spcFirstLastPara="1" wrap="square" lIns="0" tIns="45700" rIns="0" bIns="45700" anchor="t" anchorCtr="0">
            <a:noAutofit/>
          </a:bodyPr>
          <a:lstStyle/>
          <a:p>
            <a:pPr marL="91440" lvl="0" indent="-101600" algn="l" rtl="0">
              <a:lnSpc>
                <a:spcPct val="100000"/>
              </a:lnSpc>
              <a:spcBef>
                <a:spcPts val="0"/>
              </a:spcBef>
              <a:spcAft>
                <a:spcPts val="0"/>
              </a:spcAft>
              <a:buSzPts val="1600"/>
              <a:buFont typeface="Noto Sans Symbols"/>
              <a:buChar char="⮚"/>
            </a:pPr>
            <a:r>
              <a:rPr lang="en-US" sz="1600">
                <a:solidFill>
                  <a:srgbClr val="FFFFFF"/>
                </a:solidFill>
              </a:rPr>
              <a:t> Tuition for specialized programs may be higher. For example, programs that involve training on specialized equipment (such as heavy equipment operator or aviation) require college investment in this equipment. These costs are often factored into tuition costs. </a:t>
            </a:r>
            <a:endParaRPr/>
          </a:p>
          <a:p>
            <a:pPr marL="91440" lvl="0" indent="-101600" algn="l" rtl="0">
              <a:lnSpc>
                <a:spcPct val="100000"/>
              </a:lnSpc>
              <a:spcBef>
                <a:spcPts val="1400"/>
              </a:spcBef>
              <a:spcAft>
                <a:spcPts val="0"/>
              </a:spcAft>
              <a:buSzPts val="1600"/>
              <a:buFont typeface="Noto Sans Symbols"/>
              <a:buChar char="⮚"/>
            </a:pPr>
            <a:r>
              <a:rPr lang="en-US" sz="1600">
                <a:solidFill>
                  <a:srgbClr val="FFFFFF"/>
                </a:solidFill>
              </a:rPr>
              <a:t> Other programs, such as photography or fine arts programs, may require you to buy extra equipment or supplies on top of the cost of tuition fees, which can increase your expenses.</a:t>
            </a:r>
            <a:endParaRPr/>
          </a:p>
        </p:txBody>
      </p:sp>
      <p:pic>
        <p:nvPicPr>
          <p:cNvPr id="209" name="Google Shape;209;p23" descr="What&amp;#39;s the Deal with Condo Fees? - StreetSide Calgary"/>
          <p:cNvPicPr preferRelativeResize="0"/>
          <p:nvPr/>
        </p:nvPicPr>
        <p:blipFill rotWithShape="1">
          <a:blip r:embed="rId3">
            <a:alphaModFix/>
          </a:blip>
          <a:srcRect l="11783" r="8885" b="4"/>
          <a:stretch/>
        </p:blipFill>
        <p:spPr>
          <a:xfrm>
            <a:off x="4654296" y="10"/>
            <a:ext cx="7537703" cy="685799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3"/>
        <p:cNvGrpSpPr/>
        <p:nvPr/>
      </p:nvGrpSpPr>
      <p:grpSpPr>
        <a:xfrm>
          <a:off x="0" y="0"/>
          <a:ext cx="0" cy="0"/>
          <a:chOff x="0" y="0"/>
          <a:chExt cx="0" cy="0"/>
        </a:xfrm>
      </p:grpSpPr>
      <p:sp>
        <p:nvSpPr>
          <p:cNvPr id="214" name="Google Shape;214;p24"/>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15" name="Google Shape;215;p24"/>
          <p:cNvCxnSpPr/>
          <p:nvPr/>
        </p:nvCxnSpPr>
        <p:spPr>
          <a:xfrm>
            <a:off x="1207658" y="4474741"/>
            <a:ext cx="9875520" cy="0"/>
          </a:xfrm>
          <a:prstGeom prst="straightConnector1">
            <a:avLst/>
          </a:prstGeom>
          <a:noFill/>
          <a:ln w="12700" cap="flat" cmpd="sng">
            <a:solidFill>
              <a:srgbClr val="3F3F3F"/>
            </a:solidFill>
            <a:prstDash val="solid"/>
            <a:round/>
            <a:headEnd type="none" w="sm" len="sm"/>
            <a:tailEnd type="none" w="sm" len="sm"/>
          </a:ln>
        </p:spPr>
      </p:cxnSp>
      <p:sp>
        <p:nvSpPr>
          <p:cNvPr id="216" name="Google Shape;216;p24"/>
          <p:cNvSpPr/>
          <p:nvPr/>
        </p:nvSpPr>
        <p:spPr>
          <a:xfrm>
            <a:off x="1" y="0"/>
            <a:ext cx="12188726" cy="685897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Calibri"/>
              <a:ea typeface="Calibri"/>
              <a:cs typeface="Calibri"/>
              <a:sym typeface="Calibri"/>
            </a:endParaRPr>
          </a:p>
        </p:txBody>
      </p:sp>
      <p:pic>
        <p:nvPicPr>
          <p:cNvPr id="217" name="Google Shape;217;p24" descr="pink ceramic pig coin bank photo – Free Money Image on Unsplash"/>
          <p:cNvPicPr preferRelativeResize="0"/>
          <p:nvPr/>
        </p:nvPicPr>
        <p:blipFill rotWithShape="1">
          <a:blip r:embed="rId3">
            <a:alphaModFix/>
          </a:blip>
          <a:srcRect t="15730"/>
          <a:stretch/>
        </p:blipFill>
        <p:spPr>
          <a:xfrm>
            <a:off x="20" y="975"/>
            <a:ext cx="12191980" cy="6858000"/>
          </a:xfrm>
          <a:prstGeom prst="rect">
            <a:avLst/>
          </a:prstGeom>
          <a:noFill/>
          <a:ln>
            <a:noFill/>
          </a:ln>
        </p:spPr>
      </p:pic>
      <p:sp>
        <p:nvSpPr>
          <p:cNvPr id="218" name="Google Shape;218;p24"/>
          <p:cNvSpPr/>
          <p:nvPr/>
        </p:nvSpPr>
        <p:spPr>
          <a:xfrm>
            <a:off x="7912607" y="1238442"/>
            <a:ext cx="3635926" cy="4355751"/>
          </a:xfrm>
          <a:prstGeom prst="rect">
            <a:avLst/>
          </a:prstGeom>
          <a:solidFill>
            <a:schemeClr val="lt1">
              <a:alpha val="9294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Calibri"/>
              <a:ea typeface="Calibri"/>
              <a:cs typeface="Calibri"/>
              <a:sym typeface="Calibri"/>
            </a:endParaRPr>
          </a:p>
        </p:txBody>
      </p:sp>
      <p:sp>
        <p:nvSpPr>
          <p:cNvPr id="219" name="Google Shape;219;p24"/>
          <p:cNvSpPr txBox="1">
            <a:spLocks noGrp="1"/>
          </p:cNvSpPr>
          <p:nvPr>
            <p:ph type="title"/>
          </p:nvPr>
        </p:nvSpPr>
        <p:spPr>
          <a:xfrm>
            <a:off x="8123416" y="1475234"/>
            <a:ext cx="3214307" cy="290169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Bookman Old Style"/>
              <a:buNone/>
            </a:pPr>
            <a:r>
              <a:rPr lang="en-US" sz="4400">
                <a:solidFill>
                  <a:schemeClr val="dk1"/>
                </a:solidFill>
              </a:rPr>
              <a:t>Financial Aid</a:t>
            </a:r>
            <a:endParaRPr/>
          </a:p>
        </p:txBody>
      </p:sp>
      <p:cxnSp>
        <p:nvCxnSpPr>
          <p:cNvPr id="220" name="Google Shape;220;p24"/>
          <p:cNvCxnSpPr/>
          <p:nvPr/>
        </p:nvCxnSpPr>
        <p:spPr>
          <a:xfrm>
            <a:off x="8176090" y="4508519"/>
            <a:ext cx="3108960" cy="0"/>
          </a:xfrm>
          <a:prstGeom prst="straightConnector1">
            <a:avLst/>
          </a:prstGeom>
          <a:noFill/>
          <a:ln w="12700" cap="flat" cmpd="sng">
            <a:solidFill>
              <a:srgbClr val="3F3F3F">
                <a:alpha val="89803"/>
              </a:srgbClr>
            </a:solidFill>
            <a:prstDash val="solid"/>
            <a:round/>
            <a:headEnd type="none" w="sm" len="sm"/>
            <a:tailEnd type="none" w="sm" len="sm"/>
          </a:ln>
        </p:spPr>
      </p:cxnSp>
      <p:sp>
        <p:nvSpPr>
          <p:cNvPr id="221" name="Google Shape;221;p24"/>
          <p:cNvSpPr/>
          <p:nvPr/>
        </p:nvSpPr>
        <p:spPr>
          <a:xfrm>
            <a:off x="-1" y="6400800"/>
            <a:ext cx="12192000" cy="457200"/>
          </a:xfrm>
          <a:prstGeom prst="rect">
            <a:avLst/>
          </a:prstGeom>
          <a:solidFill>
            <a:srgbClr val="262626">
              <a:alpha val="94901"/>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219"/>
                                        </p:tgtEl>
                                        <p:attrNameLst>
                                          <p:attrName>style.visibility</p:attrName>
                                        </p:attrNameLst>
                                      </p:cBhvr>
                                      <p:to>
                                        <p:strVal val="visible"/>
                                      </p:to>
                                    </p:set>
                                    <p:animEffect transition="in" filter="fade">
                                      <p:cBhvr>
                                        <p:cTn id="7" dur="400"/>
                                        <p:tgtEl>
                                          <p:spTgt spid="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5"/>
        <p:cNvGrpSpPr/>
        <p:nvPr/>
      </p:nvGrpSpPr>
      <p:grpSpPr>
        <a:xfrm>
          <a:off x="0" y="0"/>
          <a:ext cx="0" cy="0"/>
          <a:chOff x="0" y="0"/>
          <a:chExt cx="0" cy="0"/>
        </a:xfrm>
      </p:grpSpPr>
      <p:sp>
        <p:nvSpPr>
          <p:cNvPr id="226" name="Google Shape;226;p2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227" name="Google Shape;227;p25"/>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4700"/>
              <a:buFont typeface="Bookman Old Style"/>
              <a:buNone/>
            </a:pPr>
            <a:r>
              <a:rPr lang="en-US"/>
              <a:t>Loans</a:t>
            </a:r>
            <a:endParaRPr/>
          </a:p>
        </p:txBody>
      </p:sp>
      <p:cxnSp>
        <p:nvCxnSpPr>
          <p:cNvPr id="228" name="Google Shape;228;p25"/>
          <p:cNvCxnSpPr/>
          <p:nvPr/>
        </p:nvCxnSpPr>
        <p:spPr>
          <a:xfrm>
            <a:off x="1193532" y="1897380"/>
            <a:ext cx="9966960" cy="0"/>
          </a:xfrm>
          <a:prstGeom prst="straightConnector1">
            <a:avLst/>
          </a:prstGeom>
          <a:noFill/>
          <a:ln w="12700" cap="flat" cmpd="sng">
            <a:solidFill>
              <a:srgbClr val="3F3F3F"/>
            </a:solidFill>
            <a:prstDash val="solid"/>
            <a:round/>
            <a:headEnd type="none" w="sm" len="sm"/>
            <a:tailEnd type="none" w="sm" len="sm"/>
          </a:ln>
        </p:spPr>
      </p:cxnSp>
      <p:sp>
        <p:nvSpPr>
          <p:cNvPr id="229" name="Google Shape;229;p25"/>
          <p:cNvSpPr/>
          <p:nvPr/>
        </p:nvSpPr>
        <p:spPr>
          <a:xfrm>
            <a:off x="0" y="6400800"/>
            <a:ext cx="12192000"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 name="Google Shape;230;p25"/>
          <p:cNvGrpSpPr/>
          <p:nvPr/>
        </p:nvGrpSpPr>
        <p:grpSpPr>
          <a:xfrm>
            <a:off x="1893172" y="2098515"/>
            <a:ext cx="7843124" cy="3785890"/>
            <a:chOff x="796209" y="0"/>
            <a:chExt cx="7843124" cy="3785890"/>
          </a:xfrm>
        </p:grpSpPr>
        <p:sp>
          <p:nvSpPr>
            <p:cNvPr id="231" name="Google Shape;231;p25"/>
            <p:cNvSpPr/>
            <p:nvPr/>
          </p:nvSpPr>
          <p:spPr>
            <a:xfrm rot="10800000">
              <a:off x="1950496" y="188"/>
              <a:ext cx="6688836" cy="1062860"/>
            </a:xfrm>
            <a:prstGeom prst="homePlat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5"/>
            <p:cNvSpPr txBox="1"/>
            <p:nvPr/>
          </p:nvSpPr>
          <p:spPr>
            <a:xfrm>
              <a:off x="2216212" y="188"/>
              <a:ext cx="6423121" cy="1062860"/>
            </a:xfrm>
            <a:prstGeom prst="rect">
              <a:avLst/>
            </a:prstGeom>
            <a:noFill/>
            <a:ln>
              <a:noFill/>
            </a:ln>
          </p:spPr>
          <p:txBody>
            <a:bodyPr spcFirstLastPara="1" wrap="square" lIns="468675" tIns="72375" rIns="135125" bIns="72375" anchor="ctr" anchorCtr="0">
              <a:noAutofit/>
            </a:bodyPr>
            <a:lstStyle/>
            <a:p>
              <a:pPr marL="0" marR="0" lvl="0" indent="0" algn="ctr" rtl="0">
                <a:lnSpc>
                  <a:spcPct val="90000"/>
                </a:lnSpc>
                <a:spcBef>
                  <a:spcPts val="0"/>
                </a:spcBef>
                <a:spcAft>
                  <a:spcPts val="0"/>
                </a:spcAft>
                <a:buClr>
                  <a:schemeClr val="lt1"/>
                </a:buClr>
                <a:buSzPts val="1900"/>
                <a:buFont typeface="Libre Franklin"/>
                <a:buNone/>
              </a:pPr>
              <a:r>
                <a:rPr lang="en-US" sz="1900" b="0" i="0" u="none" strike="noStrike" cap="none">
                  <a:solidFill>
                    <a:schemeClr val="lt1"/>
                  </a:solidFill>
                  <a:latin typeface="Libre Franklin"/>
                  <a:ea typeface="Libre Franklin"/>
                  <a:cs typeface="Libre Franklin"/>
                  <a:sym typeface="Libre Franklin"/>
                </a:rPr>
                <a:t>If you don’t have money to pay tuition right away, you can opt for a ‘loan’. Loans must be paid back, usually once your education is complete and often with interest. </a:t>
              </a:r>
              <a:endParaRPr/>
            </a:p>
          </p:txBody>
        </p:sp>
        <p:sp>
          <p:nvSpPr>
            <p:cNvPr id="233" name="Google Shape;233;p25"/>
            <p:cNvSpPr/>
            <p:nvPr/>
          </p:nvSpPr>
          <p:spPr>
            <a:xfrm>
              <a:off x="796209" y="1330486"/>
              <a:ext cx="1062860" cy="1062860"/>
            </a:xfrm>
            <a:prstGeom prst="ellipse">
              <a:avLst/>
            </a:prstGeom>
            <a:blipFill rotWithShape="1">
              <a:blip r:embed="rId3">
                <a:alphaModFix/>
              </a:blip>
              <a:stretch>
                <a:fillRect/>
              </a:stretch>
            </a:blip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5"/>
            <p:cNvSpPr/>
            <p:nvPr/>
          </p:nvSpPr>
          <p:spPr>
            <a:xfrm rot="10800000">
              <a:off x="1950496" y="1361609"/>
              <a:ext cx="6688836" cy="1062860"/>
            </a:xfrm>
            <a:prstGeom prst="homePlat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5"/>
            <p:cNvSpPr txBox="1"/>
            <p:nvPr/>
          </p:nvSpPr>
          <p:spPr>
            <a:xfrm>
              <a:off x="2216212" y="1361609"/>
              <a:ext cx="6423121" cy="1062860"/>
            </a:xfrm>
            <a:prstGeom prst="rect">
              <a:avLst/>
            </a:prstGeom>
            <a:noFill/>
            <a:ln>
              <a:noFill/>
            </a:ln>
          </p:spPr>
          <p:txBody>
            <a:bodyPr spcFirstLastPara="1" wrap="square" lIns="468675" tIns="72375" rIns="135125" bIns="72375" anchor="ctr" anchorCtr="0">
              <a:noAutofit/>
            </a:bodyPr>
            <a:lstStyle/>
            <a:p>
              <a:pPr marL="0" marR="0" lvl="0" indent="0" algn="ctr" rtl="0">
                <a:lnSpc>
                  <a:spcPct val="90000"/>
                </a:lnSpc>
                <a:spcBef>
                  <a:spcPts val="0"/>
                </a:spcBef>
                <a:spcAft>
                  <a:spcPts val="0"/>
                </a:spcAft>
                <a:buClr>
                  <a:schemeClr val="lt1"/>
                </a:buClr>
                <a:buSzPts val="1900"/>
                <a:buFont typeface="Libre Franklin"/>
                <a:buNone/>
              </a:pPr>
              <a:r>
                <a:rPr lang="en-US" sz="1900" b="1" i="0" u="sng" strike="noStrike" cap="none">
                  <a:solidFill>
                    <a:schemeClr val="lt1"/>
                  </a:solidFill>
                  <a:latin typeface="Libre Franklin"/>
                  <a:ea typeface="Libre Franklin"/>
                  <a:cs typeface="Libre Franklin"/>
                  <a:sym typeface="Libre Franklin"/>
                </a:rPr>
                <a:t>Government Loans</a:t>
              </a:r>
              <a:r>
                <a:rPr lang="en-US" sz="1900" b="1" i="0" u="none" strike="noStrike" cap="none">
                  <a:solidFill>
                    <a:schemeClr val="lt1"/>
                  </a:solidFill>
                  <a:latin typeface="Libre Franklin"/>
                  <a:ea typeface="Libre Franklin"/>
                  <a:cs typeface="Libre Franklin"/>
                  <a:sym typeface="Libre Franklin"/>
                </a:rPr>
                <a:t>: </a:t>
              </a:r>
              <a:r>
                <a:rPr lang="en-US" sz="1900" b="0" i="0" u="none" strike="noStrike" cap="none">
                  <a:solidFill>
                    <a:schemeClr val="lt1"/>
                  </a:solidFill>
                  <a:latin typeface="Libre Franklin"/>
                  <a:ea typeface="Libre Franklin"/>
                  <a:cs typeface="Libre Franklin"/>
                  <a:sym typeface="Libre Franklin"/>
                </a:rPr>
                <a:t>Ontario residents may apply for government loans through the Ontario Student Assistance Program (OSAP). </a:t>
              </a:r>
              <a:endParaRPr/>
            </a:p>
          </p:txBody>
        </p:sp>
        <p:sp>
          <p:nvSpPr>
            <p:cNvPr id="236" name="Google Shape;236;p25"/>
            <p:cNvSpPr/>
            <p:nvPr/>
          </p:nvSpPr>
          <p:spPr>
            <a:xfrm>
              <a:off x="888965" y="0"/>
              <a:ext cx="1062860" cy="1062860"/>
            </a:xfrm>
            <a:prstGeom prst="ellipse">
              <a:avLst/>
            </a:prstGeom>
            <a:blipFill rotWithShape="1">
              <a:blip r:embed="rId4">
                <a:alphaModFix/>
              </a:blip>
              <a:stretch>
                <a:fillRect/>
              </a:stretch>
            </a:blip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5"/>
            <p:cNvSpPr/>
            <p:nvPr/>
          </p:nvSpPr>
          <p:spPr>
            <a:xfrm rot="10800000">
              <a:off x="1950496" y="2723030"/>
              <a:ext cx="6688836" cy="1062860"/>
            </a:xfrm>
            <a:prstGeom prst="homePlat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5"/>
            <p:cNvSpPr txBox="1"/>
            <p:nvPr/>
          </p:nvSpPr>
          <p:spPr>
            <a:xfrm>
              <a:off x="2216212" y="2723030"/>
              <a:ext cx="6423121" cy="1062860"/>
            </a:xfrm>
            <a:prstGeom prst="rect">
              <a:avLst/>
            </a:prstGeom>
            <a:noFill/>
            <a:ln>
              <a:noFill/>
            </a:ln>
          </p:spPr>
          <p:txBody>
            <a:bodyPr spcFirstLastPara="1" wrap="square" lIns="468675" tIns="72375" rIns="135125" bIns="72375" anchor="ctr" anchorCtr="0">
              <a:noAutofit/>
            </a:bodyPr>
            <a:lstStyle/>
            <a:p>
              <a:pPr marL="0" marR="0" lvl="0" indent="0" algn="ctr" rtl="0">
                <a:lnSpc>
                  <a:spcPct val="90000"/>
                </a:lnSpc>
                <a:spcBef>
                  <a:spcPts val="0"/>
                </a:spcBef>
                <a:spcAft>
                  <a:spcPts val="0"/>
                </a:spcAft>
                <a:buClr>
                  <a:schemeClr val="lt1"/>
                </a:buClr>
                <a:buSzPts val="1900"/>
                <a:buFont typeface="Libre Franklin"/>
                <a:buNone/>
              </a:pPr>
              <a:r>
                <a:rPr lang="en-US" sz="1900" b="1" i="0" u="sng" strike="noStrike" cap="none">
                  <a:solidFill>
                    <a:schemeClr val="lt1"/>
                  </a:solidFill>
                  <a:latin typeface="Libre Franklin"/>
                  <a:ea typeface="Libre Franklin"/>
                  <a:cs typeface="Libre Franklin"/>
                  <a:sym typeface="Libre Franklin"/>
                </a:rPr>
                <a:t>Private Loans</a:t>
              </a:r>
              <a:r>
                <a:rPr lang="en-US" sz="1900" b="1" i="0" u="none" strike="noStrike" cap="none">
                  <a:solidFill>
                    <a:schemeClr val="lt1"/>
                  </a:solidFill>
                  <a:latin typeface="Libre Franklin"/>
                  <a:ea typeface="Libre Franklin"/>
                  <a:cs typeface="Libre Franklin"/>
                  <a:sym typeface="Libre Franklin"/>
                </a:rPr>
                <a:t>: </a:t>
              </a:r>
              <a:r>
                <a:rPr lang="en-US" sz="1900" b="0" i="0" u="none" strike="noStrike" cap="none">
                  <a:solidFill>
                    <a:schemeClr val="lt1"/>
                  </a:solidFill>
                  <a:latin typeface="Libre Franklin"/>
                  <a:ea typeface="Libre Franklin"/>
                  <a:cs typeface="Libre Franklin"/>
                  <a:sym typeface="Libre Franklin"/>
                </a:rPr>
                <a:t>Many private banking institutions offer postsecondary education loans. </a:t>
              </a:r>
              <a:endParaRPr sz="1900" b="0" i="0" u="none" strike="noStrike" cap="none">
                <a:solidFill>
                  <a:schemeClr val="lt1"/>
                </a:solidFill>
                <a:latin typeface="Libre Franklin"/>
                <a:ea typeface="Libre Franklin"/>
                <a:cs typeface="Libre Franklin"/>
                <a:sym typeface="Libre Franklin"/>
              </a:endParaRPr>
            </a:p>
          </p:txBody>
        </p:sp>
        <p:sp>
          <p:nvSpPr>
            <p:cNvPr id="239" name="Google Shape;239;p25"/>
            <p:cNvSpPr/>
            <p:nvPr/>
          </p:nvSpPr>
          <p:spPr>
            <a:xfrm>
              <a:off x="875732" y="2723030"/>
              <a:ext cx="1062860" cy="1062860"/>
            </a:xfrm>
            <a:prstGeom prst="ellipse">
              <a:avLst/>
            </a:prstGeom>
            <a:blipFill rotWithShape="1">
              <a:blip r:embed="rId5">
                <a:alphaModFix/>
              </a:blip>
              <a:stretch>
                <a:fillRect/>
              </a:stretch>
            </a:blip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3"/>
        <p:cNvGrpSpPr/>
        <p:nvPr/>
      </p:nvGrpSpPr>
      <p:grpSpPr>
        <a:xfrm>
          <a:off x="0" y="0"/>
          <a:ext cx="0" cy="0"/>
          <a:chOff x="0" y="0"/>
          <a:chExt cx="0" cy="0"/>
        </a:xfrm>
      </p:grpSpPr>
      <p:sp>
        <p:nvSpPr>
          <p:cNvPr id="244" name="Google Shape;244;p26"/>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245" name="Google Shape;245;p26"/>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4700"/>
              <a:buFont typeface="Bookman Old Style"/>
              <a:buNone/>
            </a:pPr>
            <a:r>
              <a:rPr lang="en-US"/>
              <a:t>Bursaries</a:t>
            </a:r>
            <a:endParaRPr/>
          </a:p>
        </p:txBody>
      </p:sp>
      <p:cxnSp>
        <p:nvCxnSpPr>
          <p:cNvPr id="246" name="Google Shape;246;p26"/>
          <p:cNvCxnSpPr/>
          <p:nvPr/>
        </p:nvCxnSpPr>
        <p:spPr>
          <a:xfrm>
            <a:off x="1193532" y="1897380"/>
            <a:ext cx="9966960" cy="0"/>
          </a:xfrm>
          <a:prstGeom prst="straightConnector1">
            <a:avLst/>
          </a:prstGeom>
          <a:noFill/>
          <a:ln w="12700" cap="flat" cmpd="sng">
            <a:solidFill>
              <a:srgbClr val="3F3F3F"/>
            </a:solidFill>
            <a:prstDash val="solid"/>
            <a:round/>
            <a:headEnd type="none" w="sm" len="sm"/>
            <a:tailEnd type="none" w="sm" len="sm"/>
          </a:ln>
        </p:spPr>
      </p:cxnSp>
      <p:sp>
        <p:nvSpPr>
          <p:cNvPr id="247" name="Google Shape;247;p26"/>
          <p:cNvSpPr/>
          <p:nvPr/>
        </p:nvSpPr>
        <p:spPr>
          <a:xfrm>
            <a:off x="0" y="6400800"/>
            <a:ext cx="12192000"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8" name="Google Shape;248;p26"/>
          <p:cNvGrpSpPr/>
          <p:nvPr/>
        </p:nvGrpSpPr>
        <p:grpSpPr>
          <a:xfrm>
            <a:off x="1932933" y="2098515"/>
            <a:ext cx="7803363" cy="3785890"/>
            <a:chOff x="835970" y="0"/>
            <a:chExt cx="7803363" cy="3785890"/>
          </a:xfrm>
        </p:grpSpPr>
        <p:sp>
          <p:nvSpPr>
            <p:cNvPr id="249" name="Google Shape;249;p26"/>
            <p:cNvSpPr/>
            <p:nvPr/>
          </p:nvSpPr>
          <p:spPr>
            <a:xfrm rot="10800000">
              <a:off x="1950496" y="188"/>
              <a:ext cx="6688836" cy="1062860"/>
            </a:xfrm>
            <a:prstGeom prst="homePlate">
              <a:avLst>
                <a:gd name="adj" fmla="val 50000"/>
              </a:avLst>
            </a:prstGeom>
            <a:solidFill>
              <a:schemeClr val="accent1">
                <a:alpha val="49803"/>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6"/>
            <p:cNvSpPr txBox="1"/>
            <p:nvPr/>
          </p:nvSpPr>
          <p:spPr>
            <a:xfrm>
              <a:off x="2216212" y="188"/>
              <a:ext cx="6423121" cy="1062860"/>
            </a:xfrm>
            <a:prstGeom prst="rect">
              <a:avLst/>
            </a:prstGeom>
            <a:noFill/>
            <a:ln>
              <a:noFill/>
            </a:ln>
          </p:spPr>
          <p:txBody>
            <a:bodyPr spcFirstLastPara="1" wrap="square" lIns="468675" tIns="83800" rIns="156450" bIns="83800" anchor="ctr" anchorCtr="0">
              <a:noAutofit/>
            </a:bodyPr>
            <a:lstStyle/>
            <a:p>
              <a:pPr marL="0" marR="0" lvl="0" indent="0" algn="ctr" rtl="0">
                <a:lnSpc>
                  <a:spcPct val="90000"/>
                </a:lnSpc>
                <a:spcBef>
                  <a:spcPts val="0"/>
                </a:spcBef>
                <a:spcAft>
                  <a:spcPts val="0"/>
                </a:spcAft>
                <a:buClr>
                  <a:schemeClr val="lt1"/>
                </a:buClr>
                <a:buSzPts val="2200"/>
                <a:buFont typeface="Libre Franklin"/>
                <a:buNone/>
              </a:pPr>
              <a:r>
                <a:rPr lang="en-US" sz="2200" b="0" i="0" u="none" strike="noStrike" cap="none">
                  <a:solidFill>
                    <a:schemeClr val="lt1"/>
                  </a:solidFill>
                  <a:latin typeface="Libre Franklin"/>
                  <a:ea typeface="Libre Franklin"/>
                  <a:cs typeface="Libre Franklin"/>
                  <a:sym typeface="Libre Franklin"/>
                </a:rPr>
                <a:t>Bursaries do not need to be paid back</a:t>
              </a:r>
              <a:endParaRPr/>
            </a:p>
          </p:txBody>
        </p:sp>
        <p:sp>
          <p:nvSpPr>
            <p:cNvPr id="251" name="Google Shape;251;p26"/>
            <p:cNvSpPr/>
            <p:nvPr/>
          </p:nvSpPr>
          <p:spPr>
            <a:xfrm>
              <a:off x="835970" y="1330486"/>
              <a:ext cx="1062860" cy="1062860"/>
            </a:xfrm>
            <a:prstGeom prst="ellipse">
              <a:avLst/>
            </a:prstGeom>
            <a:blipFill rotWithShape="1">
              <a:blip r:embed="rId3">
                <a:alphaModFix/>
              </a:blip>
              <a:stretch>
                <a:fillRect/>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6"/>
            <p:cNvSpPr/>
            <p:nvPr/>
          </p:nvSpPr>
          <p:spPr>
            <a:xfrm rot="10800000">
              <a:off x="1950496" y="1361609"/>
              <a:ext cx="6688836" cy="1062860"/>
            </a:xfrm>
            <a:prstGeom prst="homePlate">
              <a:avLst>
                <a:gd name="adj" fmla="val 50000"/>
              </a:avLst>
            </a:prstGeom>
            <a:solidFill>
              <a:schemeClr val="accent1">
                <a:alpha val="49803"/>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6"/>
            <p:cNvSpPr txBox="1"/>
            <p:nvPr/>
          </p:nvSpPr>
          <p:spPr>
            <a:xfrm>
              <a:off x="2216212" y="1361609"/>
              <a:ext cx="6423121" cy="1062860"/>
            </a:xfrm>
            <a:prstGeom prst="rect">
              <a:avLst/>
            </a:prstGeom>
            <a:noFill/>
            <a:ln>
              <a:noFill/>
            </a:ln>
          </p:spPr>
          <p:txBody>
            <a:bodyPr spcFirstLastPara="1" wrap="square" lIns="468675" tIns="83800" rIns="156450" bIns="83800" anchor="ctr" anchorCtr="0">
              <a:noAutofit/>
            </a:bodyPr>
            <a:lstStyle/>
            <a:p>
              <a:pPr marL="0" marR="0" lvl="0" indent="0" algn="ctr" rtl="0">
                <a:lnSpc>
                  <a:spcPct val="90000"/>
                </a:lnSpc>
                <a:spcBef>
                  <a:spcPts val="0"/>
                </a:spcBef>
                <a:spcAft>
                  <a:spcPts val="0"/>
                </a:spcAft>
                <a:buClr>
                  <a:schemeClr val="lt1"/>
                </a:buClr>
                <a:buSzPts val="2200"/>
                <a:buFont typeface="Libre Franklin"/>
                <a:buNone/>
              </a:pPr>
              <a:r>
                <a:rPr lang="en-US" sz="2200" b="0" i="0" u="none" strike="noStrike" cap="none">
                  <a:solidFill>
                    <a:schemeClr val="lt1"/>
                  </a:solidFill>
                  <a:latin typeface="Libre Franklin"/>
                  <a:ea typeface="Libre Franklin"/>
                  <a:cs typeface="Libre Franklin"/>
                  <a:sym typeface="Libre Franklin"/>
                </a:rPr>
                <a:t>A bursary is a monetary reward given to a student, typically with financial needs/difficulties</a:t>
              </a:r>
              <a:endParaRPr/>
            </a:p>
          </p:txBody>
        </p:sp>
        <p:sp>
          <p:nvSpPr>
            <p:cNvPr id="254" name="Google Shape;254;p26"/>
            <p:cNvSpPr/>
            <p:nvPr/>
          </p:nvSpPr>
          <p:spPr>
            <a:xfrm>
              <a:off x="888965" y="0"/>
              <a:ext cx="1062860" cy="1062860"/>
            </a:xfrm>
            <a:prstGeom prst="ellipse">
              <a:avLst/>
            </a:prstGeom>
            <a:blipFill rotWithShape="1">
              <a:blip r:embed="rId4">
                <a:alphaModFix/>
              </a:blip>
              <a:stretch>
                <a:fillRect/>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6"/>
            <p:cNvSpPr/>
            <p:nvPr/>
          </p:nvSpPr>
          <p:spPr>
            <a:xfrm rot="10800000">
              <a:off x="1950496" y="2723030"/>
              <a:ext cx="6688836" cy="1062860"/>
            </a:xfrm>
            <a:prstGeom prst="homePlate">
              <a:avLst>
                <a:gd name="adj" fmla="val 50000"/>
              </a:avLst>
            </a:prstGeom>
            <a:solidFill>
              <a:schemeClr val="accent1">
                <a:alpha val="49803"/>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6"/>
            <p:cNvSpPr txBox="1"/>
            <p:nvPr/>
          </p:nvSpPr>
          <p:spPr>
            <a:xfrm>
              <a:off x="2216212" y="2723030"/>
              <a:ext cx="6423121" cy="1062860"/>
            </a:xfrm>
            <a:prstGeom prst="rect">
              <a:avLst/>
            </a:prstGeom>
            <a:noFill/>
            <a:ln>
              <a:noFill/>
            </a:ln>
          </p:spPr>
          <p:txBody>
            <a:bodyPr spcFirstLastPara="1" wrap="square" lIns="468675" tIns="83800" rIns="156450" bIns="83800" anchor="ctr" anchorCtr="0">
              <a:noAutofit/>
            </a:bodyPr>
            <a:lstStyle/>
            <a:p>
              <a:pPr marL="0" marR="0" lvl="0" indent="0" algn="ctr" rtl="0">
                <a:lnSpc>
                  <a:spcPct val="90000"/>
                </a:lnSpc>
                <a:spcBef>
                  <a:spcPts val="0"/>
                </a:spcBef>
                <a:spcAft>
                  <a:spcPts val="0"/>
                </a:spcAft>
                <a:buClr>
                  <a:schemeClr val="lt1"/>
                </a:buClr>
                <a:buSzPts val="2200"/>
                <a:buFont typeface="Libre Franklin"/>
                <a:buNone/>
              </a:pPr>
              <a:r>
                <a:rPr lang="en-US" sz="2200" b="0" i="0" u="none" strike="noStrike" cap="none">
                  <a:solidFill>
                    <a:schemeClr val="lt1"/>
                  </a:solidFill>
                  <a:latin typeface="Libre Franklin"/>
                  <a:ea typeface="Libre Franklin"/>
                  <a:cs typeface="Libre Franklin"/>
                  <a:sym typeface="Libre Franklin"/>
                </a:rPr>
                <a:t>A bursary may also involve other selection criteria such as extracurricular activities, community involvement and leadership</a:t>
              </a:r>
              <a:endParaRPr sz="2200" b="0" i="0" u="none" strike="noStrike" cap="none">
                <a:solidFill>
                  <a:schemeClr val="lt1"/>
                </a:solidFill>
                <a:latin typeface="Libre Franklin"/>
                <a:ea typeface="Libre Franklin"/>
                <a:cs typeface="Libre Franklin"/>
                <a:sym typeface="Libre Franklin"/>
              </a:endParaRPr>
            </a:p>
          </p:txBody>
        </p:sp>
        <p:sp>
          <p:nvSpPr>
            <p:cNvPr id="257" name="Google Shape;257;p26"/>
            <p:cNvSpPr/>
            <p:nvPr/>
          </p:nvSpPr>
          <p:spPr>
            <a:xfrm>
              <a:off x="875732" y="2723030"/>
              <a:ext cx="1062860" cy="1062860"/>
            </a:xfrm>
            <a:prstGeom prst="ellipse">
              <a:avLst/>
            </a:prstGeom>
            <a:blipFill rotWithShape="1">
              <a:blip r:embed="rId5">
                <a:alphaModFix/>
              </a:blip>
              <a:stretch>
                <a:fillRect/>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1"/>
        <p:cNvGrpSpPr/>
        <p:nvPr/>
      </p:nvGrpSpPr>
      <p:grpSpPr>
        <a:xfrm>
          <a:off x="0" y="0"/>
          <a:ext cx="0" cy="0"/>
          <a:chOff x="0" y="0"/>
          <a:chExt cx="0" cy="0"/>
        </a:xfrm>
      </p:grpSpPr>
      <p:sp>
        <p:nvSpPr>
          <p:cNvPr id="262" name="Google Shape;262;p27"/>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263" name="Google Shape;263;p27"/>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4700"/>
              <a:buFont typeface="Bookman Old Style"/>
              <a:buNone/>
            </a:pPr>
            <a:r>
              <a:rPr lang="en-US"/>
              <a:t>Scholarships</a:t>
            </a:r>
            <a:endParaRPr/>
          </a:p>
        </p:txBody>
      </p:sp>
      <p:cxnSp>
        <p:nvCxnSpPr>
          <p:cNvPr id="264" name="Google Shape;264;p27"/>
          <p:cNvCxnSpPr/>
          <p:nvPr/>
        </p:nvCxnSpPr>
        <p:spPr>
          <a:xfrm>
            <a:off x="1193532" y="1897380"/>
            <a:ext cx="9966960" cy="0"/>
          </a:xfrm>
          <a:prstGeom prst="straightConnector1">
            <a:avLst/>
          </a:prstGeom>
          <a:noFill/>
          <a:ln w="12700" cap="flat" cmpd="sng">
            <a:solidFill>
              <a:srgbClr val="3F3F3F"/>
            </a:solidFill>
            <a:prstDash val="solid"/>
            <a:round/>
            <a:headEnd type="none" w="sm" len="sm"/>
            <a:tailEnd type="none" w="sm" len="sm"/>
          </a:ln>
        </p:spPr>
      </p:cxnSp>
      <p:sp>
        <p:nvSpPr>
          <p:cNvPr id="265" name="Google Shape;265;p27"/>
          <p:cNvSpPr/>
          <p:nvPr/>
        </p:nvSpPr>
        <p:spPr>
          <a:xfrm>
            <a:off x="0" y="6400800"/>
            <a:ext cx="12192000"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6" name="Google Shape;266;p27"/>
          <p:cNvGrpSpPr/>
          <p:nvPr/>
        </p:nvGrpSpPr>
        <p:grpSpPr>
          <a:xfrm>
            <a:off x="1946177" y="2098515"/>
            <a:ext cx="7790119" cy="3786079"/>
            <a:chOff x="849214" y="0"/>
            <a:chExt cx="7790119" cy="3786079"/>
          </a:xfrm>
        </p:grpSpPr>
        <p:sp>
          <p:nvSpPr>
            <p:cNvPr id="267" name="Google Shape;267;p27"/>
            <p:cNvSpPr/>
            <p:nvPr/>
          </p:nvSpPr>
          <p:spPr>
            <a:xfrm rot="10800000">
              <a:off x="1950496" y="188"/>
              <a:ext cx="6688836" cy="1062860"/>
            </a:xfrm>
            <a:prstGeom prst="homePlate">
              <a:avLst>
                <a:gd name="adj" fmla="val 50000"/>
              </a:avLst>
            </a:prstGeom>
            <a:solidFill>
              <a:schemeClr val="accent6">
                <a:alpha val="49803"/>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7"/>
            <p:cNvSpPr txBox="1"/>
            <p:nvPr/>
          </p:nvSpPr>
          <p:spPr>
            <a:xfrm>
              <a:off x="2216212" y="188"/>
              <a:ext cx="6423121" cy="1062860"/>
            </a:xfrm>
            <a:prstGeom prst="rect">
              <a:avLst/>
            </a:prstGeom>
            <a:noFill/>
            <a:ln>
              <a:noFill/>
            </a:ln>
          </p:spPr>
          <p:txBody>
            <a:bodyPr spcFirstLastPara="1" wrap="square" lIns="468675" tIns="83800" rIns="156450" bIns="83800" anchor="ctr" anchorCtr="0">
              <a:noAutofit/>
            </a:bodyPr>
            <a:lstStyle/>
            <a:p>
              <a:pPr marL="0" marR="0" lvl="0" indent="0" algn="ctr" rtl="0">
                <a:lnSpc>
                  <a:spcPct val="90000"/>
                </a:lnSpc>
                <a:spcBef>
                  <a:spcPts val="0"/>
                </a:spcBef>
                <a:spcAft>
                  <a:spcPts val="0"/>
                </a:spcAft>
                <a:buClr>
                  <a:schemeClr val="lt1"/>
                </a:buClr>
                <a:buSzPts val="2200"/>
                <a:buFont typeface="Libre Franklin"/>
                <a:buNone/>
              </a:pPr>
              <a:r>
                <a:rPr lang="en-US" sz="2200" b="0" i="0" u="none" strike="noStrike" cap="none">
                  <a:solidFill>
                    <a:schemeClr val="lt1"/>
                  </a:solidFill>
                  <a:latin typeface="Libre Franklin"/>
                  <a:ea typeface="Libre Franklin"/>
                  <a:cs typeface="Libre Franklin"/>
                  <a:sym typeface="Libre Franklin"/>
                </a:rPr>
                <a:t>Scholarships do not need to be paid back</a:t>
              </a:r>
              <a:endParaRPr/>
            </a:p>
          </p:txBody>
        </p:sp>
        <p:sp>
          <p:nvSpPr>
            <p:cNvPr id="269" name="Google Shape;269;p27"/>
            <p:cNvSpPr/>
            <p:nvPr/>
          </p:nvSpPr>
          <p:spPr>
            <a:xfrm>
              <a:off x="849214" y="1330486"/>
              <a:ext cx="1062860" cy="1062860"/>
            </a:xfrm>
            <a:prstGeom prst="ellipse">
              <a:avLst/>
            </a:prstGeom>
            <a:blipFill rotWithShape="1">
              <a:blip r:embed="rId3">
                <a:alphaModFix/>
              </a:blip>
              <a:stretch>
                <a:fillRect/>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7"/>
            <p:cNvSpPr/>
            <p:nvPr/>
          </p:nvSpPr>
          <p:spPr>
            <a:xfrm rot="10800000">
              <a:off x="1950496" y="1361609"/>
              <a:ext cx="6688836" cy="1062860"/>
            </a:xfrm>
            <a:prstGeom prst="homePlate">
              <a:avLst>
                <a:gd name="adj" fmla="val 50000"/>
              </a:avLst>
            </a:prstGeom>
            <a:solidFill>
              <a:schemeClr val="accent6">
                <a:alpha val="49803"/>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7"/>
            <p:cNvSpPr txBox="1"/>
            <p:nvPr/>
          </p:nvSpPr>
          <p:spPr>
            <a:xfrm>
              <a:off x="2216212" y="1361609"/>
              <a:ext cx="6423121" cy="1062860"/>
            </a:xfrm>
            <a:prstGeom prst="rect">
              <a:avLst/>
            </a:prstGeom>
            <a:noFill/>
            <a:ln>
              <a:noFill/>
            </a:ln>
          </p:spPr>
          <p:txBody>
            <a:bodyPr spcFirstLastPara="1" wrap="square" lIns="468675" tIns="83800" rIns="156450" bIns="83800" anchor="ctr" anchorCtr="0">
              <a:noAutofit/>
            </a:bodyPr>
            <a:lstStyle/>
            <a:p>
              <a:pPr marL="0" marR="0" lvl="0" indent="0" algn="ctr" rtl="0">
                <a:lnSpc>
                  <a:spcPct val="90000"/>
                </a:lnSpc>
                <a:spcBef>
                  <a:spcPts val="0"/>
                </a:spcBef>
                <a:spcAft>
                  <a:spcPts val="0"/>
                </a:spcAft>
                <a:buClr>
                  <a:schemeClr val="lt1"/>
                </a:buClr>
                <a:buSzPts val="2200"/>
                <a:buFont typeface="Libre Franklin"/>
                <a:buNone/>
              </a:pPr>
              <a:r>
                <a:rPr lang="en-US" sz="2200" b="0" i="0" u="none" strike="noStrike" cap="none">
                  <a:solidFill>
                    <a:schemeClr val="lt1"/>
                  </a:solidFill>
                  <a:latin typeface="Libre Franklin"/>
                  <a:ea typeface="Libre Franklin"/>
                  <a:cs typeface="Libre Franklin"/>
                  <a:sym typeface="Libre Franklin"/>
                </a:rPr>
                <a:t>Scholarships are usually awarded based on academic merit, rather than financial need</a:t>
              </a:r>
              <a:endParaRPr/>
            </a:p>
          </p:txBody>
        </p:sp>
        <p:sp>
          <p:nvSpPr>
            <p:cNvPr id="272" name="Google Shape;272;p27"/>
            <p:cNvSpPr/>
            <p:nvPr/>
          </p:nvSpPr>
          <p:spPr>
            <a:xfrm>
              <a:off x="888965" y="0"/>
              <a:ext cx="1062860" cy="1062860"/>
            </a:xfrm>
            <a:prstGeom prst="ellipse">
              <a:avLst/>
            </a:prstGeom>
            <a:blipFill rotWithShape="1">
              <a:blip r:embed="rId4">
                <a:alphaModFix/>
              </a:blip>
              <a:stretch>
                <a:fillRect/>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7"/>
            <p:cNvSpPr/>
            <p:nvPr/>
          </p:nvSpPr>
          <p:spPr>
            <a:xfrm rot="10800000">
              <a:off x="1950496" y="2723030"/>
              <a:ext cx="6688836" cy="1062860"/>
            </a:xfrm>
            <a:prstGeom prst="homePlate">
              <a:avLst>
                <a:gd name="adj" fmla="val 50000"/>
              </a:avLst>
            </a:prstGeom>
            <a:solidFill>
              <a:schemeClr val="accent6">
                <a:alpha val="49803"/>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7"/>
            <p:cNvSpPr txBox="1"/>
            <p:nvPr/>
          </p:nvSpPr>
          <p:spPr>
            <a:xfrm>
              <a:off x="2216212" y="2723030"/>
              <a:ext cx="6423121" cy="1062860"/>
            </a:xfrm>
            <a:prstGeom prst="rect">
              <a:avLst/>
            </a:prstGeom>
            <a:noFill/>
            <a:ln>
              <a:noFill/>
            </a:ln>
          </p:spPr>
          <p:txBody>
            <a:bodyPr spcFirstLastPara="1" wrap="square" lIns="468675" tIns="83800" rIns="156450" bIns="83800" anchor="ctr" anchorCtr="0">
              <a:noAutofit/>
            </a:bodyPr>
            <a:lstStyle/>
            <a:p>
              <a:pPr marL="0" marR="0" lvl="0" indent="0" algn="ctr" rtl="0">
                <a:lnSpc>
                  <a:spcPct val="90000"/>
                </a:lnSpc>
                <a:spcBef>
                  <a:spcPts val="0"/>
                </a:spcBef>
                <a:spcAft>
                  <a:spcPts val="0"/>
                </a:spcAft>
                <a:buClr>
                  <a:schemeClr val="lt1"/>
                </a:buClr>
                <a:buSzPts val="2200"/>
                <a:buFont typeface="Libre Franklin"/>
                <a:buNone/>
              </a:pPr>
              <a:r>
                <a:rPr lang="en-US" sz="2200" b="0" i="0" u="none" strike="noStrike" cap="none">
                  <a:solidFill>
                    <a:schemeClr val="lt1"/>
                  </a:solidFill>
                  <a:latin typeface="Libre Franklin"/>
                  <a:ea typeface="Libre Franklin"/>
                  <a:cs typeface="Libre Franklin"/>
                  <a:sym typeface="Libre Franklin"/>
                </a:rPr>
                <a:t>You can apply to scholarships through individual college/university websites, or through private sources</a:t>
              </a:r>
              <a:endParaRPr sz="2200" b="0" i="0" u="none" strike="noStrike" cap="none">
                <a:solidFill>
                  <a:schemeClr val="lt1"/>
                </a:solidFill>
                <a:latin typeface="Libre Franklin"/>
                <a:ea typeface="Libre Franklin"/>
                <a:cs typeface="Libre Franklin"/>
                <a:sym typeface="Libre Franklin"/>
              </a:endParaRPr>
            </a:p>
          </p:txBody>
        </p:sp>
        <p:sp>
          <p:nvSpPr>
            <p:cNvPr id="275" name="Google Shape;275;p27"/>
            <p:cNvSpPr/>
            <p:nvPr/>
          </p:nvSpPr>
          <p:spPr>
            <a:xfrm>
              <a:off x="875732" y="2723219"/>
              <a:ext cx="1062860" cy="1062860"/>
            </a:xfrm>
            <a:prstGeom prst="ellipse">
              <a:avLst/>
            </a:prstGeom>
            <a:blipFill rotWithShape="1">
              <a:blip r:embed="rId5">
                <a:alphaModFix/>
              </a:blip>
              <a:stretch>
                <a:fillRect/>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5DDD9"/>
        </a:solidFill>
        <a:effectLst/>
      </p:bgPr>
    </p:bg>
    <p:spTree>
      <p:nvGrpSpPr>
        <p:cNvPr id="1" name="Shape 279"/>
        <p:cNvGrpSpPr/>
        <p:nvPr/>
      </p:nvGrpSpPr>
      <p:grpSpPr>
        <a:xfrm>
          <a:off x="0" y="0"/>
          <a:ext cx="0" cy="0"/>
          <a:chOff x="0" y="0"/>
          <a:chExt cx="0" cy="0"/>
        </a:xfrm>
      </p:grpSpPr>
      <p:sp>
        <p:nvSpPr>
          <p:cNvPr id="280" name="Google Shape;280;p28"/>
          <p:cNvSpPr/>
          <p:nvPr/>
        </p:nvSpPr>
        <p:spPr>
          <a:xfrm>
            <a:off x="3048"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Libre Franklin"/>
              <a:ea typeface="Libre Franklin"/>
              <a:cs typeface="Libre Franklin"/>
              <a:sym typeface="Libre Franklin"/>
            </a:endParaRPr>
          </a:p>
        </p:txBody>
      </p:sp>
      <p:sp>
        <p:nvSpPr>
          <p:cNvPr id="281" name="Google Shape;281;p28"/>
          <p:cNvSpPr/>
          <p:nvPr/>
        </p:nvSpPr>
        <p:spPr>
          <a:xfrm>
            <a:off x="458724" y="457200"/>
            <a:ext cx="11274552" cy="5943600"/>
          </a:xfrm>
          <a:prstGeom prst="rect">
            <a:avLst/>
          </a:prstGeom>
          <a:solidFill>
            <a:srgbClr val="E5DDD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Libre Franklin"/>
              <a:ea typeface="Libre Franklin"/>
              <a:cs typeface="Libre Franklin"/>
              <a:sym typeface="Libre Franklin"/>
            </a:endParaRPr>
          </a:p>
        </p:txBody>
      </p:sp>
      <p:sp>
        <p:nvSpPr>
          <p:cNvPr id="282" name="Google Shape;282;p28"/>
          <p:cNvSpPr txBox="1">
            <a:spLocks noGrp="1"/>
          </p:cNvSpPr>
          <p:nvPr>
            <p:ph type="title"/>
          </p:nvPr>
        </p:nvSpPr>
        <p:spPr>
          <a:xfrm>
            <a:off x="858749" y="963997"/>
            <a:ext cx="3787457" cy="4938361"/>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3F3F3F"/>
              </a:buClr>
              <a:buSzPts val="4800"/>
              <a:buFont typeface="Bookman Old Style"/>
              <a:buNone/>
            </a:pPr>
            <a:r>
              <a:rPr lang="en-US" sz="4800"/>
              <a:t>Exit Ticket</a:t>
            </a:r>
            <a:br>
              <a:rPr lang="en-US" sz="4800"/>
            </a:br>
            <a:endParaRPr sz="4800"/>
          </a:p>
        </p:txBody>
      </p:sp>
      <p:cxnSp>
        <p:nvCxnSpPr>
          <p:cNvPr id="283" name="Google Shape;283;p28"/>
          <p:cNvCxnSpPr/>
          <p:nvPr/>
        </p:nvCxnSpPr>
        <p:spPr>
          <a:xfrm>
            <a:off x="4971974" y="2057399"/>
            <a:ext cx="0" cy="2743200"/>
          </a:xfrm>
          <a:prstGeom prst="straightConnector1">
            <a:avLst/>
          </a:prstGeom>
          <a:noFill/>
          <a:ln w="19050" cap="flat" cmpd="sng">
            <a:solidFill>
              <a:schemeClr val="dk2"/>
            </a:solidFill>
            <a:prstDash val="solid"/>
            <a:round/>
            <a:headEnd type="none" w="sm" len="sm"/>
            <a:tailEnd type="none" w="sm" len="sm"/>
          </a:ln>
        </p:spPr>
      </p:cxnSp>
      <p:sp>
        <p:nvSpPr>
          <p:cNvPr id="284" name="Google Shape;284;p28"/>
          <p:cNvSpPr txBox="1"/>
          <p:nvPr/>
        </p:nvSpPr>
        <p:spPr>
          <a:xfrm>
            <a:off x="5277494" y="1222815"/>
            <a:ext cx="5498724" cy="4938851"/>
          </a:xfrm>
          <a:prstGeom prst="rect">
            <a:avLst/>
          </a:prstGeom>
          <a:noFill/>
          <a:ln>
            <a:noFill/>
          </a:ln>
        </p:spPr>
        <p:txBody>
          <a:bodyPr spcFirstLastPara="1" wrap="square" lIns="0" tIns="45700" rIns="0" bIns="45700" anchor="ctr" anchorCtr="0">
            <a:normAutofit/>
          </a:bodyPr>
          <a:lstStyle/>
          <a:p>
            <a:pPr marL="0" marR="0" lvl="0" indent="0" algn="l" rtl="0">
              <a:lnSpc>
                <a:spcPct val="100000"/>
              </a:lnSpc>
              <a:spcBef>
                <a:spcPts val="0"/>
              </a:spcBef>
              <a:spcAft>
                <a:spcPts val="0"/>
              </a:spcAft>
              <a:buClr>
                <a:srgbClr val="3F3F3F"/>
              </a:buClr>
              <a:buSzPts val="1800"/>
              <a:buFont typeface="Calibri"/>
              <a:buNone/>
            </a:pPr>
            <a:r>
              <a:rPr lang="en-US" sz="1800" b="0" i="0" u="none" strike="noStrike" cap="none" dirty="0">
                <a:solidFill>
                  <a:srgbClr val="3F3F3F"/>
                </a:solidFill>
                <a:latin typeface="Libre Franklin"/>
                <a:ea typeface="Libre Franklin"/>
                <a:cs typeface="Libre Franklin"/>
                <a:sym typeface="Libre Franklin"/>
              </a:rPr>
              <a:t>For today's exit ticket, please figure out how much tuition would cost for the #1 career you chose, then calculate the additional student fees discussed today. How much will you need to spend just for your education?</a:t>
            </a:r>
            <a:endParaRPr dirty="0"/>
          </a:p>
          <a:p>
            <a:pPr marL="0" marR="0" lvl="0" indent="0" algn="l" rtl="0">
              <a:lnSpc>
                <a:spcPct val="100000"/>
              </a:lnSpc>
              <a:spcBef>
                <a:spcPts val="600"/>
              </a:spcBef>
              <a:spcAft>
                <a:spcPts val="0"/>
              </a:spcAft>
              <a:buClr>
                <a:srgbClr val="3F3F3F"/>
              </a:buClr>
              <a:buSzPts val="1800"/>
              <a:buFont typeface="Calibri"/>
              <a:buNone/>
            </a:pPr>
            <a:br>
              <a:rPr lang="en-US" sz="1800" b="0" i="0" u="none" strike="noStrike" cap="none" dirty="0">
                <a:solidFill>
                  <a:srgbClr val="3F3F3F"/>
                </a:solidFill>
                <a:latin typeface="Libre Franklin"/>
                <a:ea typeface="Libre Franklin"/>
                <a:cs typeface="Libre Franklin"/>
                <a:sym typeface="Libre Franklin"/>
              </a:rPr>
            </a:br>
            <a:endParaRPr sz="1800" b="0" i="0" u="none" strike="noStrike" cap="none" dirty="0">
              <a:solidFill>
                <a:srgbClr val="3F3F3F"/>
              </a:solidFill>
              <a:latin typeface="Libre Franklin"/>
              <a:ea typeface="Libre Franklin"/>
              <a:cs typeface="Libre Franklin"/>
              <a:sym typeface="Libre Frankli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2"/>
        <p:cNvGrpSpPr/>
        <p:nvPr/>
      </p:nvGrpSpPr>
      <p:grpSpPr>
        <a:xfrm>
          <a:off x="0" y="0"/>
          <a:ext cx="0" cy="0"/>
          <a:chOff x="0" y="0"/>
          <a:chExt cx="0" cy="0"/>
        </a:xfrm>
      </p:grpSpPr>
      <p:sp>
        <p:nvSpPr>
          <p:cNvPr id="113" name="Google Shape;113;p15"/>
          <p:cNvSpPr/>
          <p:nvPr/>
        </p:nvSpPr>
        <p:spPr>
          <a:xfrm>
            <a:off x="5685" y="0"/>
            <a:ext cx="1218631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Libre Franklin"/>
              <a:ea typeface="Libre Franklin"/>
              <a:cs typeface="Libre Franklin"/>
              <a:sym typeface="Libre Franklin"/>
            </a:endParaRPr>
          </a:p>
        </p:txBody>
      </p:sp>
      <p:sp>
        <p:nvSpPr>
          <p:cNvPr id="114" name="Google Shape;114;p15"/>
          <p:cNvSpPr/>
          <p:nvPr/>
        </p:nvSpPr>
        <p:spPr>
          <a:xfrm>
            <a:off x="16" y="0"/>
            <a:ext cx="4059919" cy="6858000"/>
          </a:xfrm>
          <a:prstGeom prst="rect">
            <a:avLst/>
          </a:prstGeom>
          <a:solidFill>
            <a:srgbClr val="234E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5"/>
          <p:cNvSpPr txBox="1">
            <a:spLocks noGrp="1"/>
          </p:cNvSpPr>
          <p:nvPr>
            <p:ph type="title"/>
          </p:nvPr>
        </p:nvSpPr>
        <p:spPr>
          <a:xfrm>
            <a:off x="492370" y="516836"/>
            <a:ext cx="3084844" cy="196108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4000"/>
              <a:buFont typeface="Bookman Old Style"/>
              <a:buNone/>
            </a:pPr>
            <a:r>
              <a:rPr lang="en-US" sz="4000">
                <a:solidFill>
                  <a:srgbClr val="FFFFFF"/>
                </a:solidFill>
              </a:rPr>
              <a:t>Overview</a:t>
            </a:r>
            <a:endParaRPr sz="4000">
              <a:solidFill>
                <a:srgbClr val="FFFFFF"/>
              </a:solidFill>
            </a:endParaRPr>
          </a:p>
        </p:txBody>
      </p:sp>
      <p:cxnSp>
        <p:nvCxnSpPr>
          <p:cNvPr id="116" name="Google Shape;116;p15"/>
          <p:cNvCxnSpPr/>
          <p:nvPr/>
        </p:nvCxnSpPr>
        <p:spPr>
          <a:xfrm>
            <a:off x="571752" y="2638787"/>
            <a:ext cx="2743200" cy="0"/>
          </a:xfrm>
          <a:prstGeom prst="straightConnector1">
            <a:avLst/>
          </a:prstGeom>
          <a:noFill/>
          <a:ln w="19050" cap="flat" cmpd="sng">
            <a:solidFill>
              <a:schemeClr val="accent1"/>
            </a:solidFill>
            <a:prstDash val="solid"/>
            <a:round/>
            <a:headEnd type="none" w="sm" len="sm"/>
            <a:tailEnd type="none" w="sm" len="sm"/>
          </a:ln>
        </p:spPr>
      </p:cxnSp>
      <p:sp>
        <p:nvSpPr>
          <p:cNvPr id="117" name="Google Shape;117;p15"/>
          <p:cNvSpPr txBox="1">
            <a:spLocks noGrp="1"/>
          </p:cNvSpPr>
          <p:nvPr>
            <p:ph type="body" idx="1"/>
          </p:nvPr>
        </p:nvSpPr>
        <p:spPr>
          <a:xfrm>
            <a:off x="571752" y="2799654"/>
            <a:ext cx="3005462" cy="3541506"/>
          </a:xfrm>
          <a:prstGeom prst="rect">
            <a:avLst/>
          </a:prstGeom>
          <a:noFill/>
          <a:ln>
            <a:noFill/>
          </a:ln>
        </p:spPr>
        <p:txBody>
          <a:bodyPr spcFirstLastPara="1" wrap="square" lIns="0" tIns="45700" rIns="0" bIns="45700" anchor="t" anchorCtr="0">
            <a:normAutofit fontScale="92500" lnSpcReduction="20000"/>
          </a:bodyPr>
          <a:lstStyle/>
          <a:p>
            <a:pPr marL="0" lvl="0" indent="0" algn="l" rtl="0">
              <a:lnSpc>
                <a:spcPct val="110000"/>
              </a:lnSpc>
              <a:spcBef>
                <a:spcPts val="0"/>
              </a:spcBef>
              <a:spcAft>
                <a:spcPts val="0"/>
              </a:spcAft>
              <a:buSzPct val="100000"/>
              <a:buNone/>
            </a:pPr>
            <a:r>
              <a:rPr lang="en-US" sz="1800" dirty="0">
                <a:solidFill>
                  <a:srgbClr val="FFFFFF"/>
                </a:solidFill>
                <a:latin typeface="Calibri"/>
                <a:ea typeface="Calibri"/>
                <a:cs typeface="Calibri"/>
                <a:sym typeface="Calibri"/>
              </a:rPr>
              <a:t>What we will be covering in class today: </a:t>
            </a:r>
            <a:endParaRPr dirty="0"/>
          </a:p>
          <a:p>
            <a:pPr marL="91440" lvl="0" indent="-105727" algn="l" rtl="0">
              <a:lnSpc>
                <a:spcPct val="110000"/>
              </a:lnSpc>
              <a:spcBef>
                <a:spcPts val="2000"/>
              </a:spcBef>
              <a:spcAft>
                <a:spcPts val="0"/>
              </a:spcAft>
              <a:buSzPct val="100000"/>
              <a:buFont typeface="Noto Sans Symbols"/>
              <a:buChar char="⮚"/>
            </a:pPr>
            <a:r>
              <a:rPr lang="en-US" sz="1800" dirty="0">
                <a:solidFill>
                  <a:srgbClr val="FFFFFF"/>
                </a:solidFill>
                <a:latin typeface="Calibri"/>
                <a:ea typeface="Calibri"/>
                <a:cs typeface="Calibri"/>
                <a:sym typeface="Calibri"/>
              </a:rPr>
              <a:t> Post-Secondary Education Fees</a:t>
            </a:r>
            <a:endParaRPr dirty="0"/>
          </a:p>
          <a:p>
            <a:pPr marL="91440" lvl="0" indent="-105727" algn="l" rtl="0">
              <a:lnSpc>
                <a:spcPct val="110000"/>
              </a:lnSpc>
              <a:spcBef>
                <a:spcPts val="2000"/>
              </a:spcBef>
              <a:spcAft>
                <a:spcPts val="0"/>
              </a:spcAft>
              <a:buSzPct val="100000"/>
              <a:buFont typeface="Noto Sans Symbols"/>
              <a:buChar char="⮚"/>
            </a:pPr>
            <a:r>
              <a:rPr lang="en-US" sz="1800" dirty="0">
                <a:solidFill>
                  <a:srgbClr val="FFFFFF"/>
                </a:solidFill>
                <a:latin typeface="Calibri"/>
                <a:ea typeface="Calibri"/>
                <a:cs typeface="Calibri"/>
                <a:sym typeface="Calibri"/>
              </a:rPr>
              <a:t> Financial Aid</a:t>
            </a:r>
            <a:endParaRPr dirty="0"/>
          </a:p>
          <a:p>
            <a:pPr marL="384048" lvl="1" indent="-182880" algn="l" rtl="0">
              <a:lnSpc>
                <a:spcPct val="100000"/>
              </a:lnSpc>
              <a:spcBef>
                <a:spcPts val="1000"/>
              </a:spcBef>
              <a:spcAft>
                <a:spcPts val="0"/>
              </a:spcAft>
              <a:buClr>
                <a:srgbClr val="FFFFFF"/>
              </a:buClr>
              <a:buSzPct val="100000"/>
              <a:buFont typeface="Noto Sans Symbols"/>
              <a:buChar char="⮚"/>
            </a:pPr>
            <a:r>
              <a:rPr lang="en-US" sz="1600" dirty="0">
                <a:solidFill>
                  <a:srgbClr val="FFFFFF"/>
                </a:solidFill>
                <a:latin typeface="Calibri"/>
                <a:ea typeface="Calibri"/>
                <a:cs typeface="Calibri"/>
                <a:sym typeface="Calibri"/>
              </a:rPr>
              <a:t> Loans</a:t>
            </a:r>
            <a:endParaRPr dirty="0"/>
          </a:p>
          <a:p>
            <a:pPr marL="384048" lvl="1" indent="-182880" algn="l" rtl="0">
              <a:lnSpc>
                <a:spcPct val="100000"/>
              </a:lnSpc>
              <a:spcBef>
                <a:spcPts val="1000"/>
              </a:spcBef>
              <a:spcAft>
                <a:spcPts val="0"/>
              </a:spcAft>
              <a:buClr>
                <a:srgbClr val="FFFFFF"/>
              </a:buClr>
              <a:buSzPct val="100000"/>
              <a:buFont typeface="Noto Sans Symbols"/>
              <a:buChar char="⮚"/>
            </a:pPr>
            <a:r>
              <a:rPr lang="en-US" sz="1600" dirty="0">
                <a:solidFill>
                  <a:srgbClr val="FFFFFF"/>
                </a:solidFill>
                <a:latin typeface="Calibri"/>
                <a:ea typeface="Calibri"/>
                <a:cs typeface="Calibri"/>
                <a:sym typeface="Calibri"/>
              </a:rPr>
              <a:t> Bursaries</a:t>
            </a:r>
            <a:endParaRPr dirty="0"/>
          </a:p>
          <a:p>
            <a:pPr marL="384048" lvl="1" indent="-182880" algn="l" rtl="0">
              <a:lnSpc>
                <a:spcPct val="100000"/>
              </a:lnSpc>
              <a:spcBef>
                <a:spcPts val="1000"/>
              </a:spcBef>
              <a:spcAft>
                <a:spcPts val="0"/>
              </a:spcAft>
              <a:buClr>
                <a:srgbClr val="FFFFFF"/>
              </a:buClr>
              <a:buSzPct val="100000"/>
              <a:buFont typeface="Noto Sans Symbols"/>
              <a:buChar char="⮚"/>
            </a:pPr>
            <a:r>
              <a:rPr lang="en-US" sz="1600" dirty="0">
                <a:solidFill>
                  <a:srgbClr val="FFFFFF"/>
                </a:solidFill>
                <a:latin typeface="Calibri"/>
                <a:ea typeface="Calibri"/>
                <a:cs typeface="Calibri"/>
                <a:sym typeface="Calibri"/>
              </a:rPr>
              <a:t> Scholarships</a:t>
            </a:r>
            <a:endParaRPr dirty="0"/>
          </a:p>
          <a:p>
            <a:pPr marL="91440" lvl="0" indent="-105727" algn="l" rtl="0">
              <a:lnSpc>
                <a:spcPct val="110000"/>
              </a:lnSpc>
              <a:spcBef>
                <a:spcPts val="2000"/>
              </a:spcBef>
              <a:spcAft>
                <a:spcPts val="0"/>
              </a:spcAft>
              <a:buSzPct val="100000"/>
              <a:buFont typeface="Noto Sans Symbols"/>
              <a:buChar char="⮚"/>
            </a:pPr>
            <a:r>
              <a:rPr lang="en-US" sz="1800" dirty="0">
                <a:solidFill>
                  <a:srgbClr val="FFFFFF"/>
                </a:solidFill>
                <a:latin typeface="Calibri"/>
                <a:ea typeface="Calibri"/>
                <a:cs typeface="Calibri"/>
                <a:sym typeface="Calibri"/>
              </a:rPr>
              <a:t> Exit Ticket</a:t>
            </a:r>
          </a:p>
          <a:p>
            <a:pPr marL="91440" lvl="0" indent="-105727" algn="l" rtl="0">
              <a:lnSpc>
                <a:spcPct val="110000"/>
              </a:lnSpc>
              <a:spcBef>
                <a:spcPts val="2000"/>
              </a:spcBef>
              <a:spcAft>
                <a:spcPts val="0"/>
              </a:spcAft>
              <a:buSzPct val="100000"/>
              <a:buFont typeface="Noto Sans Symbols"/>
              <a:buChar char="⮚"/>
            </a:pPr>
            <a:r>
              <a:rPr lang="en-US" sz="1800" dirty="0">
                <a:solidFill>
                  <a:srgbClr val="FFFFFF"/>
                </a:solidFill>
                <a:latin typeface="Calibri"/>
                <a:ea typeface="Calibri"/>
                <a:cs typeface="Calibri"/>
                <a:sym typeface="Calibri"/>
              </a:rPr>
              <a:t> Moodle Work</a:t>
            </a:r>
            <a:endParaRPr sz="1800" dirty="0">
              <a:solidFill>
                <a:srgbClr val="FFFFFF"/>
              </a:solidFill>
              <a:latin typeface="Calibri"/>
              <a:ea typeface="Calibri"/>
              <a:cs typeface="Calibri"/>
              <a:sym typeface="Calibri"/>
            </a:endParaRPr>
          </a:p>
        </p:txBody>
      </p:sp>
      <p:pic>
        <p:nvPicPr>
          <p:cNvPr id="118" name="Google Shape;118;p15" descr="Find A New Career At 40 | Best Careers To Start At 40"/>
          <p:cNvPicPr preferRelativeResize="0"/>
          <p:nvPr/>
        </p:nvPicPr>
        <p:blipFill rotWithShape="1">
          <a:blip r:embed="rId3">
            <a:alphaModFix/>
          </a:blip>
          <a:srcRect/>
          <a:stretch/>
        </p:blipFill>
        <p:spPr>
          <a:xfrm>
            <a:off x="4742017" y="1483049"/>
            <a:ext cx="6798082" cy="38919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8E2C5"/>
        </a:solidFill>
        <a:effectLst/>
      </p:bgPr>
    </p:bg>
    <p:spTree>
      <p:nvGrpSpPr>
        <p:cNvPr id="1" name="Shape 122"/>
        <p:cNvGrpSpPr/>
        <p:nvPr/>
      </p:nvGrpSpPr>
      <p:grpSpPr>
        <a:xfrm>
          <a:off x="0" y="0"/>
          <a:ext cx="0" cy="0"/>
          <a:chOff x="0" y="0"/>
          <a:chExt cx="0" cy="0"/>
        </a:xfrm>
      </p:grpSpPr>
      <p:sp>
        <p:nvSpPr>
          <p:cNvPr id="123" name="Google Shape;123;p16"/>
          <p:cNvSpPr/>
          <p:nvPr/>
        </p:nvSpPr>
        <p:spPr>
          <a:xfrm>
            <a:off x="0" y="0"/>
            <a:ext cx="12192000" cy="6858000"/>
          </a:xfrm>
          <a:prstGeom prst="rect">
            <a:avLst/>
          </a:prstGeom>
          <a:solidFill>
            <a:srgbClr val="A8E2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pic>
        <p:nvPicPr>
          <p:cNvPr id="124" name="Google Shape;124;p16" descr="A Millennial&amp;#39;s Guide to Finances: 5 Things to Start Before You Turn 30 |  SUCCESS"/>
          <p:cNvPicPr preferRelativeResize="0"/>
          <p:nvPr/>
        </p:nvPicPr>
        <p:blipFill rotWithShape="1">
          <a:blip r:embed="rId3">
            <a:alphaModFix/>
          </a:blip>
          <a:srcRect r="13537"/>
          <a:stretch/>
        </p:blipFill>
        <p:spPr>
          <a:xfrm>
            <a:off x="633999" y="640081"/>
            <a:ext cx="6909801" cy="5314406"/>
          </a:xfrm>
          <a:prstGeom prst="rect">
            <a:avLst/>
          </a:prstGeom>
          <a:noFill/>
          <a:ln>
            <a:noFill/>
          </a:ln>
        </p:spPr>
      </p:pic>
      <p:cxnSp>
        <p:nvCxnSpPr>
          <p:cNvPr id="125" name="Google Shape;125;p16"/>
          <p:cNvCxnSpPr/>
          <p:nvPr/>
        </p:nvCxnSpPr>
        <p:spPr>
          <a:xfrm>
            <a:off x="7942633" y="2250460"/>
            <a:ext cx="3474720" cy="0"/>
          </a:xfrm>
          <a:prstGeom prst="straightConnector1">
            <a:avLst/>
          </a:prstGeom>
          <a:noFill/>
          <a:ln w="12700" cap="flat" cmpd="sng">
            <a:solidFill>
              <a:srgbClr val="3F3F3F"/>
            </a:solidFill>
            <a:prstDash val="solid"/>
            <a:round/>
            <a:headEnd type="none" w="sm" len="sm"/>
            <a:tailEnd type="none" w="sm" len="sm"/>
          </a:ln>
        </p:spPr>
      </p:cxnSp>
      <p:sp>
        <p:nvSpPr>
          <p:cNvPr id="126" name="Google Shape;126;p16"/>
          <p:cNvSpPr txBox="1">
            <a:spLocks noGrp="1"/>
          </p:cNvSpPr>
          <p:nvPr>
            <p:ph type="body" idx="1"/>
          </p:nvPr>
        </p:nvSpPr>
        <p:spPr>
          <a:xfrm>
            <a:off x="7859485" y="2407436"/>
            <a:ext cx="3690257" cy="3461658"/>
          </a:xfrm>
          <a:prstGeom prst="rect">
            <a:avLst/>
          </a:prstGeom>
          <a:noFill/>
          <a:ln>
            <a:noFill/>
          </a:ln>
        </p:spPr>
        <p:txBody>
          <a:bodyPr spcFirstLastPara="1" wrap="square" lIns="0" tIns="45700" rIns="0" bIns="45700" anchor="t" anchorCtr="0">
            <a:normAutofit/>
          </a:bodyPr>
          <a:lstStyle/>
          <a:p>
            <a:pPr marL="91440" lvl="0" indent="-120650" algn="l" rtl="0">
              <a:lnSpc>
                <a:spcPct val="110000"/>
              </a:lnSpc>
              <a:spcBef>
                <a:spcPts val="0"/>
              </a:spcBef>
              <a:spcAft>
                <a:spcPts val="0"/>
              </a:spcAft>
              <a:buSzPts val="1900"/>
              <a:buChar char=" "/>
            </a:pPr>
            <a:r>
              <a:rPr lang="en-US" dirty="0">
                <a:latin typeface="Calibri"/>
                <a:ea typeface="Calibri"/>
                <a:cs typeface="Calibri"/>
                <a:sym typeface="Calibri"/>
              </a:rPr>
              <a:t>At this point you all have a plan and a backup plan of what you would like to do some day. This week, our focus will be on the </a:t>
            </a:r>
            <a:r>
              <a:rPr lang="en-US" i="1" dirty="0">
                <a:latin typeface="Calibri"/>
                <a:ea typeface="Calibri"/>
                <a:cs typeface="Calibri"/>
                <a:sym typeface="Calibri"/>
              </a:rPr>
              <a:t>financial </a:t>
            </a:r>
            <a:r>
              <a:rPr lang="en-US" dirty="0">
                <a:latin typeface="Calibri"/>
                <a:ea typeface="Calibri"/>
                <a:cs typeface="Calibri"/>
                <a:sym typeface="Calibri"/>
              </a:rPr>
              <a:t>side of things and figuring out how to pay for it all. First expense on the docket: post-secondary education.</a:t>
            </a:r>
          </a:p>
          <a:p>
            <a:pPr marL="91440" lvl="0" indent="-120650" algn="l" rtl="0">
              <a:lnSpc>
                <a:spcPct val="110000"/>
              </a:lnSpc>
              <a:spcBef>
                <a:spcPts val="0"/>
              </a:spcBef>
              <a:spcAft>
                <a:spcPts val="0"/>
              </a:spcAft>
              <a:buSzPts val="1900"/>
              <a:buChar char=" "/>
            </a:pPr>
            <a:r>
              <a:rPr lang="en-US" b="1" dirty="0">
                <a:latin typeface="Calibri"/>
                <a:cs typeface="Calibri"/>
                <a:sym typeface="Calibri"/>
              </a:rPr>
              <a:t>Note</a:t>
            </a:r>
            <a:r>
              <a:rPr lang="en-US" dirty="0">
                <a:latin typeface="Calibri"/>
                <a:cs typeface="Calibri"/>
                <a:sym typeface="Calibri"/>
              </a:rPr>
              <a:t> – these are domestic fees. International student fees are higher. </a:t>
            </a:r>
            <a:endParaRPr dirty="0"/>
          </a:p>
        </p:txBody>
      </p:sp>
      <p:sp>
        <p:nvSpPr>
          <p:cNvPr id="127" name="Google Shape;127;p16"/>
          <p:cNvSpPr/>
          <p:nvPr/>
        </p:nvSpPr>
        <p:spPr>
          <a:xfrm>
            <a:off x="1" y="6400800"/>
            <a:ext cx="12192000"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7"/>
          <p:cNvSpPr/>
          <p:nvPr/>
        </p:nvSpPr>
        <p:spPr>
          <a:xfrm>
            <a:off x="5685" y="0"/>
            <a:ext cx="1218631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133" name="Google Shape;133;p17"/>
          <p:cNvSpPr/>
          <p:nvPr/>
        </p:nvSpPr>
        <p:spPr>
          <a:xfrm>
            <a:off x="16" y="0"/>
            <a:ext cx="4050791" cy="68580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7"/>
          <p:cNvSpPr txBox="1">
            <a:spLocks noGrp="1"/>
          </p:cNvSpPr>
          <p:nvPr>
            <p:ph type="title"/>
          </p:nvPr>
        </p:nvSpPr>
        <p:spPr>
          <a:xfrm>
            <a:off x="371061" y="516835"/>
            <a:ext cx="3463520" cy="577284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5000"/>
              <a:buFont typeface="Bookman Old Style"/>
              <a:buNone/>
            </a:pPr>
            <a:r>
              <a:rPr lang="en-US" sz="5000" dirty="0">
                <a:solidFill>
                  <a:schemeClr val="lt1"/>
                </a:solidFill>
              </a:rPr>
              <a:t>Post-Secondary Education Fees</a:t>
            </a:r>
            <a:endParaRPr sz="5000" dirty="0">
              <a:solidFill>
                <a:schemeClr val="lt1"/>
              </a:solidFill>
            </a:endParaRPr>
          </a:p>
        </p:txBody>
      </p:sp>
      <p:grpSp>
        <p:nvGrpSpPr>
          <p:cNvPr id="135" name="Google Shape;135;p17"/>
          <p:cNvGrpSpPr/>
          <p:nvPr/>
        </p:nvGrpSpPr>
        <p:grpSpPr>
          <a:xfrm>
            <a:off x="4741863" y="644176"/>
            <a:ext cx="6797675" cy="5641084"/>
            <a:chOff x="0" y="4413"/>
            <a:chExt cx="6797675" cy="5641084"/>
          </a:xfrm>
        </p:grpSpPr>
        <p:sp>
          <p:nvSpPr>
            <p:cNvPr id="136" name="Google Shape;136;p17"/>
            <p:cNvSpPr/>
            <p:nvPr/>
          </p:nvSpPr>
          <p:spPr>
            <a:xfrm>
              <a:off x="0" y="4413"/>
              <a:ext cx="6797675" cy="94018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7"/>
            <p:cNvSpPr/>
            <p:nvPr/>
          </p:nvSpPr>
          <p:spPr>
            <a:xfrm>
              <a:off x="284404" y="215954"/>
              <a:ext cx="517099" cy="517099"/>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7"/>
            <p:cNvSpPr/>
            <p:nvPr/>
          </p:nvSpPr>
          <p:spPr>
            <a:xfrm>
              <a:off x="1085908" y="4413"/>
              <a:ext cx="5711766" cy="9401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7"/>
            <p:cNvSpPr txBox="1"/>
            <p:nvPr/>
          </p:nvSpPr>
          <p:spPr>
            <a:xfrm>
              <a:off x="1085908" y="4413"/>
              <a:ext cx="5711766" cy="940180"/>
            </a:xfrm>
            <a:prstGeom prst="rect">
              <a:avLst/>
            </a:prstGeom>
            <a:noFill/>
            <a:ln>
              <a:noFill/>
            </a:ln>
          </p:spPr>
          <p:txBody>
            <a:bodyPr spcFirstLastPara="1" wrap="square" lIns="99500" tIns="99500" rIns="99500" bIns="99500" anchor="ctr" anchorCtr="0">
              <a:noAutofit/>
            </a:bodyPr>
            <a:lstStyle/>
            <a:p>
              <a:pPr marL="0" marR="0" lvl="0" indent="0" algn="l" rtl="0">
                <a:lnSpc>
                  <a:spcPct val="90000"/>
                </a:lnSpc>
                <a:spcBef>
                  <a:spcPts val="0"/>
                </a:spcBef>
                <a:spcAft>
                  <a:spcPts val="0"/>
                </a:spcAft>
                <a:buClr>
                  <a:schemeClr val="dk1"/>
                </a:buClr>
                <a:buSzPts val="1900"/>
                <a:buFont typeface="Libre Franklin"/>
                <a:buNone/>
              </a:pPr>
              <a:r>
                <a:rPr lang="en-US" sz="1900" b="0" i="0" u="none" strike="noStrike" cap="none">
                  <a:solidFill>
                    <a:schemeClr val="dk1"/>
                  </a:solidFill>
                  <a:latin typeface="Libre Franklin"/>
                  <a:ea typeface="Libre Franklin"/>
                  <a:cs typeface="Libre Franklin"/>
                  <a:sym typeface="Libre Franklin"/>
                </a:rPr>
                <a:t>College, university tuition fees</a:t>
              </a:r>
              <a:endParaRPr/>
            </a:p>
          </p:txBody>
        </p:sp>
        <p:sp>
          <p:nvSpPr>
            <p:cNvPr id="140" name="Google Shape;140;p17"/>
            <p:cNvSpPr/>
            <p:nvPr/>
          </p:nvSpPr>
          <p:spPr>
            <a:xfrm>
              <a:off x="0" y="1179639"/>
              <a:ext cx="6797675" cy="94018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7"/>
            <p:cNvSpPr/>
            <p:nvPr/>
          </p:nvSpPr>
          <p:spPr>
            <a:xfrm>
              <a:off x="284404" y="1391180"/>
              <a:ext cx="517099" cy="517099"/>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7"/>
            <p:cNvSpPr/>
            <p:nvPr/>
          </p:nvSpPr>
          <p:spPr>
            <a:xfrm>
              <a:off x="1085908" y="1179639"/>
              <a:ext cx="5711766" cy="9401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7"/>
            <p:cNvSpPr txBox="1"/>
            <p:nvPr/>
          </p:nvSpPr>
          <p:spPr>
            <a:xfrm>
              <a:off x="1085908" y="1179639"/>
              <a:ext cx="5711766" cy="940180"/>
            </a:xfrm>
            <a:prstGeom prst="rect">
              <a:avLst/>
            </a:prstGeom>
            <a:noFill/>
            <a:ln>
              <a:noFill/>
            </a:ln>
          </p:spPr>
          <p:txBody>
            <a:bodyPr spcFirstLastPara="1" wrap="square" lIns="99500" tIns="99500" rIns="99500" bIns="99500" anchor="ctr" anchorCtr="0">
              <a:noAutofit/>
            </a:bodyPr>
            <a:lstStyle/>
            <a:p>
              <a:pPr marL="0" marR="0" lvl="0" indent="0" algn="l" rtl="0">
                <a:lnSpc>
                  <a:spcPct val="90000"/>
                </a:lnSpc>
                <a:spcBef>
                  <a:spcPts val="0"/>
                </a:spcBef>
                <a:spcAft>
                  <a:spcPts val="0"/>
                </a:spcAft>
                <a:buClr>
                  <a:schemeClr val="dk1"/>
                </a:buClr>
                <a:buSzPts val="1900"/>
                <a:buFont typeface="Libre Franklin"/>
                <a:buNone/>
              </a:pPr>
              <a:r>
                <a:rPr lang="en-US" sz="1900" b="0" i="0" u="none" strike="noStrike" cap="none">
                  <a:solidFill>
                    <a:schemeClr val="dk1"/>
                  </a:solidFill>
                  <a:latin typeface="Libre Franklin"/>
                  <a:ea typeface="Libre Franklin"/>
                  <a:cs typeface="Libre Franklin"/>
                  <a:sym typeface="Libre Franklin"/>
                </a:rPr>
                <a:t>Residence, housing fees</a:t>
              </a:r>
              <a:endParaRPr/>
            </a:p>
          </p:txBody>
        </p:sp>
        <p:sp>
          <p:nvSpPr>
            <p:cNvPr id="144" name="Google Shape;144;p17"/>
            <p:cNvSpPr/>
            <p:nvPr/>
          </p:nvSpPr>
          <p:spPr>
            <a:xfrm>
              <a:off x="0" y="2354865"/>
              <a:ext cx="6797675" cy="94018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7"/>
            <p:cNvSpPr/>
            <p:nvPr/>
          </p:nvSpPr>
          <p:spPr>
            <a:xfrm>
              <a:off x="284404" y="2566406"/>
              <a:ext cx="517099" cy="517099"/>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7"/>
            <p:cNvSpPr/>
            <p:nvPr/>
          </p:nvSpPr>
          <p:spPr>
            <a:xfrm>
              <a:off x="1085908" y="2354865"/>
              <a:ext cx="5711766" cy="9401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7"/>
            <p:cNvSpPr txBox="1"/>
            <p:nvPr/>
          </p:nvSpPr>
          <p:spPr>
            <a:xfrm>
              <a:off x="1085908" y="2354865"/>
              <a:ext cx="5711766" cy="940180"/>
            </a:xfrm>
            <a:prstGeom prst="rect">
              <a:avLst/>
            </a:prstGeom>
            <a:noFill/>
            <a:ln>
              <a:noFill/>
            </a:ln>
          </p:spPr>
          <p:txBody>
            <a:bodyPr spcFirstLastPara="1" wrap="square" lIns="99500" tIns="99500" rIns="99500" bIns="99500" anchor="ctr" anchorCtr="0">
              <a:noAutofit/>
            </a:bodyPr>
            <a:lstStyle/>
            <a:p>
              <a:pPr marL="0" marR="0" lvl="0" indent="0" algn="l" rtl="0">
                <a:lnSpc>
                  <a:spcPct val="90000"/>
                </a:lnSpc>
                <a:spcBef>
                  <a:spcPts val="0"/>
                </a:spcBef>
                <a:spcAft>
                  <a:spcPts val="0"/>
                </a:spcAft>
                <a:buClr>
                  <a:schemeClr val="dk1"/>
                </a:buClr>
                <a:buSzPts val="1900"/>
                <a:buFont typeface="Libre Franklin"/>
                <a:buNone/>
              </a:pPr>
              <a:r>
                <a:rPr lang="en-US" sz="1900" b="0" i="0" u="none" strike="noStrike" cap="none">
                  <a:solidFill>
                    <a:schemeClr val="dk1"/>
                  </a:solidFill>
                  <a:latin typeface="Libre Franklin"/>
                  <a:ea typeface="Libre Franklin"/>
                  <a:cs typeface="Libre Franklin"/>
                  <a:sym typeface="Libre Franklin"/>
                </a:rPr>
                <a:t>Meal plan fees</a:t>
              </a:r>
              <a:endParaRPr/>
            </a:p>
          </p:txBody>
        </p:sp>
        <p:sp>
          <p:nvSpPr>
            <p:cNvPr id="148" name="Google Shape;148;p17"/>
            <p:cNvSpPr/>
            <p:nvPr/>
          </p:nvSpPr>
          <p:spPr>
            <a:xfrm>
              <a:off x="0" y="3530091"/>
              <a:ext cx="6797675" cy="94018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7"/>
            <p:cNvSpPr/>
            <p:nvPr/>
          </p:nvSpPr>
          <p:spPr>
            <a:xfrm>
              <a:off x="284404" y="3741632"/>
              <a:ext cx="517099" cy="517099"/>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7"/>
            <p:cNvSpPr/>
            <p:nvPr/>
          </p:nvSpPr>
          <p:spPr>
            <a:xfrm>
              <a:off x="1085908" y="3530091"/>
              <a:ext cx="5711766" cy="9401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7"/>
            <p:cNvSpPr txBox="1"/>
            <p:nvPr/>
          </p:nvSpPr>
          <p:spPr>
            <a:xfrm>
              <a:off x="1085908" y="3530091"/>
              <a:ext cx="5711766" cy="940180"/>
            </a:xfrm>
            <a:prstGeom prst="rect">
              <a:avLst/>
            </a:prstGeom>
            <a:noFill/>
            <a:ln>
              <a:noFill/>
            </a:ln>
          </p:spPr>
          <p:txBody>
            <a:bodyPr spcFirstLastPara="1" wrap="square" lIns="99500" tIns="99500" rIns="99500" bIns="99500" anchor="ctr" anchorCtr="0">
              <a:noAutofit/>
            </a:bodyPr>
            <a:lstStyle/>
            <a:p>
              <a:pPr marL="0" marR="0" lvl="0" indent="0" algn="l" rtl="0">
                <a:lnSpc>
                  <a:spcPct val="90000"/>
                </a:lnSpc>
                <a:spcBef>
                  <a:spcPts val="0"/>
                </a:spcBef>
                <a:spcAft>
                  <a:spcPts val="0"/>
                </a:spcAft>
                <a:buClr>
                  <a:schemeClr val="dk1"/>
                </a:buClr>
                <a:buSzPts val="1900"/>
                <a:buFont typeface="Libre Franklin"/>
                <a:buNone/>
              </a:pPr>
              <a:r>
                <a:rPr lang="en-US" sz="1900" b="0" i="0" u="none" strike="noStrike" cap="none">
                  <a:solidFill>
                    <a:schemeClr val="dk1"/>
                  </a:solidFill>
                  <a:latin typeface="Libre Franklin"/>
                  <a:ea typeface="Libre Franklin"/>
                  <a:cs typeface="Libre Franklin"/>
                  <a:sym typeface="Libre Franklin"/>
                </a:rPr>
                <a:t>Book fees</a:t>
              </a:r>
              <a:endParaRPr/>
            </a:p>
          </p:txBody>
        </p:sp>
        <p:sp>
          <p:nvSpPr>
            <p:cNvPr id="152" name="Google Shape;152;p17"/>
            <p:cNvSpPr/>
            <p:nvPr/>
          </p:nvSpPr>
          <p:spPr>
            <a:xfrm>
              <a:off x="0" y="4705317"/>
              <a:ext cx="6797675" cy="94018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7"/>
            <p:cNvSpPr/>
            <p:nvPr/>
          </p:nvSpPr>
          <p:spPr>
            <a:xfrm>
              <a:off x="284404" y="4916857"/>
              <a:ext cx="517099" cy="517099"/>
            </a:xfrm>
            <a:prstGeom prst="rect">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7"/>
            <p:cNvSpPr/>
            <p:nvPr/>
          </p:nvSpPr>
          <p:spPr>
            <a:xfrm>
              <a:off x="1085908" y="4705317"/>
              <a:ext cx="5711766" cy="9401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7"/>
            <p:cNvSpPr txBox="1"/>
            <p:nvPr/>
          </p:nvSpPr>
          <p:spPr>
            <a:xfrm>
              <a:off x="1085908" y="4705317"/>
              <a:ext cx="5711766" cy="940180"/>
            </a:xfrm>
            <a:prstGeom prst="rect">
              <a:avLst/>
            </a:prstGeom>
            <a:noFill/>
            <a:ln>
              <a:noFill/>
            </a:ln>
          </p:spPr>
          <p:txBody>
            <a:bodyPr spcFirstLastPara="1" wrap="square" lIns="99500" tIns="99500" rIns="99500" bIns="99500" anchor="ctr" anchorCtr="0">
              <a:noAutofit/>
            </a:bodyPr>
            <a:lstStyle/>
            <a:p>
              <a:pPr marL="0" marR="0" lvl="0" indent="0" algn="l" rtl="0">
                <a:lnSpc>
                  <a:spcPct val="90000"/>
                </a:lnSpc>
                <a:spcBef>
                  <a:spcPts val="0"/>
                </a:spcBef>
                <a:spcAft>
                  <a:spcPts val="0"/>
                </a:spcAft>
                <a:buClr>
                  <a:schemeClr val="dk1"/>
                </a:buClr>
                <a:buSzPts val="1900"/>
                <a:buFont typeface="Libre Franklin"/>
                <a:buNone/>
              </a:pPr>
              <a:r>
                <a:rPr lang="en-US" sz="1900" b="0" i="0" u="none" strike="noStrike" cap="none">
                  <a:solidFill>
                    <a:schemeClr val="dk1"/>
                  </a:solidFill>
                  <a:latin typeface="Libre Franklin"/>
                  <a:ea typeface="Libre Franklin"/>
                  <a:cs typeface="Libre Franklin"/>
                  <a:sym typeface="Libre Franklin"/>
                </a:rPr>
                <a:t>Other</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59"/>
        <p:cNvGrpSpPr/>
        <p:nvPr/>
      </p:nvGrpSpPr>
      <p:grpSpPr>
        <a:xfrm>
          <a:off x="0" y="0"/>
          <a:ext cx="0" cy="0"/>
          <a:chOff x="0" y="0"/>
          <a:chExt cx="0" cy="0"/>
        </a:xfrm>
      </p:grpSpPr>
      <p:sp>
        <p:nvSpPr>
          <p:cNvPr id="160" name="Google Shape;160;p18"/>
          <p:cNvSpPr/>
          <p:nvPr/>
        </p:nvSpPr>
        <p:spPr>
          <a:xfrm>
            <a:off x="15" y="0"/>
            <a:ext cx="12191985" cy="68580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8"/>
          <p:cNvSpPr txBox="1">
            <a:spLocks noGrp="1"/>
          </p:cNvSpPr>
          <p:nvPr>
            <p:ph type="title"/>
          </p:nvPr>
        </p:nvSpPr>
        <p:spPr>
          <a:xfrm>
            <a:off x="643467" y="516835"/>
            <a:ext cx="3448259" cy="166650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4000"/>
              <a:buFont typeface="Bookman Old Style"/>
              <a:buNone/>
            </a:pPr>
            <a:r>
              <a:rPr lang="en-US" sz="4000">
                <a:solidFill>
                  <a:srgbClr val="FFFFFF"/>
                </a:solidFill>
              </a:rPr>
              <a:t>Program Fees: College</a:t>
            </a:r>
            <a:endParaRPr sz="4000">
              <a:solidFill>
                <a:srgbClr val="FFFFFF"/>
              </a:solidFill>
            </a:endParaRPr>
          </a:p>
        </p:txBody>
      </p:sp>
      <p:cxnSp>
        <p:nvCxnSpPr>
          <p:cNvPr id="162" name="Google Shape;162;p18"/>
          <p:cNvCxnSpPr/>
          <p:nvPr/>
        </p:nvCxnSpPr>
        <p:spPr>
          <a:xfrm>
            <a:off x="723686" y="2353592"/>
            <a:ext cx="3291840" cy="0"/>
          </a:xfrm>
          <a:prstGeom prst="straightConnector1">
            <a:avLst/>
          </a:prstGeom>
          <a:noFill/>
          <a:ln w="19050" cap="flat" cmpd="sng">
            <a:solidFill>
              <a:schemeClr val="accent1"/>
            </a:solidFill>
            <a:prstDash val="solid"/>
            <a:round/>
            <a:headEnd type="none" w="sm" len="sm"/>
            <a:tailEnd type="none" w="sm" len="sm"/>
          </a:ln>
        </p:spPr>
      </p:cxnSp>
      <p:sp>
        <p:nvSpPr>
          <p:cNvPr id="163" name="Google Shape;163;p18"/>
          <p:cNvSpPr txBox="1">
            <a:spLocks noGrp="1"/>
          </p:cNvSpPr>
          <p:nvPr>
            <p:ph type="body" idx="1"/>
          </p:nvPr>
        </p:nvSpPr>
        <p:spPr>
          <a:xfrm>
            <a:off x="643467" y="2546224"/>
            <a:ext cx="3448259" cy="3342747"/>
          </a:xfrm>
          <a:prstGeom prst="rect">
            <a:avLst/>
          </a:prstGeom>
          <a:noFill/>
          <a:ln>
            <a:noFill/>
          </a:ln>
        </p:spPr>
        <p:txBody>
          <a:bodyPr spcFirstLastPara="1" wrap="square" lIns="0" tIns="45700" rIns="0" bIns="45700" anchor="t" anchorCtr="0">
            <a:normAutofit fontScale="92500" lnSpcReduction="10000"/>
          </a:bodyPr>
          <a:lstStyle/>
          <a:p>
            <a:pPr marL="91440" lvl="0" indent="-95250" algn="l" rtl="0">
              <a:lnSpc>
                <a:spcPct val="90000"/>
              </a:lnSpc>
              <a:spcBef>
                <a:spcPts val="0"/>
              </a:spcBef>
              <a:spcAft>
                <a:spcPts val="0"/>
              </a:spcAft>
              <a:buSzPts val="1500"/>
              <a:buFont typeface="Noto Sans Symbols"/>
              <a:buChar char="⮚"/>
            </a:pPr>
            <a:r>
              <a:rPr lang="en-US" sz="1500">
                <a:solidFill>
                  <a:srgbClr val="FFFFFF"/>
                </a:solidFill>
              </a:rPr>
              <a:t> To enroll in any college program, you must pay </a:t>
            </a:r>
            <a:r>
              <a:rPr lang="en-US" sz="1500" b="1" i="1">
                <a:solidFill>
                  <a:srgbClr val="FFFFFF"/>
                </a:solidFill>
              </a:rPr>
              <a:t>tuition</a:t>
            </a:r>
            <a:r>
              <a:rPr lang="en-US" sz="1500" i="1">
                <a:solidFill>
                  <a:srgbClr val="FFFFFF"/>
                </a:solidFill>
              </a:rPr>
              <a:t> </a:t>
            </a:r>
            <a:r>
              <a:rPr lang="en-US" sz="1500">
                <a:solidFill>
                  <a:srgbClr val="FFFFFF"/>
                </a:solidFill>
              </a:rPr>
              <a:t>(money charged by a school for instruction)</a:t>
            </a:r>
            <a:endParaRPr/>
          </a:p>
          <a:p>
            <a:pPr marL="91440" lvl="0" indent="-95250" algn="l" rtl="0">
              <a:lnSpc>
                <a:spcPct val="90000"/>
              </a:lnSpc>
              <a:spcBef>
                <a:spcPts val="1400"/>
              </a:spcBef>
              <a:spcAft>
                <a:spcPts val="0"/>
              </a:spcAft>
              <a:buSzPts val="1500"/>
              <a:buFont typeface="Noto Sans Symbols"/>
              <a:buChar char="⮚"/>
            </a:pPr>
            <a:r>
              <a:rPr lang="en-US" sz="1500">
                <a:solidFill>
                  <a:srgbClr val="FFFFFF"/>
                </a:solidFill>
              </a:rPr>
              <a:t> Tuition costs vary from college to college, program to program and between the different types of college programs</a:t>
            </a:r>
            <a:endParaRPr/>
          </a:p>
          <a:p>
            <a:pPr marL="91440" lvl="0" indent="-95250" algn="l" rtl="0">
              <a:lnSpc>
                <a:spcPct val="90000"/>
              </a:lnSpc>
              <a:spcBef>
                <a:spcPts val="1400"/>
              </a:spcBef>
              <a:spcAft>
                <a:spcPts val="0"/>
              </a:spcAft>
              <a:buSzPts val="1500"/>
              <a:buFont typeface="Noto Sans Symbols"/>
              <a:buChar char="⮚"/>
            </a:pPr>
            <a:r>
              <a:rPr lang="en-US" sz="1500">
                <a:solidFill>
                  <a:srgbClr val="FFFFFF"/>
                </a:solidFill>
              </a:rPr>
              <a:t> However, on average, you can expect to pay between $2500-5000 for one year of college education + $800 in ancillary fees (i.e. athletic fees, health and dental)</a:t>
            </a:r>
            <a:endParaRPr/>
          </a:p>
          <a:p>
            <a:pPr marL="91440" lvl="0" indent="-95250" algn="l" rtl="0">
              <a:lnSpc>
                <a:spcPct val="90000"/>
              </a:lnSpc>
              <a:spcBef>
                <a:spcPts val="1400"/>
              </a:spcBef>
              <a:spcAft>
                <a:spcPts val="0"/>
              </a:spcAft>
              <a:buSzPts val="1500"/>
              <a:buFont typeface="Noto Sans Symbols"/>
              <a:buChar char="⮚"/>
            </a:pPr>
            <a:r>
              <a:rPr lang="en-US" sz="1500">
                <a:solidFill>
                  <a:srgbClr val="FFFFFF"/>
                </a:solidFill>
              </a:rPr>
              <a:t> This might seem like a lot, but it is much less expensive than university tuition</a:t>
            </a:r>
            <a:endParaRPr sz="1500">
              <a:solidFill>
                <a:srgbClr val="FFFFFF"/>
              </a:solidFill>
            </a:endParaRPr>
          </a:p>
        </p:txBody>
      </p:sp>
      <p:pic>
        <p:nvPicPr>
          <p:cNvPr id="164" name="Google Shape;164;p18" descr="The Challenges of First-Generation College Students - MGH Clay Center for  Young Healthy Minds"/>
          <p:cNvPicPr preferRelativeResize="0"/>
          <p:nvPr/>
        </p:nvPicPr>
        <p:blipFill rotWithShape="1">
          <a:blip r:embed="rId3">
            <a:alphaModFix/>
          </a:blip>
          <a:srcRect l="32224" r="11446" b="1"/>
          <a:stretch/>
        </p:blipFill>
        <p:spPr>
          <a:xfrm>
            <a:off x="4654296" y="10"/>
            <a:ext cx="7537703" cy="685799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68"/>
        <p:cNvGrpSpPr/>
        <p:nvPr/>
      </p:nvGrpSpPr>
      <p:grpSpPr>
        <a:xfrm>
          <a:off x="0" y="0"/>
          <a:ext cx="0" cy="0"/>
          <a:chOff x="0" y="0"/>
          <a:chExt cx="0" cy="0"/>
        </a:xfrm>
      </p:grpSpPr>
      <p:sp>
        <p:nvSpPr>
          <p:cNvPr id="169" name="Google Shape;169;p19"/>
          <p:cNvSpPr/>
          <p:nvPr/>
        </p:nvSpPr>
        <p:spPr>
          <a:xfrm>
            <a:off x="15" y="0"/>
            <a:ext cx="12191985" cy="68580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9"/>
          <p:cNvSpPr txBox="1">
            <a:spLocks noGrp="1"/>
          </p:cNvSpPr>
          <p:nvPr>
            <p:ph type="title"/>
          </p:nvPr>
        </p:nvSpPr>
        <p:spPr>
          <a:xfrm>
            <a:off x="643467" y="516835"/>
            <a:ext cx="3448259" cy="166650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3700"/>
              <a:buFont typeface="Bookman Old Style"/>
              <a:buNone/>
            </a:pPr>
            <a:r>
              <a:rPr lang="en-US" sz="3700">
                <a:solidFill>
                  <a:srgbClr val="FFFFFF"/>
                </a:solidFill>
              </a:rPr>
              <a:t>Program Fees: University</a:t>
            </a:r>
            <a:endParaRPr sz="3700">
              <a:solidFill>
                <a:srgbClr val="FFFFFF"/>
              </a:solidFill>
            </a:endParaRPr>
          </a:p>
        </p:txBody>
      </p:sp>
      <p:cxnSp>
        <p:nvCxnSpPr>
          <p:cNvPr id="171" name="Google Shape;171;p19"/>
          <p:cNvCxnSpPr/>
          <p:nvPr/>
        </p:nvCxnSpPr>
        <p:spPr>
          <a:xfrm>
            <a:off x="723686" y="2353592"/>
            <a:ext cx="3291840" cy="0"/>
          </a:xfrm>
          <a:prstGeom prst="straightConnector1">
            <a:avLst/>
          </a:prstGeom>
          <a:noFill/>
          <a:ln w="19050" cap="flat" cmpd="sng">
            <a:solidFill>
              <a:schemeClr val="accent1"/>
            </a:solidFill>
            <a:prstDash val="solid"/>
            <a:round/>
            <a:headEnd type="none" w="sm" len="sm"/>
            <a:tailEnd type="none" w="sm" len="sm"/>
          </a:ln>
        </p:spPr>
      </p:cxnSp>
      <p:sp>
        <p:nvSpPr>
          <p:cNvPr id="172" name="Google Shape;172;p19"/>
          <p:cNvSpPr txBox="1">
            <a:spLocks noGrp="1"/>
          </p:cNvSpPr>
          <p:nvPr>
            <p:ph type="body" idx="1"/>
          </p:nvPr>
        </p:nvSpPr>
        <p:spPr>
          <a:xfrm>
            <a:off x="643467" y="2546224"/>
            <a:ext cx="3448259" cy="3342747"/>
          </a:xfrm>
          <a:prstGeom prst="rect">
            <a:avLst/>
          </a:prstGeom>
          <a:noFill/>
          <a:ln>
            <a:noFill/>
          </a:ln>
        </p:spPr>
        <p:txBody>
          <a:bodyPr spcFirstLastPara="1" wrap="square" lIns="0" tIns="45700" rIns="0" bIns="45700" anchor="t" anchorCtr="0">
            <a:normAutofit lnSpcReduction="10000"/>
          </a:bodyPr>
          <a:lstStyle/>
          <a:p>
            <a:pPr marL="91440" lvl="0" indent="-107950" algn="l" rtl="0">
              <a:lnSpc>
                <a:spcPct val="100000"/>
              </a:lnSpc>
              <a:spcBef>
                <a:spcPts val="0"/>
              </a:spcBef>
              <a:spcAft>
                <a:spcPts val="0"/>
              </a:spcAft>
              <a:buSzPts val="1700"/>
              <a:buFont typeface="Noto Sans Symbols"/>
              <a:buChar char="⮚"/>
            </a:pPr>
            <a:r>
              <a:rPr lang="en-US" sz="1700">
                <a:solidFill>
                  <a:srgbClr val="FFFFFF"/>
                </a:solidFill>
              </a:rPr>
              <a:t> To enroll in any university program, you must also pay tuition fees</a:t>
            </a:r>
            <a:endParaRPr/>
          </a:p>
          <a:p>
            <a:pPr marL="91440" lvl="0" indent="-107950" algn="l" rtl="0">
              <a:lnSpc>
                <a:spcPct val="100000"/>
              </a:lnSpc>
              <a:spcBef>
                <a:spcPts val="1400"/>
              </a:spcBef>
              <a:spcAft>
                <a:spcPts val="0"/>
              </a:spcAft>
              <a:buSzPts val="1700"/>
              <a:buFont typeface="Noto Sans Symbols"/>
              <a:buChar char="⮚"/>
            </a:pPr>
            <a:r>
              <a:rPr lang="en-US" sz="1700">
                <a:solidFill>
                  <a:srgbClr val="FFFFFF"/>
                </a:solidFill>
              </a:rPr>
              <a:t> Like college, tuition varies from university to university and program to program</a:t>
            </a:r>
            <a:endParaRPr/>
          </a:p>
          <a:p>
            <a:pPr marL="91440" lvl="0" indent="-107950" algn="l" rtl="0">
              <a:lnSpc>
                <a:spcPct val="100000"/>
              </a:lnSpc>
              <a:spcBef>
                <a:spcPts val="1400"/>
              </a:spcBef>
              <a:spcAft>
                <a:spcPts val="0"/>
              </a:spcAft>
              <a:buSzPts val="1700"/>
              <a:buFont typeface="Noto Sans Symbols"/>
              <a:buChar char="⮚"/>
            </a:pPr>
            <a:r>
              <a:rPr lang="en-US" sz="1700">
                <a:solidFill>
                  <a:srgbClr val="FFFFFF"/>
                </a:solidFill>
              </a:rPr>
              <a:t> However, on average you can expect to pay around $7000 per year just for university tuition plus an additional $1500 per year for ancillary fees (i.e. athletic fees, health and dental, etc.)</a:t>
            </a:r>
            <a:endParaRPr sz="1700">
              <a:solidFill>
                <a:srgbClr val="FFFFFF"/>
              </a:solidFill>
            </a:endParaRPr>
          </a:p>
        </p:txBody>
      </p:sp>
      <p:pic>
        <p:nvPicPr>
          <p:cNvPr id="173" name="Google Shape;173;p19" descr="From junior college to analyze centres, training is going a protracted  manner - Edu Geton"/>
          <p:cNvPicPr preferRelativeResize="0"/>
          <p:nvPr/>
        </p:nvPicPr>
        <p:blipFill rotWithShape="1">
          <a:blip r:embed="rId3">
            <a:alphaModFix/>
          </a:blip>
          <a:srcRect r="35427"/>
          <a:stretch/>
        </p:blipFill>
        <p:spPr>
          <a:xfrm>
            <a:off x="4654296" y="10"/>
            <a:ext cx="7537703" cy="685799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77"/>
        <p:cNvGrpSpPr/>
        <p:nvPr/>
      </p:nvGrpSpPr>
      <p:grpSpPr>
        <a:xfrm>
          <a:off x="0" y="0"/>
          <a:ext cx="0" cy="0"/>
          <a:chOff x="0" y="0"/>
          <a:chExt cx="0" cy="0"/>
        </a:xfrm>
      </p:grpSpPr>
      <p:sp>
        <p:nvSpPr>
          <p:cNvPr id="178" name="Google Shape;178;p20"/>
          <p:cNvSpPr/>
          <p:nvPr/>
        </p:nvSpPr>
        <p:spPr>
          <a:xfrm>
            <a:off x="15" y="0"/>
            <a:ext cx="12191985" cy="68580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0"/>
          <p:cNvSpPr txBox="1">
            <a:spLocks noGrp="1"/>
          </p:cNvSpPr>
          <p:nvPr>
            <p:ph type="title"/>
          </p:nvPr>
        </p:nvSpPr>
        <p:spPr>
          <a:xfrm>
            <a:off x="643467" y="516835"/>
            <a:ext cx="3448259" cy="166650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4000"/>
              <a:buFont typeface="Bookman Old Style"/>
              <a:buNone/>
            </a:pPr>
            <a:r>
              <a:rPr lang="en-US" sz="4000">
                <a:solidFill>
                  <a:srgbClr val="FFFFFF"/>
                </a:solidFill>
              </a:rPr>
              <a:t>Housing Fees</a:t>
            </a:r>
            <a:endParaRPr sz="4000">
              <a:solidFill>
                <a:srgbClr val="FFFFFF"/>
              </a:solidFill>
            </a:endParaRPr>
          </a:p>
        </p:txBody>
      </p:sp>
      <p:cxnSp>
        <p:nvCxnSpPr>
          <p:cNvPr id="180" name="Google Shape;180;p20"/>
          <p:cNvCxnSpPr/>
          <p:nvPr/>
        </p:nvCxnSpPr>
        <p:spPr>
          <a:xfrm>
            <a:off x="723686" y="2353592"/>
            <a:ext cx="3291840" cy="0"/>
          </a:xfrm>
          <a:prstGeom prst="straightConnector1">
            <a:avLst/>
          </a:prstGeom>
          <a:noFill/>
          <a:ln w="19050" cap="flat" cmpd="sng">
            <a:solidFill>
              <a:schemeClr val="accent1"/>
            </a:solidFill>
            <a:prstDash val="solid"/>
            <a:round/>
            <a:headEnd type="none" w="sm" len="sm"/>
            <a:tailEnd type="none" w="sm" len="sm"/>
          </a:ln>
        </p:spPr>
      </p:cxnSp>
      <p:sp>
        <p:nvSpPr>
          <p:cNvPr id="181" name="Google Shape;181;p20"/>
          <p:cNvSpPr txBox="1">
            <a:spLocks noGrp="1"/>
          </p:cNvSpPr>
          <p:nvPr>
            <p:ph type="body" idx="1"/>
          </p:nvPr>
        </p:nvSpPr>
        <p:spPr>
          <a:xfrm>
            <a:off x="643467" y="2546224"/>
            <a:ext cx="3448259" cy="3342747"/>
          </a:xfrm>
          <a:prstGeom prst="rect">
            <a:avLst/>
          </a:prstGeom>
          <a:noFill/>
          <a:ln>
            <a:noFill/>
          </a:ln>
        </p:spPr>
        <p:txBody>
          <a:bodyPr spcFirstLastPara="1" wrap="square" lIns="0" tIns="45700" rIns="0" bIns="45700" anchor="t" anchorCtr="0">
            <a:normAutofit fontScale="77500" lnSpcReduction="20000"/>
          </a:bodyPr>
          <a:lstStyle/>
          <a:p>
            <a:pPr marL="91440" lvl="0" indent="-97155" algn="l" rtl="0">
              <a:lnSpc>
                <a:spcPct val="110000"/>
              </a:lnSpc>
              <a:spcBef>
                <a:spcPts val="0"/>
              </a:spcBef>
              <a:spcAft>
                <a:spcPts val="0"/>
              </a:spcAft>
              <a:buSzPct val="100000"/>
              <a:buFont typeface="Noto Sans Symbols"/>
              <a:buChar char="⮚"/>
            </a:pPr>
            <a:r>
              <a:rPr lang="en-US" sz="1800">
                <a:solidFill>
                  <a:srgbClr val="FFFFFF"/>
                </a:solidFill>
              </a:rPr>
              <a:t> On-campus residence</a:t>
            </a:r>
            <a:endParaRPr/>
          </a:p>
          <a:p>
            <a:pPr marL="384048" lvl="1" indent="-182880" algn="l" rtl="0">
              <a:lnSpc>
                <a:spcPct val="100000"/>
              </a:lnSpc>
              <a:spcBef>
                <a:spcPts val="400"/>
              </a:spcBef>
              <a:spcAft>
                <a:spcPts val="0"/>
              </a:spcAft>
              <a:buClr>
                <a:srgbClr val="FFFFFF"/>
              </a:buClr>
              <a:buSzPct val="100000"/>
              <a:buFont typeface="Noto Sans Symbols"/>
              <a:buChar char="⮚"/>
            </a:pPr>
            <a:r>
              <a:rPr lang="en-US" sz="1600">
                <a:solidFill>
                  <a:srgbClr val="FFFFFF"/>
                </a:solidFill>
              </a:rPr>
              <a:t>Costs vary per university and style of room, but on average, expect to pay $8000-10000 per year</a:t>
            </a:r>
            <a:endParaRPr/>
          </a:p>
          <a:p>
            <a:pPr marL="91440" lvl="0" indent="-97155" algn="l" rtl="0">
              <a:lnSpc>
                <a:spcPct val="110000"/>
              </a:lnSpc>
              <a:spcBef>
                <a:spcPts val="1600"/>
              </a:spcBef>
              <a:spcAft>
                <a:spcPts val="0"/>
              </a:spcAft>
              <a:buSzPct val="100000"/>
              <a:buFont typeface="Noto Sans Symbols"/>
              <a:buChar char="⮚"/>
            </a:pPr>
            <a:r>
              <a:rPr lang="en-US" sz="1800">
                <a:solidFill>
                  <a:srgbClr val="FFFFFF"/>
                </a:solidFill>
              </a:rPr>
              <a:t> Off-campus residence</a:t>
            </a:r>
            <a:endParaRPr/>
          </a:p>
          <a:p>
            <a:pPr marL="384048" lvl="1" indent="-182880" algn="l" rtl="0">
              <a:lnSpc>
                <a:spcPct val="100000"/>
              </a:lnSpc>
              <a:spcBef>
                <a:spcPts val="400"/>
              </a:spcBef>
              <a:spcAft>
                <a:spcPts val="0"/>
              </a:spcAft>
              <a:buClr>
                <a:srgbClr val="FFFFFF"/>
              </a:buClr>
              <a:buSzPct val="100000"/>
              <a:buFont typeface="Noto Sans Symbols"/>
              <a:buChar char="⮚"/>
            </a:pPr>
            <a:r>
              <a:rPr lang="en-US" sz="1600">
                <a:solidFill>
                  <a:srgbClr val="FFFFFF"/>
                </a:solidFill>
              </a:rPr>
              <a:t>Depending on city, home style (i.e. private apartment or shared space) and proximity to school, but on average, expect to pay between 5500-15000/year</a:t>
            </a:r>
            <a:endParaRPr/>
          </a:p>
          <a:p>
            <a:pPr marL="91440" lvl="0" indent="-97155" algn="l" rtl="0">
              <a:lnSpc>
                <a:spcPct val="110000"/>
              </a:lnSpc>
              <a:spcBef>
                <a:spcPts val="1600"/>
              </a:spcBef>
              <a:spcAft>
                <a:spcPts val="0"/>
              </a:spcAft>
              <a:buSzPct val="100000"/>
              <a:buFont typeface="Noto Sans Symbols"/>
              <a:buChar char="⮚"/>
            </a:pPr>
            <a:r>
              <a:rPr lang="en-US" sz="1800">
                <a:solidFill>
                  <a:srgbClr val="FFFFFF"/>
                </a:solidFill>
              </a:rPr>
              <a:t> Commuting from home is an alternative option to living near school</a:t>
            </a:r>
            <a:endParaRPr/>
          </a:p>
          <a:p>
            <a:pPr marL="384048" lvl="1" indent="-182880" algn="l" rtl="0">
              <a:lnSpc>
                <a:spcPct val="100000"/>
              </a:lnSpc>
              <a:spcBef>
                <a:spcPts val="400"/>
              </a:spcBef>
              <a:spcAft>
                <a:spcPts val="0"/>
              </a:spcAft>
              <a:buClr>
                <a:srgbClr val="FFFFFF"/>
              </a:buClr>
              <a:buSzPct val="100000"/>
              <a:buFont typeface="Noto Sans Symbols"/>
              <a:buChar char="⮚"/>
            </a:pPr>
            <a:r>
              <a:rPr lang="en-US" sz="1600">
                <a:solidFill>
                  <a:srgbClr val="FFFFFF"/>
                </a:solidFill>
              </a:rPr>
              <a:t>Consider paying cost of vehicle maintenance, insurance and gas</a:t>
            </a:r>
            <a:endParaRPr/>
          </a:p>
        </p:txBody>
      </p:sp>
      <p:pic>
        <p:nvPicPr>
          <p:cNvPr id="182" name="Google Shape;182;p20" descr="Wallingford Hall | McMaster Residence | Student Housing"/>
          <p:cNvPicPr preferRelativeResize="0"/>
          <p:nvPr/>
        </p:nvPicPr>
        <p:blipFill rotWithShape="1">
          <a:blip r:embed="rId3">
            <a:alphaModFix/>
          </a:blip>
          <a:srcRect l="1369" r="25262" b="-1"/>
          <a:stretch/>
        </p:blipFill>
        <p:spPr>
          <a:xfrm>
            <a:off x="4654296" y="10"/>
            <a:ext cx="7537703" cy="685799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86"/>
        <p:cNvGrpSpPr/>
        <p:nvPr/>
      </p:nvGrpSpPr>
      <p:grpSpPr>
        <a:xfrm>
          <a:off x="0" y="0"/>
          <a:ext cx="0" cy="0"/>
          <a:chOff x="0" y="0"/>
          <a:chExt cx="0" cy="0"/>
        </a:xfrm>
      </p:grpSpPr>
      <p:sp>
        <p:nvSpPr>
          <p:cNvPr id="187" name="Google Shape;187;p21"/>
          <p:cNvSpPr/>
          <p:nvPr/>
        </p:nvSpPr>
        <p:spPr>
          <a:xfrm>
            <a:off x="15" y="0"/>
            <a:ext cx="12191985" cy="68580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1"/>
          <p:cNvSpPr txBox="1">
            <a:spLocks noGrp="1"/>
          </p:cNvSpPr>
          <p:nvPr>
            <p:ph type="title"/>
          </p:nvPr>
        </p:nvSpPr>
        <p:spPr>
          <a:xfrm>
            <a:off x="643467" y="516835"/>
            <a:ext cx="3448259" cy="166650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4000"/>
              <a:buFont typeface="Bookman Old Style"/>
              <a:buNone/>
            </a:pPr>
            <a:r>
              <a:rPr lang="en-US" sz="4000">
                <a:solidFill>
                  <a:srgbClr val="FFFFFF"/>
                </a:solidFill>
              </a:rPr>
              <a:t>Food Fees</a:t>
            </a:r>
            <a:endParaRPr sz="4000">
              <a:solidFill>
                <a:srgbClr val="FFFFFF"/>
              </a:solidFill>
            </a:endParaRPr>
          </a:p>
        </p:txBody>
      </p:sp>
      <p:cxnSp>
        <p:nvCxnSpPr>
          <p:cNvPr id="189" name="Google Shape;189;p21"/>
          <p:cNvCxnSpPr/>
          <p:nvPr/>
        </p:nvCxnSpPr>
        <p:spPr>
          <a:xfrm>
            <a:off x="723686" y="2353592"/>
            <a:ext cx="3291840" cy="0"/>
          </a:xfrm>
          <a:prstGeom prst="straightConnector1">
            <a:avLst/>
          </a:prstGeom>
          <a:noFill/>
          <a:ln w="19050" cap="flat" cmpd="sng">
            <a:solidFill>
              <a:schemeClr val="accent1"/>
            </a:solidFill>
            <a:prstDash val="solid"/>
            <a:round/>
            <a:headEnd type="none" w="sm" len="sm"/>
            <a:tailEnd type="none" w="sm" len="sm"/>
          </a:ln>
        </p:spPr>
      </p:cxnSp>
      <p:sp>
        <p:nvSpPr>
          <p:cNvPr id="190" name="Google Shape;190;p21"/>
          <p:cNvSpPr txBox="1">
            <a:spLocks noGrp="1"/>
          </p:cNvSpPr>
          <p:nvPr>
            <p:ph type="body" idx="1"/>
          </p:nvPr>
        </p:nvSpPr>
        <p:spPr>
          <a:xfrm>
            <a:off x="643467" y="2546224"/>
            <a:ext cx="3448259" cy="3342747"/>
          </a:xfrm>
          <a:prstGeom prst="rect">
            <a:avLst/>
          </a:prstGeom>
          <a:noFill/>
          <a:ln>
            <a:noFill/>
          </a:ln>
        </p:spPr>
        <p:txBody>
          <a:bodyPr spcFirstLastPara="1" wrap="square" lIns="0" tIns="45700" rIns="0" bIns="45700" anchor="t" anchorCtr="0">
            <a:normAutofit fontScale="92500"/>
          </a:bodyPr>
          <a:lstStyle/>
          <a:p>
            <a:pPr marL="91440" lvl="0" indent="-114300" algn="l" rtl="0">
              <a:lnSpc>
                <a:spcPct val="110000"/>
              </a:lnSpc>
              <a:spcBef>
                <a:spcPts val="0"/>
              </a:spcBef>
              <a:spcAft>
                <a:spcPts val="0"/>
              </a:spcAft>
              <a:buSzPts val="1800"/>
              <a:buFont typeface="Noto Sans Symbols"/>
              <a:buChar char="⮚"/>
            </a:pPr>
            <a:r>
              <a:rPr lang="en-US" sz="1800">
                <a:solidFill>
                  <a:srgbClr val="FFFFFF"/>
                </a:solidFill>
              </a:rPr>
              <a:t> College and university campuses provide students with options for meal plans</a:t>
            </a:r>
            <a:endParaRPr/>
          </a:p>
          <a:p>
            <a:pPr marL="91440" lvl="0" indent="-114300" algn="l" rtl="0">
              <a:lnSpc>
                <a:spcPct val="110000"/>
              </a:lnSpc>
              <a:spcBef>
                <a:spcPts val="1400"/>
              </a:spcBef>
              <a:spcAft>
                <a:spcPts val="0"/>
              </a:spcAft>
              <a:buSzPts val="1800"/>
              <a:buFont typeface="Noto Sans Symbols"/>
              <a:buChar char="⮚"/>
            </a:pPr>
            <a:r>
              <a:rPr lang="en-US" sz="1800">
                <a:solidFill>
                  <a:srgbClr val="FFFFFF"/>
                </a:solidFill>
              </a:rPr>
              <a:t> How it works: you buy a plan, get a card with money on it (like a debit card but only for food), go to the dining hall on campus and pick whatever food you want, then swipe your meal card to pay</a:t>
            </a:r>
            <a:endParaRPr/>
          </a:p>
          <a:p>
            <a:pPr marL="91440" lvl="0" indent="-114300" algn="l" rtl="0">
              <a:lnSpc>
                <a:spcPct val="110000"/>
              </a:lnSpc>
              <a:spcBef>
                <a:spcPts val="1400"/>
              </a:spcBef>
              <a:spcAft>
                <a:spcPts val="0"/>
              </a:spcAft>
              <a:buSzPts val="1800"/>
              <a:buFont typeface="Noto Sans Symbols"/>
              <a:buChar char="⮚"/>
            </a:pPr>
            <a:r>
              <a:rPr lang="en-US" sz="1800">
                <a:solidFill>
                  <a:srgbClr val="FFFFFF"/>
                </a:solidFill>
              </a:rPr>
              <a:t> Average cost: $5000 / year</a:t>
            </a:r>
            <a:endParaRPr sz="1800">
              <a:solidFill>
                <a:srgbClr val="FFFFFF"/>
              </a:solidFill>
            </a:endParaRPr>
          </a:p>
        </p:txBody>
      </p:sp>
      <p:pic>
        <p:nvPicPr>
          <p:cNvPr id="191" name="Google Shape;191;p21" descr="ILC Dining Hall - University Business Services - Ryerson University"/>
          <p:cNvPicPr preferRelativeResize="0"/>
          <p:nvPr/>
        </p:nvPicPr>
        <p:blipFill rotWithShape="1">
          <a:blip r:embed="rId3">
            <a:alphaModFix/>
          </a:blip>
          <a:srcRect l="4074" r="16514"/>
          <a:stretch/>
        </p:blipFill>
        <p:spPr>
          <a:xfrm>
            <a:off x="4654296" y="10"/>
            <a:ext cx="7537703" cy="685799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88"/>
                                        </p:tgtEl>
                                        <p:attrNameLst>
                                          <p:attrName>style.visibility</p:attrName>
                                        </p:attrNameLst>
                                      </p:cBhvr>
                                      <p:to>
                                        <p:strVal val="visible"/>
                                      </p:to>
                                    </p:set>
                                    <p:animEffect transition="in" filter="fade">
                                      <p:cBhvr>
                                        <p:cTn id="7" dur="700"/>
                                        <p:tgtEl>
                                          <p:spTgt spid="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95"/>
        <p:cNvGrpSpPr/>
        <p:nvPr/>
      </p:nvGrpSpPr>
      <p:grpSpPr>
        <a:xfrm>
          <a:off x="0" y="0"/>
          <a:ext cx="0" cy="0"/>
          <a:chOff x="0" y="0"/>
          <a:chExt cx="0" cy="0"/>
        </a:xfrm>
      </p:grpSpPr>
      <p:sp>
        <p:nvSpPr>
          <p:cNvPr id="196" name="Google Shape;196;p22"/>
          <p:cNvSpPr/>
          <p:nvPr/>
        </p:nvSpPr>
        <p:spPr>
          <a:xfrm>
            <a:off x="15" y="0"/>
            <a:ext cx="12191985" cy="68580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2"/>
          <p:cNvSpPr txBox="1">
            <a:spLocks noGrp="1"/>
          </p:cNvSpPr>
          <p:nvPr>
            <p:ph type="title"/>
          </p:nvPr>
        </p:nvSpPr>
        <p:spPr>
          <a:xfrm>
            <a:off x="643467" y="516835"/>
            <a:ext cx="3448259" cy="166650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4000"/>
              <a:buFont typeface="Bookman Old Style"/>
              <a:buNone/>
            </a:pPr>
            <a:r>
              <a:rPr lang="en-US" sz="4000">
                <a:solidFill>
                  <a:srgbClr val="FFFFFF"/>
                </a:solidFill>
              </a:rPr>
              <a:t>Book Fees</a:t>
            </a:r>
            <a:endParaRPr sz="4000">
              <a:solidFill>
                <a:srgbClr val="FFFFFF"/>
              </a:solidFill>
            </a:endParaRPr>
          </a:p>
        </p:txBody>
      </p:sp>
      <p:cxnSp>
        <p:nvCxnSpPr>
          <p:cNvPr id="198" name="Google Shape;198;p22"/>
          <p:cNvCxnSpPr/>
          <p:nvPr/>
        </p:nvCxnSpPr>
        <p:spPr>
          <a:xfrm>
            <a:off x="723686" y="2353592"/>
            <a:ext cx="3291840" cy="0"/>
          </a:xfrm>
          <a:prstGeom prst="straightConnector1">
            <a:avLst/>
          </a:prstGeom>
          <a:noFill/>
          <a:ln w="19050" cap="flat" cmpd="sng">
            <a:solidFill>
              <a:schemeClr val="accent1"/>
            </a:solidFill>
            <a:prstDash val="solid"/>
            <a:round/>
            <a:headEnd type="none" w="sm" len="sm"/>
            <a:tailEnd type="none" w="sm" len="sm"/>
          </a:ln>
        </p:spPr>
      </p:cxnSp>
      <p:sp>
        <p:nvSpPr>
          <p:cNvPr id="199" name="Google Shape;199;p22"/>
          <p:cNvSpPr txBox="1">
            <a:spLocks noGrp="1"/>
          </p:cNvSpPr>
          <p:nvPr>
            <p:ph type="body" idx="1"/>
          </p:nvPr>
        </p:nvSpPr>
        <p:spPr>
          <a:xfrm>
            <a:off x="373626" y="2546224"/>
            <a:ext cx="3991897" cy="3962731"/>
          </a:xfrm>
          <a:prstGeom prst="rect">
            <a:avLst/>
          </a:prstGeom>
          <a:noFill/>
          <a:ln>
            <a:noFill/>
          </a:ln>
        </p:spPr>
        <p:txBody>
          <a:bodyPr spcFirstLastPara="1" wrap="square" lIns="0" tIns="45700" rIns="0" bIns="45700" anchor="t" anchorCtr="0">
            <a:normAutofit fontScale="92500" lnSpcReduction="20000"/>
          </a:bodyPr>
          <a:lstStyle/>
          <a:p>
            <a:pPr marL="91440" lvl="0" indent="-105727" algn="l" rtl="0">
              <a:lnSpc>
                <a:spcPct val="110000"/>
              </a:lnSpc>
              <a:spcBef>
                <a:spcPts val="0"/>
              </a:spcBef>
              <a:spcAft>
                <a:spcPts val="0"/>
              </a:spcAft>
              <a:buSzPct val="100000"/>
              <a:buFont typeface="Noto Sans Symbols"/>
              <a:buChar char="⮚"/>
            </a:pPr>
            <a:r>
              <a:rPr lang="en-US" sz="1800" dirty="0">
                <a:solidFill>
                  <a:srgbClr val="FFFFFF"/>
                </a:solidFill>
              </a:rPr>
              <a:t> Average cost of new books: $1,000</a:t>
            </a:r>
          </a:p>
          <a:p>
            <a:pPr marL="0" lvl="0" indent="0" algn="l" rtl="0">
              <a:lnSpc>
                <a:spcPct val="110000"/>
              </a:lnSpc>
              <a:spcBef>
                <a:spcPts val="0"/>
              </a:spcBef>
              <a:spcAft>
                <a:spcPts val="0"/>
              </a:spcAft>
              <a:buSzPct val="100000"/>
              <a:buNone/>
            </a:pPr>
            <a:endParaRPr lang="en-US" sz="1800" dirty="0">
              <a:solidFill>
                <a:srgbClr val="FFFFFF"/>
              </a:solidFill>
            </a:endParaRPr>
          </a:p>
          <a:p>
            <a:pPr marL="91440" lvl="0" indent="-105727" algn="l" rtl="0">
              <a:lnSpc>
                <a:spcPct val="110000"/>
              </a:lnSpc>
              <a:spcBef>
                <a:spcPts val="0"/>
              </a:spcBef>
              <a:spcAft>
                <a:spcPts val="0"/>
              </a:spcAft>
              <a:buSzPct val="100000"/>
              <a:buFont typeface="Noto Sans Symbols"/>
              <a:buChar char="⮚"/>
            </a:pPr>
            <a:r>
              <a:rPr lang="en-US" sz="1800" dirty="0">
                <a:solidFill>
                  <a:srgbClr val="FFFFFF"/>
                </a:solidFill>
              </a:rPr>
              <a:t> Some universities make the sale of textbooks final. Meaning you cannot return the books. So make sure that you are buying the right book.  </a:t>
            </a:r>
            <a:endParaRPr dirty="0"/>
          </a:p>
          <a:p>
            <a:pPr marL="91440" lvl="0" indent="-105727" algn="l" rtl="0">
              <a:lnSpc>
                <a:spcPct val="110000"/>
              </a:lnSpc>
              <a:spcBef>
                <a:spcPts val="1400"/>
              </a:spcBef>
              <a:spcAft>
                <a:spcPts val="0"/>
              </a:spcAft>
              <a:buSzPct val="100000"/>
              <a:buFont typeface="Noto Sans Symbols"/>
              <a:buChar char="⮚"/>
            </a:pPr>
            <a:r>
              <a:rPr lang="en-US" sz="1800" dirty="0">
                <a:solidFill>
                  <a:srgbClr val="FFFFFF"/>
                </a:solidFill>
              </a:rPr>
              <a:t> Tips to save money: look for used books or e-books online, or wait a few weeks into starting a course before you buy books (even though courses may say you need a book, you don’t always need to buy it because the prof will summarize the book’s key points in their lessons)</a:t>
            </a:r>
            <a:endParaRPr dirty="0"/>
          </a:p>
          <a:p>
            <a:pPr marL="384048" lvl="1" indent="-182880" algn="l" rtl="0">
              <a:lnSpc>
                <a:spcPct val="100000"/>
              </a:lnSpc>
              <a:spcBef>
                <a:spcPts val="400"/>
              </a:spcBef>
              <a:spcAft>
                <a:spcPts val="0"/>
              </a:spcAft>
              <a:buClr>
                <a:srgbClr val="FFFFFF"/>
              </a:buClr>
              <a:buSzPct val="100000"/>
              <a:buFont typeface="Noto Sans Symbols"/>
              <a:buChar char="⮚"/>
            </a:pPr>
            <a:r>
              <a:rPr lang="en-US" sz="1600" dirty="0">
                <a:solidFill>
                  <a:srgbClr val="FFFFFF"/>
                </a:solidFill>
              </a:rPr>
              <a:t>Note: you can’t get away with this with every class</a:t>
            </a:r>
          </a:p>
        </p:txBody>
      </p:sp>
      <p:pic>
        <p:nvPicPr>
          <p:cNvPr id="200" name="Google Shape;200;p22" descr="Books to be included in World University Rankings analysis for first time |  Times Higher Education (THE)"/>
          <p:cNvPicPr preferRelativeResize="0"/>
          <p:nvPr/>
        </p:nvPicPr>
        <p:blipFill rotWithShape="1">
          <a:blip r:embed="rId3">
            <a:alphaModFix/>
          </a:blip>
          <a:srcRect l="13164" r="13469" b="-1"/>
          <a:stretch/>
        </p:blipFill>
        <p:spPr>
          <a:xfrm>
            <a:off x="4654296" y="10"/>
            <a:ext cx="7537703" cy="685799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97"/>
                                        </p:tgtEl>
                                        <p:attrNameLst>
                                          <p:attrName>style.visibility</p:attrName>
                                        </p:attrNameLst>
                                      </p:cBhvr>
                                      <p:to>
                                        <p:strVal val="visible"/>
                                      </p:to>
                                    </p:set>
                                    <p:animEffect transition="in" filter="fade">
                                      <p:cBhvr>
                                        <p:cTn id="7" dur="700"/>
                                        <p:tgtEl>
                                          <p:spTgt spid="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RetrospectVTI">
  <a:themeElements>
    <a:clrScheme name="Custom 34">
      <a:dk1>
        <a:srgbClr val="000000"/>
      </a:dk1>
      <a:lt1>
        <a:srgbClr val="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RetrospectVTI">
  <a:themeElements>
    <a:clrScheme name="Custom 34">
      <a:dk1>
        <a:srgbClr val="000000"/>
      </a:dk1>
      <a:lt1>
        <a:srgbClr val="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830</Words>
  <Application>Microsoft Office PowerPoint</Application>
  <PresentationFormat>Widescreen</PresentationFormat>
  <Paragraphs>63</Paragraphs>
  <Slides>15</Slides>
  <Notes>15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Bookman Old Style</vt:lpstr>
      <vt:lpstr>Arial</vt:lpstr>
      <vt:lpstr>Libre Franklin</vt:lpstr>
      <vt:lpstr>Noto Sans Symbols</vt:lpstr>
      <vt:lpstr>Calibri</vt:lpstr>
      <vt:lpstr>1_RetrospectVTI</vt:lpstr>
      <vt:lpstr>1_RetrospectVTI</vt:lpstr>
      <vt:lpstr>Careers</vt:lpstr>
      <vt:lpstr>Overview</vt:lpstr>
      <vt:lpstr>PowerPoint Presentation</vt:lpstr>
      <vt:lpstr>Post-Secondary Education Fees</vt:lpstr>
      <vt:lpstr>Program Fees: College</vt:lpstr>
      <vt:lpstr>Program Fees: University</vt:lpstr>
      <vt:lpstr>Housing Fees</vt:lpstr>
      <vt:lpstr>Food Fees</vt:lpstr>
      <vt:lpstr>Book Fees</vt:lpstr>
      <vt:lpstr>Other Fees</vt:lpstr>
      <vt:lpstr>Financial Aid</vt:lpstr>
      <vt:lpstr>Loans</vt:lpstr>
      <vt:lpstr>Bursaries</vt:lpstr>
      <vt:lpstr>Scholarships</vt:lpstr>
      <vt:lpstr>Exit Ticket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Careers</dc:title>
  <dc:creator>Owner</dc:creator>
  <cp:lastModifiedBy>Julie Bamford</cp:lastModifiedBy>
  <cp:revision>7</cp:revision>
  <dcterms:modified xsi:type="dcterms:W3CDTF">2023-03-07T14:39:55Z</dcterms:modified>
</cp:coreProperties>
</file>