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Common Mistakes Businesses Make When Expanding Internationally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Key Pitfalls and How to Avoid Them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Expanding internationally can be highly rewarding but also challenging. Many companies face common pitfalls that can derail their success.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Specifying Target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Companies often fail to define their target countries clearly, leading to wasted resources and ineffective strategies.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Paying Attention to Internal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Ignoring internal data and performance metrics can result in poor decision-making during expansion.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Adapting Sales and Marketing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Many businesses fail to adapt their sales and marketing channels to the local market's preferences, limiting their success.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Adapting Product Offering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Products must be tailored to meet local cultural, legal, and consumer preferences.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Letting Local Teams Lead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Local teams have insights that are invaluable for success, yet many businesses do not empower them to make key decisions.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Not Thinking Through Global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Failure to account for logistics issues—like supply chain and shipping complexities—can be a costly mistake.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By understanding and avoiding these common pitfalls, businesses can increase their chances of success in international markets.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