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70" r:id="rId10"/>
    <p:sldId id="271" r:id="rId11"/>
    <p:sldId id="272" r:id="rId12"/>
    <p:sldId id="273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4" r:id="rId21"/>
  </p:sldIdLst>
  <p:sldSz cx="12192000" cy="6858000"/>
  <p:notesSz cx="6858000" cy="9144000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Libre Franklin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about/copingwith-stresstips.html" TargetMode="External"/><Relationship Id="rId2" Type="http://schemas.openxmlformats.org/officeDocument/2006/relationships/hyperlink" Target="https://www.verywellmind.com/tips-to-reduce-stress-3145195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obbank.gc.ca/career-planning/quizz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peopledo.com/" TargetMode="External"/><Relationship Id="rId2" Type="http://schemas.openxmlformats.org/officeDocument/2006/relationships/hyperlink" Target="https://www.youtube.com/watch?v=ABVpi3V8_H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obbank.gc.ca/career-planning/quizz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 dirty="0">
                <a:solidFill>
                  <a:schemeClr val="lt1"/>
                </a:solidFill>
              </a:rPr>
              <a:t>Unit 1 </a:t>
            </a:r>
            <a:br>
              <a:rPr lang="en-US" sz="5400" dirty="0">
                <a:solidFill>
                  <a:schemeClr val="lt1"/>
                </a:solidFill>
              </a:rPr>
            </a:br>
            <a:r>
              <a:rPr lang="en-US" sz="5400" dirty="0">
                <a:solidFill>
                  <a:schemeClr val="lt1"/>
                </a:solidFill>
              </a:rPr>
              <a:t>Career Journey</a:t>
            </a:r>
            <a:endParaRPr dirty="0"/>
          </a:p>
        </p:txBody>
      </p:sp>
      <p:cxnSp>
        <p:nvCxnSpPr>
          <p:cNvPr id="115" name="Google Shape;115;p15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972D-2624-288A-07C0-D2CF50EE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Stress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28DAF-9A27-6F2F-5798-8FEECD01E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/>
              <a:t>Stress is a part of our everyday lives and it’s important to learn how to manage stress properly so that it does not interfere with our daily lives and ambitions</a:t>
            </a:r>
          </a:p>
          <a:p>
            <a:pPr marL="114300" indent="0">
              <a:buNone/>
            </a:pPr>
            <a:r>
              <a:rPr lang="en-CA" b="1" dirty="0"/>
              <a:t>Causes of Stress: </a:t>
            </a:r>
            <a:r>
              <a:rPr lang="en-CA" b="1" i="1" dirty="0"/>
              <a:t>personal and social, family, friends, school, health, work, career</a:t>
            </a:r>
          </a:p>
          <a:p>
            <a:pPr marL="114300" indent="0">
              <a:buNone/>
            </a:pPr>
            <a:r>
              <a:rPr lang="en-CA" b="1" dirty="0"/>
              <a:t>Stress Management Solutions</a:t>
            </a:r>
            <a:r>
              <a:rPr lang="en-CA" dirty="0"/>
              <a:t>:</a:t>
            </a:r>
            <a:r>
              <a:rPr lang="en-CA" i="1" dirty="0"/>
              <a:t> exercise, get outdoors, communicate your feelings, eat healthy foods, learn new things</a:t>
            </a:r>
          </a:p>
          <a:p>
            <a:pPr marL="114300" indent="0">
              <a:buNone/>
            </a:pPr>
            <a:r>
              <a:rPr lang="en-CA" u="sng" dirty="0"/>
              <a:t>Websites</a:t>
            </a:r>
          </a:p>
          <a:p>
            <a:pPr marL="114300" indent="0">
              <a:buNone/>
            </a:pPr>
            <a:r>
              <a:rPr lang="en-CA" dirty="0">
                <a:hlinkClick r:id="rId2"/>
              </a:rPr>
              <a:t>https://www.verywellmind.com/tips-to-reduce-stress-3145195</a:t>
            </a:r>
            <a:endParaRPr lang="en-CA" dirty="0"/>
          </a:p>
          <a:p>
            <a:pPr marL="114300" indent="0">
              <a:buNone/>
            </a:pPr>
            <a:r>
              <a:rPr lang="en-CA" dirty="0">
                <a:hlinkClick r:id="rId3"/>
              </a:rPr>
              <a:t>https://www.cdc.gov/violenceprevention/about/copingwith-stresstips.html</a:t>
            </a:r>
            <a:endParaRPr lang="en-CA" dirty="0"/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249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1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2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ookman Old Style"/>
              <a:buNone/>
            </a:pPr>
            <a:r>
              <a:rPr lang="en-US" sz="6000">
                <a:solidFill>
                  <a:schemeClr val="dk2"/>
                </a:solidFill>
              </a:rPr>
              <a:t>How to choose a career</a:t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0" y="0"/>
            <a:ext cx="458473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Bookman Old Style"/>
              <a:buNone/>
            </a:pPr>
            <a:r>
              <a:rPr lang="en-US">
                <a:solidFill>
                  <a:srgbClr val="FFFFFF"/>
                </a:solidFill>
              </a:rPr>
              <a:t>The “BIG 3”…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96" name="Google Shape;196;p22"/>
          <p:cNvGrpSpPr/>
          <p:nvPr/>
        </p:nvGrpSpPr>
        <p:grpSpPr>
          <a:xfrm>
            <a:off x="1132568" y="2719840"/>
            <a:ext cx="9987188" cy="3105001"/>
            <a:chOff x="35605" y="44146"/>
            <a:chExt cx="9987188" cy="3105001"/>
          </a:xfrm>
        </p:grpSpPr>
        <p:sp>
          <p:nvSpPr>
            <p:cNvPr id="197" name="Google Shape;197;p22"/>
            <p:cNvSpPr/>
            <p:nvPr/>
          </p:nvSpPr>
          <p:spPr>
            <a:xfrm>
              <a:off x="616949" y="44146"/>
              <a:ext cx="1818562" cy="1818562"/>
            </a:xfrm>
            <a:prstGeom prst="ellipse">
              <a:avLst/>
            </a:prstGeom>
            <a:solidFill>
              <a:srgbClr val="F8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1004512" y="431709"/>
              <a:ext cx="1043437" cy="10434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35606" y="2429147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35605" y="2429147"/>
              <a:ext cx="3144463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"/>
                <a:buNone/>
              </a:pPr>
              <a:r>
                <a:rPr lang="en-US" sz="4000" b="0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STRENGTHS</a:t>
              </a:r>
              <a:endParaRPr dirty="0"/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4119918" y="44146"/>
              <a:ext cx="1818562" cy="1818562"/>
            </a:xfrm>
            <a:prstGeom prst="ellipse">
              <a:avLst/>
            </a:prstGeom>
            <a:solidFill>
              <a:srgbClr val="F8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4507481" y="431709"/>
              <a:ext cx="1043437" cy="10434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3538574" y="2429147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 txBox="1"/>
            <p:nvPr/>
          </p:nvSpPr>
          <p:spPr>
            <a:xfrm>
              <a:off x="3538574" y="2429147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INTERESTS</a:t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7622887" y="44146"/>
              <a:ext cx="1818562" cy="1818562"/>
            </a:xfrm>
            <a:prstGeom prst="ellipse">
              <a:avLst/>
            </a:prstGeom>
            <a:solidFill>
              <a:srgbClr val="F8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8010450" y="431709"/>
              <a:ext cx="1043437" cy="10434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7041543" y="2429147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7041543" y="2429147"/>
              <a:ext cx="298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Libre Franklin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HOBBIES</a:t>
              </a:r>
              <a:endParaRPr/>
            </a:p>
          </p:txBody>
        </p:sp>
      </p:grpSp>
      <p:sp>
        <p:nvSpPr>
          <p:cNvPr id="209" name="Google Shape;209;p2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Bookman Old Style"/>
              <a:buNone/>
            </a:pPr>
            <a:r>
              <a:rPr lang="en-US" sz="4000"/>
              <a:t>What are your BIG 3?</a:t>
            </a:r>
            <a:endParaRPr sz="4000"/>
          </a:p>
        </p:txBody>
      </p:sp>
      <p:cxnSp>
        <p:nvCxnSpPr>
          <p:cNvPr id="216" name="Google Shape;216;p23"/>
          <p:cNvCxnSpPr/>
          <p:nvPr/>
        </p:nvCxnSpPr>
        <p:spPr>
          <a:xfrm>
            <a:off x="962164" y="2478513"/>
            <a:ext cx="292608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314632" y="2639380"/>
            <a:ext cx="4070555" cy="322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/>
              <a:t> Take five to ten minutes to post the following on Moodle: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⮚"/>
            </a:pPr>
            <a:r>
              <a:rPr lang="en-US" dirty="0"/>
              <a:t>Your strengths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⮚"/>
            </a:pPr>
            <a:r>
              <a:rPr lang="en-US" dirty="0"/>
              <a:t> Your interests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⮚"/>
            </a:pPr>
            <a:r>
              <a:rPr lang="en-US" dirty="0"/>
              <a:t> Your hobbies</a:t>
            </a:r>
            <a:endParaRPr dirty="0"/>
          </a:p>
          <a:p>
            <a:pPr marL="91440" lvl="0" indent="-12065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/>
              <a:t> </a:t>
            </a:r>
            <a:r>
              <a:rPr lang="en-US" b="1" u="sng" dirty="0"/>
              <a:t>Note:</a:t>
            </a:r>
            <a:r>
              <a:rPr lang="en-US" dirty="0"/>
              <a:t> add pictures, </a:t>
            </a:r>
            <a:r>
              <a:rPr lang="en-US" dirty="0" err="1"/>
              <a:t>colour</a:t>
            </a:r>
            <a:r>
              <a:rPr lang="en-US" dirty="0"/>
              <a:t>, design and images to </a:t>
            </a:r>
            <a:r>
              <a:rPr lang="en-US"/>
              <a:t>personalize this!</a:t>
            </a:r>
            <a:endParaRPr lang="en-US" dirty="0"/>
          </a:p>
        </p:txBody>
      </p:sp>
      <p:pic>
        <p:nvPicPr>
          <p:cNvPr id="218" name="Google Shape;218;p23" descr="HCPL - HCPL Blog - Find a New Hobby"/>
          <p:cNvPicPr preferRelativeResize="0"/>
          <p:nvPr/>
        </p:nvPicPr>
        <p:blipFill rotWithShape="1">
          <a:blip r:embed="rId3">
            <a:alphaModFix/>
          </a:blip>
          <a:srcRect l="6655" r="4497"/>
          <a:stretch/>
        </p:blipFill>
        <p:spPr>
          <a:xfrm>
            <a:off x="4653447" y="1316830"/>
            <a:ext cx="6892560" cy="387889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3A3A"/>
            </a:gs>
            <a:gs pos="65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A3A3A"/>
              </a:gs>
              <a:gs pos="65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</a:pPr>
            <a:r>
              <a:rPr lang="en-US"/>
              <a:t>Example</a:t>
            </a:r>
            <a:endParaRPr/>
          </a:p>
        </p:txBody>
      </p:sp>
      <p:cxnSp>
        <p:nvCxnSpPr>
          <p:cNvPr id="226" name="Google Shape;226;p2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2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24"/>
          <p:cNvGrpSpPr/>
          <p:nvPr/>
        </p:nvGrpSpPr>
        <p:grpSpPr>
          <a:xfrm>
            <a:off x="1382060" y="2818256"/>
            <a:ext cx="9488205" cy="2346597"/>
            <a:chOff x="285097" y="719741"/>
            <a:chExt cx="9488205" cy="2346597"/>
          </a:xfrm>
        </p:grpSpPr>
        <p:sp>
          <p:nvSpPr>
            <p:cNvPr id="229" name="Google Shape;229;p24"/>
            <p:cNvSpPr/>
            <p:nvPr/>
          </p:nvSpPr>
          <p:spPr>
            <a:xfrm>
              <a:off x="1063980" y="719741"/>
              <a:ext cx="1274535" cy="12745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285097" y="2346338"/>
              <a:ext cx="28323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285097" y="2346338"/>
              <a:ext cx="28323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Strengths:</a:t>
              </a:r>
              <a:b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Planning</a:t>
              </a: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391932" y="719741"/>
              <a:ext cx="1274535" cy="12745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3613050" y="2346338"/>
              <a:ext cx="28323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 txBox="1"/>
            <p:nvPr/>
          </p:nvSpPr>
          <p:spPr>
            <a:xfrm>
              <a:off x="3613050" y="2346338"/>
              <a:ext cx="28323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Interests:</a:t>
              </a:r>
              <a:b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Languages</a:t>
              </a: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7719885" y="719741"/>
              <a:ext cx="1274535" cy="127453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6941002" y="2346338"/>
              <a:ext cx="28323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4"/>
            <p:cNvSpPr txBox="1"/>
            <p:nvPr/>
          </p:nvSpPr>
          <p:spPr>
            <a:xfrm>
              <a:off x="6941002" y="2346338"/>
              <a:ext cx="28323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Hobbies:</a:t>
              </a:r>
              <a:b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Art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25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2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6738013" y="639098"/>
            <a:ext cx="4813072" cy="357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Bookman Old Style"/>
              <a:buNone/>
            </a:pPr>
            <a:r>
              <a:rPr lang="en-US" sz="6200" b="1">
                <a:solidFill>
                  <a:srgbClr val="262626"/>
                </a:solidFill>
              </a:rPr>
              <a:t>How do my “Big 3” relate to my job?</a:t>
            </a:r>
            <a:endParaRPr/>
          </a:p>
        </p:txBody>
      </p:sp>
      <p:pic>
        <p:nvPicPr>
          <p:cNvPr id="246" name="Google Shape;246;p25" descr="Orange question mark icon vector Free vector in Adobe Illustrator ai ( .ai  ) vector illustration graphic art design format format for free download  151.53KB"/>
          <p:cNvPicPr preferRelativeResize="0"/>
          <p:nvPr/>
        </p:nvPicPr>
        <p:blipFill rotWithShape="1">
          <a:blip r:embed="rId3">
            <a:alphaModFix/>
          </a:blip>
          <a:srcRect b="7466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25"/>
          <p:cNvCxnSpPr/>
          <p:nvPr/>
        </p:nvCxnSpPr>
        <p:spPr>
          <a:xfrm>
            <a:off x="6858549" y="4371149"/>
            <a:ext cx="4572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2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DD9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rgbClr val="E5DD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 dirty="0"/>
              <a:t>For Learning </a:t>
            </a:r>
            <a:br>
              <a:rPr lang="en-US" sz="4800" dirty="0"/>
            </a:br>
            <a:r>
              <a:rPr lang="en-US" sz="4800" dirty="0"/>
              <a:t>Forum Discussion</a:t>
            </a:r>
            <a:br>
              <a:rPr lang="en-US" sz="4800" dirty="0"/>
            </a:br>
            <a:endParaRPr sz="4800" dirty="0"/>
          </a:p>
        </p:txBody>
      </p:sp>
      <p:cxnSp>
        <p:nvCxnSpPr>
          <p:cNvPr id="265" name="Google Shape;265;p27"/>
          <p:cNvCxnSpPr/>
          <p:nvPr/>
        </p:nvCxnSpPr>
        <p:spPr>
          <a:xfrm>
            <a:off x="4971974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27"/>
          <p:cNvSpPr txBox="1"/>
          <p:nvPr/>
        </p:nvSpPr>
        <p:spPr>
          <a:xfrm>
            <a:off x="5301799" y="963507"/>
            <a:ext cx="5498724" cy="49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up with a list of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 potential careers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based on your BIG 3.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challenge will be to think of something that matches your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strengths/interests/hobbies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but is also </a:t>
            </a:r>
            <a:r>
              <a:rPr lang="en-US" sz="1800" b="1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realistic and profitable.</a:t>
            </a:r>
            <a:endParaRPr sz="1800" b="1" i="0" u="none" strike="noStrike" cap="none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Don’t forget to submit your exit ticket </a:t>
            </a:r>
            <a:r>
              <a:rPr lang="en-US" sz="1800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Moodle before class ends.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 dirty="0"/>
              <a:t>Career Quiz</a:t>
            </a:r>
            <a:endParaRPr dirty="0"/>
          </a:p>
        </p:txBody>
      </p:sp>
      <p:pic>
        <p:nvPicPr>
          <p:cNvPr id="273" name="Google Shape;273;p28" descr="Brain and heart handshake concept Royalty Free Vector Image"/>
          <p:cNvPicPr preferRelativeResize="0"/>
          <p:nvPr/>
        </p:nvPicPr>
        <p:blipFill rotWithShape="1">
          <a:blip r:embed="rId3">
            <a:alphaModFix/>
          </a:blip>
          <a:srcRect b="14256"/>
          <a:stretch/>
        </p:blipFill>
        <p:spPr>
          <a:xfrm>
            <a:off x="643192" y="1558399"/>
            <a:ext cx="5115347" cy="3421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8"/>
          <p:cNvCxnSpPr/>
          <p:nvPr/>
        </p:nvCxnSpPr>
        <p:spPr>
          <a:xfrm>
            <a:off x="6514044" y="2246569"/>
            <a:ext cx="45720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28"/>
          <p:cNvSpPr txBox="1">
            <a:spLocks noGrp="1"/>
          </p:cNvSpPr>
          <p:nvPr>
            <p:ph type="body" idx="1"/>
          </p:nvPr>
        </p:nvSpPr>
        <p:spPr>
          <a:xfrm>
            <a:off x="6411684" y="2407436"/>
            <a:ext cx="5127172" cy="34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Go to the following website and choose one quiz (or a few) to get a list of possible career options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900"/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https://www.jobbank.gc.ca/career-planning/quizzes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065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When you finish your quiz (or quizzes), be sure to skim through the list of careers at the end and jot down any 3 that stand out/speak to you</a:t>
            </a:r>
            <a:endParaRPr dirty="0"/>
          </a:p>
        </p:txBody>
      </p:sp>
      <p:sp>
        <p:nvSpPr>
          <p:cNvPr id="276" name="Google Shape;276;p2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C309-E773-FC66-D72C-8A7ABA96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88445-3CC0-CB7D-FA2B-E17607972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Video: 5 Minutes on Careers Planning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https://www.youtube.com/watch?v=ABVpi3V8_Hw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People Do</a:t>
            </a:r>
            <a:endParaRPr lang="en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https://jobspeopledo.com/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u="none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180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 </a:t>
            </a:r>
            <a:r>
              <a:rPr lang="en-CA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Activity</a:t>
            </a:r>
            <a:endParaRPr lang="en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https://www.jobbank.gc.ca/career-planning/quizzes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59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" name="Google Shape;122;p1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3" name="Google Shape;123;p16" descr="Careers // About Pearson VUE // Pearson VUE"/>
          <p:cNvPicPr preferRelativeResize="0"/>
          <p:nvPr/>
        </p:nvPicPr>
        <p:blipFill rotWithShape="1">
          <a:blip r:embed="rId3">
            <a:alphaModFix/>
          </a:blip>
          <a:srcRect r="4889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okman Old Style"/>
              <a:buNone/>
            </a:pPr>
            <a:r>
              <a:rPr lang="en-US" sz="5400" b="1">
                <a:solidFill>
                  <a:schemeClr val="dk1"/>
                </a:solidFill>
              </a:rPr>
              <a:t>Welcome!</a:t>
            </a:r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772429" y="4641183"/>
            <a:ext cx="6309360" cy="0"/>
          </a:xfrm>
          <a:prstGeom prst="straightConnector1">
            <a:avLst/>
          </a:prstGeom>
          <a:noFill/>
          <a:ln w="12700" cap="flat" cmpd="sng">
            <a:solidFill>
              <a:srgbClr val="3F3F3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What to expect</a:t>
            </a:r>
            <a:endParaRPr/>
          </a:p>
        </p:txBody>
      </p:sp>
      <p:cxnSp>
        <p:nvCxnSpPr>
          <p:cNvPr id="134" name="Google Shape;134;p17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7"/>
          <p:cNvGrpSpPr/>
          <p:nvPr/>
        </p:nvGrpSpPr>
        <p:grpSpPr>
          <a:xfrm>
            <a:off x="-1043222" y="2220445"/>
            <a:ext cx="10038617" cy="3537249"/>
            <a:chOff x="9891" y="124415"/>
            <a:chExt cx="10038617" cy="3537249"/>
          </a:xfrm>
        </p:grpSpPr>
        <p:sp>
          <p:nvSpPr>
            <p:cNvPr id="138" name="Google Shape;138;p17"/>
            <p:cNvSpPr/>
            <p:nvPr/>
          </p:nvSpPr>
          <p:spPr>
            <a:xfrm>
              <a:off x="9891" y="1325328"/>
              <a:ext cx="2996602" cy="44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9891" y="1325328"/>
              <a:ext cx="2996602" cy="44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ibre Franklin"/>
                <a:buNone/>
              </a:pPr>
              <a:endParaRPr dirty="0"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9891" y="1845563"/>
              <a:ext cx="2996602" cy="1816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504794" y="124415"/>
              <a:ext cx="1048810" cy="104881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3530898" y="1325328"/>
              <a:ext cx="2996602" cy="44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3530898" y="1325328"/>
              <a:ext cx="2996602" cy="44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ibre Franklin"/>
                <a:buNone/>
              </a:pPr>
              <a:r>
                <a:rPr lang="en-US" sz="1700" b="1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Reflection and discussion. This includes individual work and pair/group work.</a:t>
              </a:r>
              <a:endParaRPr dirty="0"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3530898" y="1845563"/>
              <a:ext cx="2996602" cy="1816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8025802" y="124415"/>
              <a:ext cx="1048810" cy="104881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7051906" y="1325328"/>
              <a:ext cx="2996602" cy="44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7051906" y="1325328"/>
              <a:ext cx="2996602" cy="44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Libre Franklin"/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Covering topics such as: </a:t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051906" y="1845563"/>
              <a:ext cx="2996602" cy="1816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7051906" y="1845563"/>
              <a:ext cx="2996602" cy="1816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85750" marR="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 panose="020B0604020202020204" pitchFamily="34" charset="0"/>
                <a:buChar char="•"/>
              </a:pPr>
              <a:r>
                <a:rPr lang="en-US" sz="1300" b="1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Reflecting on your past, current and future education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 panose="020B0604020202020204" pitchFamily="34" charset="0"/>
                <a:buChar char="•"/>
              </a:pPr>
              <a:r>
                <a:rPr lang="en-US" sz="1300" b="1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Choosing a career that’s right for you &amp; which path to take to get there</a:t>
              </a:r>
            </a:p>
            <a:p>
              <a:pPr marL="285750" marR="0" lvl="0" indent="-2857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dk1"/>
                  </a:solidFill>
                  <a:latin typeface="Libre Franklin"/>
                  <a:sym typeface="Libre Franklin"/>
                </a:rPr>
                <a:t>Stress Management and Healthy Lifestyle Balance </a:t>
              </a:r>
              <a:endParaRPr b="1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1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584734" y="0"/>
            <a:ext cx="76072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ookman Old Style"/>
              <a:buNone/>
            </a:pPr>
            <a:r>
              <a:rPr lang="en-US" sz="1200" dirty="0">
                <a:solidFill>
                  <a:srgbClr val="FFFFFF"/>
                </a:solidFill>
              </a:rPr>
              <a:t>A.K.A. (Also Known As)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The stuff that matters.</a:t>
            </a:r>
            <a:endParaRPr dirty="0"/>
          </a:p>
        </p:txBody>
      </p:sp>
      <p:sp>
        <p:nvSpPr>
          <p:cNvPr id="159" name="Google Shape;159;p1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34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Overview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67" name="Google Shape;167;p19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571752" y="2799654"/>
            <a:ext cx="3005462" cy="318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will be covering in class today: 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My education story 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How to choose a career</a:t>
            </a:r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Moodle work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Exit Ticket</a:t>
            </a:r>
            <a:endParaRPr dirty="0"/>
          </a:p>
        </p:txBody>
      </p:sp>
      <p:pic>
        <p:nvPicPr>
          <p:cNvPr id="169" name="Google Shape;169;p19" descr="Find A New Career At 40 | Best Careers To Start At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017" y="1483049"/>
            <a:ext cx="6798082" cy="38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20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6" name="Google Shape;176;p20" descr="Effective Teaching Styles: 5 Ways To Be A Great Teacher"/>
          <p:cNvPicPr preferRelativeResize="0"/>
          <p:nvPr/>
        </p:nvPicPr>
        <p:blipFill rotWithShape="1">
          <a:blip r:embed="rId3">
            <a:alphaModFix/>
          </a:blip>
          <a:srcRect t="6279" b="9451"/>
          <a:stretch/>
        </p:blipFill>
        <p:spPr>
          <a:xfrm>
            <a:off x="-32" y="10"/>
            <a:ext cx="121920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3000">
                <a:srgbClr val="000000">
                  <a:alpha val="20000"/>
                </a:srgbClr>
              </a:gs>
              <a:gs pos="100000">
                <a:srgbClr val="000000">
                  <a:alpha val="2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Bookman Old Style"/>
              <a:buNone/>
            </a:pPr>
            <a:r>
              <a:rPr lang="en-US" sz="4800" dirty="0">
                <a:solidFill>
                  <a:srgbClr val="FFFFFF"/>
                </a:solidFill>
              </a:rPr>
              <a:t>My Story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D701-584D-49E4-8690-534D432A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5691C-C0FD-48EF-BA64-A8586337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32" y="2222090"/>
            <a:ext cx="11562736" cy="3687098"/>
          </a:xfrm>
        </p:spPr>
        <p:txBody>
          <a:bodyPr/>
          <a:lstStyle/>
          <a:p>
            <a:r>
              <a:rPr lang="en-US" dirty="0"/>
              <a:t>In Ontario there are private, public, and Catholic schools </a:t>
            </a:r>
          </a:p>
          <a:p>
            <a:r>
              <a:rPr lang="en-US" dirty="0"/>
              <a:t>I went through the private education system </a:t>
            </a:r>
          </a:p>
          <a:p>
            <a:r>
              <a:rPr lang="en-US" dirty="0"/>
              <a:t>I went to one private elementary school for Grades 1-8; grades 9-11 and then grades 12-13</a:t>
            </a:r>
          </a:p>
          <a:p>
            <a:r>
              <a:rPr lang="en-US" dirty="0"/>
              <a:t>I earned a Bachelor of Arts Degree from mt. Allison University in New Brunswick, Canada; Major in French and Political Science**I took International Language Course and North American History Courses</a:t>
            </a:r>
          </a:p>
        </p:txBody>
      </p:sp>
    </p:spTree>
    <p:extLst>
      <p:ext uri="{BB962C8B-B14F-4D97-AF65-F5344CB8AC3E}">
        <p14:creationId xmlns:p14="http://schemas.microsoft.com/office/powerpoint/2010/main" val="24983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D701-584D-49E4-8690-534D432A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5691C-C0FD-48EF-BA64-A8586337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32" y="2222090"/>
            <a:ext cx="11562736" cy="3687098"/>
          </a:xfrm>
        </p:spPr>
        <p:txBody>
          <a:bodyPr/>
          <a:lstStyle/>
          <a:p>
            <a:r>
              <a:rPr lang="en-US" dirty="0"/>
              <a:t>I earned my Ontario and New York State Teaching Certificate from St. Bonaventure University in NY State</a:t>
            </a:r>
          </a:p>
          <a:p>
            <a:r>
              <a:rPr lang="en-US" dirty="0"/>
              <a:t>I earned my Master of Education from OISE/University of Toronto</a:t>
            </a:r>
          </a:p>
          <a:p>
            <a:r>
              <a:rPr lang="en-US" dirty="0"/>
              <a:t>I have also taken many professional development courses with OISE and York University</a:t>
            </a:r>
          </a:p>
          <a:p>
            <a:r>
              <a:rPr lang="en-US" dirty="0"/>
              <a:t>And even though I am no longer in university I am still learning each day – don’t think education ends when school ends – education continues long past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0959-026E-4803-A0CA-BF178E89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Education Moodle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D9AA4-F161-4189-8C00-549C22B24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your education look like so far? </a:t>
            </a:r>
          </a:p>
          <a:p>
            <a:r>
              <a:rPr lang="en-US" dirty="0"/>
              <a:t>How many schools have you gone to and where are the schools located? </a:t>
            </a:r>
          </a:p>
          <a:p>
            <a:r>
              <a:rPr lang="en-US" dirty="0"/>
              <a:t>Which school do you think has been most influential on you so far? </a:t>
            </a:r>
          </a:p>
          <a:p>
            <a:r>
              <a:rPr lang="en-US" dirty="0"/>
              <a:t>You will work on this for the next ten to fifteen minutes. Once you have posted your response you will comment on two other posts. </a:t>
            </a:r>
          </a:p>
        </p:txBody>
      </p:sp>
    </p:spTree>
    <p:extLst>
      <p:ext uri="{BB962C8B-B14F-4D97-AF65-F5344CB8AC3E}">
        <p14:creationId xmlns:p14="http://schemas.microsoft.com/office/powerpoint/2010/main" val="35251355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671</Words>
  <Application>Microsoft Office PowerPoint</Application>
  <PresentationFormat>Widescreen</PresentationFormat>
  <Paragraphs>69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Noto Sans Symbols</vt:lpstr>
      <vt:lpstr>Libre Franklin</vt:lpstr>
      <vt:lpstr>Bookman Old Style</vt:lpstr>
      <vt:lpstr>1_RetrospectVTI</vt:lpstr>
      <vt:lpstr>1_RetrospectVTI</vt:lpstr>
      <vt:lpstr>1_RetrospectVTI</vt:lpstr>
      <vt:lpstr>Unit 1  Career Journey</vt:lpstr>
      <vt:lpstr>Welcome!</vt:lpstr>
      <vt:lpstr>What to expect</vt:lpstr>
      <vt:lpstr>A.K.A. (Also Known As) The stuff that matters.</vt:lpstr>
      <vt:lpstr>Overview</vt:lpstr>
      <vt:lpstr>My Story</vt:lpstr>
      <vt:lpstr>My Education</vt:lpstr>
      <vt:lpstr>My Education</vt:lpstr>
      <vt:lpstr>Your Education Moodle Forum</vt:lpstr>
      <vt:lpstr>Stress Management</vt:lpstr>
      <vt:lpstr>How to choose a career</vt:lpstr>
      <vt:lpstr>The “BIG 3”…</vt:lpstr>
      <vt:lpstr>What are your BIG 3?</vt:lpstr>
      <vt:lpstr>Example</vt:lpstr>
      <vt:lpstr>How do my “Big 3” relate to my job?</vt:lpstr>
      <vt:lpstr>For Learning  Forum Discussion </vt:lpstr>
      <vt:lpstr>Career Quiz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Owner</dc:creator>
  <cp:lastModifiedBy>Gillian Matthews</cp:lastModifiedBy>
  <cp:revision>31</cp:revision>
  <dcterms:modified xsi:type="dcterms:W3CDTF">2024-04-26T15:26:24Z</dcterms:modified>
</cp:coreProperties>
</file>