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61" r:id="rId4"/>
    <p:sldId id="259" r:id="rId5"/>
    <p:sldId id="260" r:id="rId6"/>
    <p:sldId id="262" r:id="rId7"/>
    <p:sldId id="258" r:id="rId8"/>
    <p:sldId id="257" r:id="rId9"/>
    <p:sldId id="263" r:id="rId10"/>
  </p:sldIdLst>
  <p:sldSz cx="9144000" cy="6858000" type="overhead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78"/>
  </p:normalViewPr>
  <p:slideViewPr>
    <p:cSldViewPr snapToGrid="0" snapToObjects="1">
      <p:cViewPr varScale="1">
        <p:scale>
          <a:sx n="179" d="100"/>
          <a:sy n="179" d="100"/>
        </p:scale>
        <p:origin x="20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5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4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3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7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5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0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9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8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4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6984D-AE46-0B42-A4A3-F22A10A4A3D7}" type="datetimeFigureOut">
              <a:rPr lang="en-US" smtClean="0"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9E64B-11AD-6C4A-96AE-BD796540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706" y="293343"/>
            <a:ext cx="8641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222222"/>
                </a:solidFill>
                <a:latin typeface="Arial" charset="0"/>
              </a:rPr>
              <a:t>Images of American Life </a:t>
            </a:r>
          </a:p>
          <a:p>
            <a:r>
              <a:rPr lang="en-US" sz="5400" dirty="0" smtClean="0">
                <a:solidFill>
                  <a:srgbClr val="222222"/>
                </a:solidFill>
                <a:latin typeface="Arial" charset="0"/>
              </a:rPr>
              <a:t>in the 1920s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3934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5674530" y="3115124"/>
            <a:ext cx="645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22222"/>
                </a:solidFill>
                <a:latin typeface="Arial" charset="0"/>
              </a:rPr>
              <a:t>Soldiers Returning Home (1919)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551251" y="2022413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New York Times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Photo Archive (Public Domain) </a:t>
            </a:r>
            <a:endParaRPr lang="en-US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321"/>
            <a:ext cx="8503472" cy="63138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222222"/>
                </a:solidFill>
                <a:latin typeface="Arial" charset="0"/>
              </a:rPr>
              <a:t>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5935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5674530" y="3115124"/>
            <a:ext cx="645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22222"/>
                </a:solidFill>
                <a:latin typeface="Arial" charset="0"/>
              </a:rPr>
              <a:t>Suffragettes (1919)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551251" y="2022413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New York Times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Photo Archive (Public Domain) 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" y="207169"/>
            <a:ext cx="8455978" cy="64152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charset="0"/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80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5674530" y="3115124"/>
            <a:ext cx="645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22222"/>
                </a:solidFill>
                <a:latin typeface="Arial" charset="0"/>
              </a:rPr>
              <a:t>Los Angeles at Night (1920)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551251" y="2022413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New York Times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Photo Archive (Public Domain) 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92"/>
            <a:ext cx="8515350" cy="6695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Arial" charset="0"/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0" y="70192"/>
            <a:ext cx="8442102" cy="6732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5674530" y="3115124"/>
            <a:ext cx="645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charset="0"/>
              </a:rPr>
              <a:t>Five U.S. Congressional Secretaries in </a:t>
            </a:r>
            <a:r>
              <a:rPr lang="en-US" b="1" dirty="0" smtClean="0">
                <a:solidFill>
                  <a:srgbClr val="222222"/>
                </a:solidFill>
                <a:latin typeface="Arial" charset="0"/>
              </a:rPr>
              <a:t>overalls (1920)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551251" y="2022413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New York Times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Photo Archive (Public Domain) 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222222"/>
                </a:solidFill>
                <a:latin typeface="Arial" charset="0"/>
              </a:rPr>
              <a:t>4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7031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5674530" y="3115124"/>
            <a:ext cx="6459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22222"/>
                </a:solidFill>
                <a:latin typeface="Arial" charset="0"/>
              </a:rPr>
              <a:t>Carter and King Jazzing Orchestra, Houston (1921)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551251" y="2022413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Wikimedia Commons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(Public Domain) 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218"/>
            <a:ext cx="8503472" cy="61367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222222"/>
                </a:solidFill>
                <a:latin typeface="Arial" charset="0"/>
              </a:rPr>
              <a:t>5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8711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269" y="6237868"/>
            <a:ext cx="894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22222"/>
                </a:solidFill>
                <a:latin typeface="Arial" charset="0"/>
              </a:rPr>
              <a:t>Left to right, inventors and magnates Henry Ford and Thomas Edison, President of the United States Warren G. Harding, and businessman Harvey S. </a:t>
            </a:r>
            <a:r>
              <a:rPr lang="en-US" sz="1400" b="1" dirty="0" smtClean="0">
                <a:solidFill>
                  <a:srgbClr val="222222"/>
                </a:solidFill>
                <a:latin typeface="Arial" charset="0"/>
              </a:rPr>
              <a:t>Firestone (</a:t>
            </a:r>
            <a:r>
              <a:rPr lang="en-US" sz="1400" b="1" dirty="0">
                <a:solidFill>
                  <a:srgbClr val="222222"/>
                </a:solidFill>
                <a:latin typeface="Arial" charset="0"/>
              </a:rPr>
              <a:t>1921</a:t>
            </a:r>
            <a:r>
              <a:rPr lang="en-US" sz="1400" b="1" dirty="0" smtClean="0">
                <a:solidFill>
                  <a:srgbClr val="222222"/>
                </a:solidFill>
                <a:latin typeface="Arial" charset="0"/>
              </a:rPr>
              <a:t>)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913356" y="1952221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New York Times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Photo Archive (Public Domain) </a:t>
            </a:r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5577" cy="60507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chemeClr val="bg1"/>
                </a:solidFill>
                <a:latin typeface="Arial" charset="0"/>
              </a:rPr>
              <a:t>6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0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5531800" y="3288630"/>
            <a:ext cx="6744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22222"/>
                </a:solidFill>
                <a:latin typeface="Arial" charset="0"/>
              </a:rPr>
              <a:t>Eugene </a:t>
            </a:r>
            <a:r>
              <a:rPr lang="en-US" sz="1400" b="1" dirty="0" smtClean="0">
                <a:solidFill>
                  <a:srgbClr val="222222"/>
                </a:solidFill>
                <a:latin typeface="Arial" charset="0"/>
              </a:rPr>
              <a:t>O'Neill (writer) </a:t>
            </a:r>
            <a:r>
              <a:rPr lang="en-US" sz="1400" b="1" dirty="0">
                <a:solidFill>
                  <a:srgbClr val="222222"/>
                </a:solidFill>
                <a:latin typeface="Arial" charset="0"/>
              </a:rPr>
              <a:t>with his wife Agnes </a:t>
            </a:r>
            <a:r>
              <a:rPr lang="en-US" sz="1400" b="1" dirty="0" smtClean="0">
                <a:solidFill>
                  <a:srgbClr val="222222"/>
                </a:solidFill>
                <a:latin typeface="Arial" charset="0"/>
              </a:rPr>
              <a:t>&amp; son </a:t>
            </a:r>
            <a:r>
              <a:rPr lang="en-US" sz="1400" b="1" dirty="0">
                <a:solidFill>
                  <a:srgbClr val="222222"/>
                </a:solidFill>
                <a:latin typeface="Arial" charset="0"/>
              </a:rPr>
              <a:t>Shane in Cape </a:t>
            </a:r>
            <a:r>
              <a:rPr lang="en-US" sz="1400" b="1" dirty="0" smtClean="0">
                <a:solidFill>
                  <a:srgbClr val="222222"/>
                </a:solidFill>
                <a:latin typeface="Arial" charset="0"/>
              </a:rPr>
              <a:t>Cod (1922)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 rot="5400000">
            <a:off x="6551251" y="2022413"/>
            <a:ext cx="41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50" i="1" dirty="0" smtClean="0">
                <a:solidFill>
                  <a:srgbClr val="222222"/>
                </a:solidFill>
                <a:latin typeface="Arial" charset="0"/>
              </a:rPr>
              <a:t>New York Times </a:t>
            </a:r>
            <a:r>
              <a:rPr lang="en-US" sz="1050" dirty="0" smtClean="0">
                <a:solidFill>
                  <a:srgbClr val="222222"/>
                </a:solidFill>
                <a:latin typeface="Arial" charset="0"/>
              </a:rPr>
              <a:t>Photo Archive (Public Domain) 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"/>
          <a:stretch/>
        </p:blipFill>
        <p:spPr>
          <a:xfrm>
            <a:off x="73848" y="70192"/>
            <a:ext cx="8429624" cy="67446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222222"/>
                </a:solidFill>
                <a:latin typeface="Arial" charset="0"/>
              </a:rPr>
              <a:t>7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9469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06403" y="5993605"/>
            <a:ext cx="163759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222222"/>
                </a:solidFill>
                <a:latin typeface="Arial" charset="0"/>
              </a:rPr>
              <a:t>SOURCE</a:t>
            </a:r>
            <a:r>
              <a:rPr lang="en-US" sz="1000" dirty="0" smtClean="0">
                <a:solidFill>
                  <a:srgbClr val="222222"/>
                </a:solidFill>
                <a:latin typeface="Arial" charset="0"/>
              </a:rPr>
              <a:t>: </a:t>
            </a:r>
            <a:r>
              <a:rPr lang="en-US" sz="1000" i="1" dirty="0" smtClean="0">
                <a:solidFill>
                  <a:srgbClr val="222222"/>
                </a:solidFill>
                <a:latin typeface="Arial" charset="0"/>
              </a:rPr>
              <a:t>Getty Images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101281" y="6257434"/>
            <a:ext cx="8941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22222"/>
                </a:solidFill>
                <a:latin typeface="Arial" charset="0"/>
              </a:rPr>
              <a:t>Female flappers kicking, dancing, and having fun while musicians perform during a Charleston dance contest at the Parody Club</a:t>
            </a:r>
            <a:r>
              <a:rPr lang="en-US" sz="1600" b="1" dirty="0" smtClean="0">
                <a:solidFill>
                  <a:srgbClr val="222222"/>
                </a:solidFill>
                <a:latin typeface="Arial" charset="0"/>
              </a:rPr>
              <a:t>. (1926)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28" r="4375"/>
          <a:stretch/>
        </p:blipFill>
        <p:spPr>
          <a:xfrm>
            <a:off x="0" y="157162"/>
            <a:ext cx="9144000" cy="58364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8579"/>
            <a:ext cx="765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chemeClr val="bg1"/>
                </a:solidFill>
                <a:latin typeface="Arial" charset="0"/>
              </a:rPr>
              <a:t>8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358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235</TotalTime>
  <Words>205</Words>
  <Application>Microsoft Macintosh PowerPoint</Application>
  <PresentationFormat>Overhead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</dc:creator>
  <cp:lastModifiedBy>Stacey</cp:lastModifiedBy>
  <cp:revision>5</cp:revision>
  <dcterms:created xsi:type="dcterms:W3CDTF">2018-09-05T19:08:58Z</dcterms:created>
  <dcterms:modified xsi:type="dcterms:W3CDTF">2018-09-05T23:04:32Z</dcterms:modified>
</cp:coreProperties>
</file>