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4"/>
  </p:sldMasterIdLst>
  <p:sldIdLst>
    <p:sldId id="257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4" autoAdjust="0"/>
    <p:restoredTop sz="94619" autoAdjust="0"/>
  </p:normalViewPr>
  <p:slideViewPr>
    <p:cSldViewPr snapToGrid="0">
      <p:cViewPr varScale="1">
        <p:scale>
          <a:sx n="62" d="100"/>
          <a:sy n="62" d="100"/>
        </p:scale>
        <p:origin x="711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12/25/2022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17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12/25/2022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59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12/25/2022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4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12/25/2022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443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12/25/2022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8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12/25/2022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23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12/25/2022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04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12/25/2022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36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12/25/2022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94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12/25/2022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76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12/25/2022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28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12/25/2022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0089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11" r:id="rId5"/>
    <p:sldLayoutId id="2147483760" r:id="rId6"/>
    <p:sldLayoutId id="2147483762" r:id="rId7"/>
    <p:sldLayoutId id="2147483706" r:id="rId8"/>
    <p:sldLayoutId id="2147483709" r:id="rId9"/>
    <p:sldLayoutId id="2147483707" r:id="rId10"/>
    <p:sldLayoutId id="2147483708" r:id="rId11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rriam-webster.com/dictionary/caree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rriam-webster.com/dictionary/job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rriam-webster.com/dictionary/occupatio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9facoWNfhg" TargetMode="External"/><Relationship Id="rId2" Type="http://schemas.openxmlformats.org/officeDocument/2006/relationships/hyperlink" Target="https://www.youtube.com/watch?v=p_0HeokTrc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6D7A0BC-0046-4CAA-8E7F-DCAFE511E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</p:spPr>
        <p:txBody>
          <a:bodyPr>
            <a:normAutofit/>
          </a:bodyPr>
          <a:lstStyle/>
          <a:p>
            <a:r>
              <a:rPr lang="en-US" dirty="0"/>
              <a:t>Careers, Jobs, and Occupations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5D6E6B-3353-491C-A3C6-F278D6CED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468233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7C6334F-6411-41EC-AD7D-179EDD8B5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6B02CEE-3AF8-4349-9B3E-8970E6DF62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A01CF0-3FB5-44EB-B7DE-F2E86374C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F1A8C364-94D4-4630-BAD0-78722F34705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8733" y="3081867"/>
            <a:ext cx="11260667" cy="3310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805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DFCB4-14C0-4311-A8AE-F4FF4B05B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 from Merriam-Webster Dictionary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EF321-BEA1-41A8-ADBC-5F2087C5D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Career </a:t>
            </a:r>
          </a:p>
          <a:p>
            <a:r>
              <a:rPr lang="en-US" sz="2000" dirty="0"/>
              <a:t>“a job or profession that someone does for a long time” – example: “I want to make teaching my career” </a:t>
            </a:r>
          </a:p>
          <a:p>
            <a:r>
              <a:rPr lang="en-US" sz="2000" dirty="0"/>
              <a:t>“a period of time spend in a job or profession” – example: “During his long career in advertising he won numerous awards and honors” </a:t>
            </a:r>
          </a:p>
          <a:p>
            <a:r>
              <a:rPr lang="en-US" sz="2000" dirty="0">
                <a:hlinkClick r:id="rId2"/>
              </a:rPr>
              <a:t>https://www.merriam-webster.com/dictionary/career</a:t>
            </a:r>
            <a:r>
              <a:rPr lang="en-US" sz="20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511437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DFCB4-14C0-4311-A8AE-F4FF4B05B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 from Merriam-Webster Dictionary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EF321-BEA1-41A8-ADBC-5F2087C5D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Job </a:t>
            </a:r>
          </a:p>
          <a:p>
            <a:r>
              <a:rPr lang="en-US" sz="2000" dirty="0"/>
              <a:t>“a regular remunerative position” – example: “Henry got a parti-time job as a waiter” </a:t>
            </a:r>
          </a:p>
          <a:p>
            <a:r>
              <a:rPr lang="en-US" sz="2000" dirty="0"/>
              <a:t>“a specific duty, role, or function” – example: “The heart’s job is to circulate blood” </a:t>
            </a:r>
          </a:p>
          <a:p>
            <a:r>
              <a:rPr lang="en-US" sz="2000" dirty="0"/>
              <a:t>“a piece of work” – example: “repairing the roof was a big job” </a:t>
            </a:r>
          </a:p>
          <a:p>
            <a:r>
              <a:rPr lang="en-US" sz="2000" dirty="0">
                <a:hlinkClick r:id="rId2"/>
              </a:rPr>
              <a:t>https://www.merriam-webster.com/dictionary/job</a:t>
            </a: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52664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DFCB4-14C0-4311-A8AE-F4FF4B05B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 from Merriam-Webster Dictionary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EF321-BEA1-41A8-ADBC-5F2087C5D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Occupation </a:t>
            </a:r>
          </a:p>
          <a:p>
            <a:r>
              <a:rPr lang="en-US" sz="2000" dirty="0"/>
              <a:t>“an activity in which one engages” – example: “Pursuing reading has been his major occupation” </a:t>
            </a:r>
          </a:p>
          <a:p>
            <a:r>
              <a:rPr lang="en-US" sz="2000" dirty="0"/>
              <a:t>“the principal business of one’s life” – example: “Teaching was her occupation” </a:t>
            </a:r>
          </a:p>
          <a:p>
            <a:r>
              <a:rPr lang="en-US" sz="2000" dirty="0">
                <a:hlinkClick r:id="rId2"/>
              </a:rPr>
              <a:t>https://www.merriam-webster.com/dictionary/occupation</a:t>
            </a: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67513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DFCB4-14C0-4311-A8AE-F4FF4B05B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Moodle Forum Work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EF321-BEA1-41A8-ADBC-5F2087C5D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74240"/>
            <a:ext cx="11029615" cy="3801110"/>
          </a:xfrm>
        </p:spPr>
        <p:txBody>
          <a:bodyPr>
            <a:normAutofit/>
          </a:bodyPr>
          <a:lstStyle/>
          <a:p>
            <a:r>
              <a:rPr lang="en-US" sz="2000" dirty="0"/>
              <a:t>Watch the following videos: </a:t>
            </a:r>
          </a:p>
          <a:p>
            <a:r>
              <a:rPr lang="en-US" sz="2000" dirty="0">
                <a:hlinkClick r:id="rId2"/>
              </a:rPr>
              <a:t>https://www.youtube.com/watch?v=p_0HeokTrc0</a:t>
            </a:r>
            <a:r>
              <a:rPr lang="en-US" sz="2000" dirty="0"/>
              <a:t> </a:t>
            </a:r>
          </a:p>
          <a:p>
            <a:r>
              <a:rPr lang="en-US" sz="2000" dirty="0">
                <a:hlinkClick r:id="rId3"/>
              </a:rPr>
              <a:t>https://www.youtube.com/watch?v=09facoWNfhg</a:t>
            </a:r>
            <a:r>
              <a:rPr lang="en-US" sz="2000" dirty="0"/>
              <a:t> </a:t>
            </a:r>
          </a:p>
          <a:p>
            <a:r>
              <a:rPr lang="en-US" sz="2000" dirty="0"/>
              <a:t>Then complete the AS Learning Forum </a:t>
            </a:r>
            <a:r>
              <a:rPr lang="en-US" sz="2000"/>
              <a:t>Discussion and Exit </a:t>
            </a:r>
            <a:r>
              <a:rPr lang="en-US" sz="2000" dirty="0"/>
              <a:t>Card for today</a:t>
            </a:r>
          </a:p>
        </p:txBody>
      </p:sp>
    </p:spTree>
    <p:extLst>
      <p:ext uri="{BB962C8B-B14F-4D97-AF65-F5344CB8AC3E}">
        <p14:creationId xmlns:p14="http://schemas.microsoft.com/office/powerpoint/2010/main" val="3711575664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1E7CA09-9778-4414-AE97-8064B12DA3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D289AE2-D2AE-49D1-AFAC-3A79F6794255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927BD4C1-B6B1-4715-ABF9-E660A51A4EA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{3A8DC4C3-A67C-4613-ACF9-43E0905D0117}tf33552983_win32</Template>
  <TotalTime>198</TotalTime>
  <Words>252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Franklin Gothic Book</vt:lpstr>
      <vt:lpstr>Franklin Gothic Demi</vt:lpstr>
      <vt:lpstr>Wingdings 2</vt:lpstr>
      <vt:lpstr>DividendVTI</vt:lpstr>
      <vt:lpstr>Careers, Jobs, and Occupations</vt:lpstr>
      <vt:lpstr>Definitions from Merriam-Webster Dictionary </vt:lpstr>
      <vt:lpstr>Definitions from Merriam-Webster Dictionary </vt:lpstr>
      <vt:lpstr>Definitions from Merriam-Webster Dictionary </vt:lpstr>
      <vt:lpstr>Moodle Forum Work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Careers, Jobs, and Occupations</dc:title>
  <dc:creator>Julie Bamford</dc:creator>
  <cp:lastModifiedBy>gillian.matthews@sympatico.ca</cp:lastModifiedBy>
  <cp:revision>8</cp:revision>
  <dcterms:created xsi:type="dcterms:W3CDTF">2021-09-07T00:06:32Z</dcterms:created>
  <dcterms:modified xsi:type="dcterms:W3CDTF">2022-12-26T01:30:55Z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