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1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2023-08-31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GLC20: Assignment #1</a:t>
            </a:r>
            <a:br>
              <a:rPr lang="en-CA" sz="3200" dirty="0"/>
            </a:br>
            <a:r>
              <a:rPr lang="en-CA" sz="3200" dirty="0">
                <a:solidFill>
                  <a:srgbClr val="C00000"/>
                </a:solidFill>
              </a:rPr>
              <a:t>Education and Career Goals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</a:rPr>
              <a:t>Reflecting on Your Past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</a:rPr>
              <a:t>Assessing your Present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</a:rPr>
              <a:t>Considering Your Future Education and Career Goals</a:t>
            </a:r>
          </a:p>
          <a:p>
            <a:endParaRPr lang="en-CA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400" dirty="0">
              <a:solidFill>
                <a:schemeClr val="tx1"/>
              </a:solidFill>
            </a:endParaRPr>
          </a:p>
        </p:txBody>
      </p:sp>
      <p:pic>
        <p:nvPicPr>
          <p:cNvPr id="7170" name="Picture 2" descr="Image result for assignment pictures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2825896" cy="1982838"/>
          </a:xfrm>
          <a:prstGeom prst="rect">
            <a:avLst/>
          </a:prstGeom>
          <a:noFill/>
        </p:spPr>
      </p:pic>
      <p:sp>
        <p:nvSpPr>
          <p:cNvPr id="6146" name="AutoShape 2" descr="K:\TCA-Grade 11 Geography CGG3O\OF Learing Rubrics etc\diverse-family-picnic-outdoors-togetherness-260nw-594803300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6148" name="AutoShape 4" descr="K:\TCA-Grade 11 Geography CGG3O\OF Learing Rubrics etc\diverse-family-picnic-outdoors-togetherness-260nw-594803300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6" name="Picture 2" descr="705,000+ Education Pictures">
            <a:extLst>
              <a:ext uri="{FF2B5EF4-FFF2-40B4-BE49-F238E27FC236}">
                <a16:creationId xmlns:a16="http://schemas.microsoft.com/office/drawing/2014/main" id="{4EF6AA66-1D68-5B0D-919D-E354AF597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360" y="260647"/>
            <a:ext cx="1653286" cy="2480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3,053,281 Education Stock Photos - Free &amp; Royalty-Free Stock ...">
            <a:extLst>
              <a:ext uri="{FF2B5EF4-FFF2-40B4-BE49-F238E27FC236}">
                <a16:creationId xmlns:a16="http://schemas.microsoft.com/office/drawing/2014/main" id="{BAAC2D5C-831D-2D1D-9E4F-3CC70ADFE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81771"/>
            <a:ext cx="2513856" cy="167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Directions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Working by yourself, you will prepare an </a:t>
            </a:r>
            <a:r>
              <a:rPr lang="en-US" sz="2000" dirty="0">
                <a:solidFill>
                  <a:srgbClr val="C00000"/>
                </a:solidFill>
              </a:rPr>
              <a:t>Oral and Visual Presentation </a:t>
            </a:r>
            <a:r>
              <a:rPr lang="en-US" sz="2000" dirty="0"/>
              <a:t>on the following topics: </a:t>
            </a:r>
            <a:r>
              <a:rPr lang="en-US" sz="2000" i="1" dirty="0"/>
              <a:t>Your Past, Present and Future Education and Your Possible Career Interests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C00000"/>
                </a:solidFill>
              </a:rPr>
              <a:t>Reflect</a:t>
            </a:r>
            <a:r>
              <a:rPr lang="en-US" sz="2000" dirty="0"/>
              <a:t> on your </a:t>
            </a:r>
            <a:r>
              <a:rPr lang="en-US" sz="2000" dirty="0">
                <a:solidFill>
                  <a:srgbClr val="C00000"/>
                </a:solidFill>
              </a:rPr>
              <a:t>Past Education, Assess and Evaluate your Current Education and Consider your Future Education Needs and Dreams, </a:t>
            </a:r>
            <a:r>
              <a:rPr lang="en-US" sz="2000" dirty="0"/>
              <a:t>together with some possible </a:t>
            </a:r>
            <a:r>
              <a:rPr lang="en-US" sz="2000" dirty="0">
                <a:solidFill>
                  <a:srgbClr val="C00000"/>
                </a:solidFill>
              </a:rPr>
              <a:t>Career Ideas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r>
              <a:rPr lang="en-US" sz="2000" dirty="0"/>
              <a:t>Use the </a:t>
            </a:r>
            <a:r>
              <a:rPr lang="en-US" sz="2000" dirty="0">
                <a:solidFill>
                  <a:srgbClr val="C00000"/>
                </a:solidFill>
              </a:rPr>
              <a:t>Guiding Questions </a:t>
            </a:r>
            <a:r>
              <a:rPr lang="en-US" sz="2000" dirty="0"/>
              <a:t>on </a:t>
            </a:r>
            <a:r>
              <a:rPr lang="en-US" sz="2000" dirty="0">
                <a:solidFill>
                  <a:srgbClr val="C00000"/>
                </a:solidFill>
              </a:rPr>
              <a:t>Slide 4 </a:t>
            </a:r>
            <a:r>
              <a:rPr lang="en-US" sz="2000" dirty="0"/>
              <a:t>to assist you in your Planning.</a:t>
            </a:r>
          </a:p>
          <a:p>
            <a:pPr marL="457200" indent="-457200">
              <a:buAutoNum type="arabicPeriod"/>
            </a:pPr>
            <a:r>
              <a:rPr lang="en-US" sz="2000" dirty="0"/>
              <a:t>Choose a </a:t>
            </a:r>
            <a:r>
              <a:rPr lang="en-US" sz="2000" dirty="0">
                <a:solidFill>
                  <a:srgbClr val="C00000"/>
                </a:solidFill>
              </a:rPr>
              <a:t>format for your Presentation </a:t>
            </a:r>
            <a:r>
              <a:rPr lang="en-US" sz="2000" dirty="0"/>
              <a:t>(ex. Google Slides, Prezi, Canva etc.).Be creative!  Add pictures, </a:t>
            </a:r>
            <a:r>
              <a:rPr lang="en-US" sz="2000" dirty="0" err="1"/>
              <a:t>colour</a:t>
            </a:r>
            <a:r>
              <a:rPr lang="en-US" sz="2000" dirty="0"/>
              <a:t>, designs to  your Presentation!</a:t>
            </a:r>
          </a:p>
          <a:p>
            <a:pPr marL="457200" indent="-457200">
              <a:buAutoNum type="arabicPeriod"/>
            </a:pPr>
            <a:r>
              <a:rPr lang="en-US" sz="2000" dirty="0"/>
              <a:t>Remember to </a:t>
            </a:r>
            <a:r>
              <a:rPr lang="en-US" sz="2000" dirty="0">
                <a:solidFill>
                  <a:srgbClr val="C00000"/>
                </a:solidFill>
              </a:rPr>
              <a:t>personalize your presentation </a:t>
            </a:r>
            <a:r>
              <a:rPr lang="en-US" sz="2000" dirty="0"/>
              <a:t>by adding your own beliefs, opinions and values.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C00000"/>
                </a:solidFill>
              </a:rPr>
              <a:t>Document your sources </a:t>
            </a:r>
            <a:r>
              <a:rPr lang="en-US" sz="2000" dirty="0"/>
              <a:t>at the end of your Presentation using APA/MLA Format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endParaRPr lang="en-US" sz="20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rgbClr val="C00000"/>
                </a:solidFill>
              </a:rPr>
              <a:t>Written Section</a:t>
            </a:r>
            <a:r>
              <a:rPr lang="en-US" sz="2000" dirty="0"/>
              <a:t>: Key Titles to show each Section; Answers to Guiding Questions in key Points; add pictures, photos, designs etc. 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C00000"/>
                </a:solidFill>
              </a:rPr>
              <a:t>Oral Presentation</a:t>
            </a:r>
            <a:r>
              <a:rPr lang="en-US" sz="2000" dirty="0"/>
              <a:t>: Speak confidently and naturally (5 minutes); Be ready to answer Discussion Questions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C00000"/>
                </a:solidFill>
              </a:rPr>
              <a:t>Documentation of Sources</a:t>
            </a:r>
            <a:r>
              <a:rPr lang="en-US" sz="2000" dirty="0"/>
              <a:t>: Put your sources in APA/MLA Format</a:t>
            </a:r>
          </a:p>
          <a:p>
            <a:pPr marL="457200" indent="-457200">
              <a:buAutoNum type="arabicPeriod"/>
            </a:pPr>
            <a:r>
              <a:rPr lang="en-US" sz="2000" dirty="0"/>
              <a:t>Consult the </a:t>
            </a:r>
            <a:r>
              <a:rPr lang="en-US" sz="2000" dirty="0">
                <a:solidFill>
                  <a:srgbClr val="C00000"/>
                </a:solidFill>
              </a:rPr>
              <a:t>Assignment Directions and Upcoming Success Criteria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r>
              <a:rPr lang="en-US" sz="2000" dirty="0"/>
              <a:t>Show your work to your teacher </a:t>
            </a:r>
            <a:r>
              <a:rPr lang="en-US" sz="2000" dirty="0">
                <a:solidFill>
                  <a:srgbClr val="C00000"/>
                </a:solidFill>
              </a:rPr>
              <a:t>BEFORE posting </a:t>
            </a:r>
            <a:r>
              <a:rPr lang="en-US" sz="2000" dirty="0"/>
              <a:t>for your </a:t>
            </a:r>
            <a:r>
              <a:rPr lang="en-US" sz="2000" dirty="0">
                <a:solidFill>
                  <a:srgbClr val="C00000"/>
                </a:solidFill>
              </a:rPr>
              <a:t>OF Learning Progress Mark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endParaRPr lang="en-US" sz="2000" u="sng" dirty="0"/>
          </a:p>
          <a:p>
            <a:pPr marL="0" indent="0">
              <a:buNone/>
            </a:pPr>
            <a:endParaRPr lang="en-US" sz="2000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4093-A935-0A56-A20F-7FC1005D5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Guiding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1185B-F518-81CC-E81A-D586AAECF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2000" dirty="0"/>
              <a:t>**You may change these or adjust them to suit your presentation and interests.  You need a total of 5 Questions. Each question can be on a separate slide</a:t>
            </a:r>
          </a:p>
          <a:p>
            <a:pPr marL="457200" indent="-457200">
              <a:buAutoNum type="arabicPeriod"/>
            </a:pPr>
            <a:r>
              <a:rPr lang="en-CA" sz="2000" dirty="0"/>
              <a:t>What were some </a:t>
            </a:r>
            <a:r>
              <a:rPr lang="en-CA" sz="2000" dirty="0">
                <a:solidFill>
                  <a:srgbClr val="C00000"/>
                </a:solidFill>
              </a:rPr>
              <a:t>advantages of your past education</a:t>
            </a:r>
            <a:r>
              <a:rPr lang="en-CA" sz="2000" dirty="0"/>
              <a:t>?  What were </a:t>
            </a:r>
            <a:r>
              <a:rPr lang="en-CA" sz="2000" dirty="0">
                <a:solidFill>
                  <a:srgbClr val="C00000"/>
                </a:solidFill>
              </a:rPr>
              <a:t>some weaknesses</a:t>
            </a:r>
            <a:r>
              <a:rPr lang="en-CA" sz="2000" dirty="0"/>
              <a:t>? Explain.</a:t>
            </a:r>
          </a:p>
          <a:p>
            <a:pPr marL="457200" indent="-457200">
              <a:buAutoNum type="arabicPeriod"/>
            </a:pPr>
            <a:r>
              <a:rPr lang="en-CA" sz="2000" dirty="0"/>
              <a:t>What are some </a:t>
            </a:r>
            <a:r>
              <a:rPr lang="en-CA" sz="2000" dirty="0">
                <a:solidFill>
                  <a:srgbClr val="C00000"/>
                </a:solidFill>
              </a:rPr>
              <a:t>positives about your current education</a:t>
            </a:r>
            <a:r>
              <a:rPr lang="en-CA" sz="2000" dirty="0"/>
              <a:t>?  What are some </a:t>
            </a:r>
            <a:r>
              <a:rPr lang="en-CA" sz="2000" dirty="0">
                <a:solidFill>
                  <a:srgbClr val="C00000"/>
                </a:solidFill>
              </a:rPr>
              <a:t>problems or challenges</a:t>
            </a:r>
            <a:r>
              <a:rPr lang="en-CA" sz="2000" dirty="0"/>
              <a:t>? Explain.</a:t>
            </a:r>
          </a:p>
          <a:p>
            <a:pPr marL="457200" indent="-457200">
              <a:buAutoNum type="arabicPeriod"/>
            </a:pPr>
            <a:r>
              <a:rPr lang="en-CA" sz="2000" dirty="0"/>
              <a:t>What are your </a:t>
            </a:r>
            <a:r>
              <a:rPr lang="en-CA" sz="2000" dirty="0">
                <a:solidFill>
                  <a:srgbClr val="C00000"/>
                </a:solidFill>
              </a:rPr>
              <a:t>future education dreams</a:t>
            </a:r>
            <a:r>
              <a:rPr lang="en-CA" sz="2000" dirty="0"/>
              <a:t>?  Do you think they will be </a:t>
            </a:r>
            <a:r>
              <a:rPr lang="en-CA" sz="2000" dirty="0">
                <a:solidFill>
                  <a:srgbClr val="C00000"/>
                </a:solidFill>
              </a:rPr>
              <a:t>possible</a:t>
            </a:r>
            <a:r>
              <a:rPr lang="en-CA" sz="2000" dirty="0"/>
              <a:t>?  Explain.</a:t>
            </a:r>
          </a:p>
          <a:p>
            <a:pPr marL="457200" indent="-457200">
              <a:buAutoNum type="arabicPeriod"/>
            </a:pPr>
            <a:r>
              <a:rPr lang="en-CA" sz="2000" dirty="0"/>
              <a:t>What are some </a:t>
            </a:r>
            <a:r>
              <a:rPr lang="en-CA" sz="2000" dirty="0">
                <a:solidFill>
                  <a:srgbClr val="C00000"/>
                </a:solidFill>
              </a:rPr>
              <a:t>possible career ideas </a:t>
            </a:r>
            <a:r>
              <a:rPr lang="en-CA" sz="2000" dirty="0"/>
              <a:t>that you have?  How do you feel about these ideas?  Are you nervous or excited?  Explain</a:t>
            </a:r>
          </a:p>
          <a:p>
            <a:pPr marL="457200" indent="-457200">
              <a:buAutoNum type="arabicPeriod"/>
            </a:pPr>
            <a:r>
              <a:rPr lang="en-CA" sz="2000" dirty="0"/>
              <a:t>How can you demonstrate </a:t>
            </a:r>
            <a:r>
              <a:rPr lang="en-CA" sz="2000" dirty="0">
                <a:solidFill>
                  <a:srgbClr val="C00000"/>
                </a:solidFill>
              </a:rPr>
              <a:t>resilience and determination </a:t>
            </a:r>
            <a:r>
              <a:rPr lang="en-CA" sz="2000" dirty="0"/>
              <a:t>in achieving your </a:t>
            </a:r>
            <a:r>
              <a:rPr lang="en-CA" sz="2000" dirty="0">
                <a:solidFill>
                  <a:srgbClr val="C00000"/>
                </a:solidFill>
              </a:rPr>
              <a:t>educational and future career goals</a:t>
            </a:r>
            <a:r>
              <a:rPr lang="en-CA" sz="2000" dirty="0"/>
              <a:t>?  How can you </a:t>
            </a:r>
            <a:r>
              <a:rPr lang="en-CA" sz="2000" dirty="0">
                <a:solidFill>
                  <a:srgbClr val="C00000"/>
                </a:solidFill>
              </a:rPr>
              <a:t>manage stress </a:t>
            </a:r>
            <a:r>
              <a:rPr lang="en-CA" sz="2000" dirty="0"/>
              <a:t>and </a:t>
            </a:r>
            <a:r>
              <a:rPr lang="en-CA" sz="2000" dirty="0">
                <a:solidFill>
                  <a:srgbClr val="C00000"/>
                </a:solidFill>
              </a:rPr>
              <a:t>challenges</a:t>
            </a:r>
            <a:r>
              <a:rPr lang="en-CA" sz="2000" dirty="0"/>
              <a:t>?</a:t>
            </a:r>
          </a:p>
          <a:p>
            <a:pPr marL="457200" indent="-457200">
              <a:buAutoNum type="arabicPeriod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02546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A1.1 demonstrate an understanding of the importance of resilience and perseverance in school, life, and work – why it is helpful to acquire skills for adapting to change, persevering in the face of adversity, learning from mistakes, and thinking positively about setbacks – and </a:t>
            </a:r>
            <a:r>
              <a:rPr lang="en-US" sz="2000" dirty="0" err="1"/>
              <a:t>analyse</a:t>
            </a:r>
            <a:r>
              <a:rPr lang="en-US" sz="2000" dirty="0"/>
              <a:t> how developing resilience and perseverance can help them in all areas of their lives </a:t>
            </a:r>
          </a:p>
          <a:p>
            <a:pPr>
              <a:buNone/>
            </a:pPr>
            <a:r>
              <a:rPr lang="en-US" sz="2000" dirty="0"/>
              <a:t>A1.2 identify a range of strategies to help manage stress and achieve and maintain a healthy school/life/work balance, and explain how they have used such strategies in their lives so far and how they might apply them in the future</a:t>
            </a:r>
          </a:p>
          <a:p>
            <a:pPr>
              <a:buNone/>
            </a:pPr>
            <a:r>
              <a:rPr lang="en-US" sz="2000" dirty="0"/>
              <a:t>A2.1 apply various decision-making strategies as they set personal, social, educational, and career/life goals, then evaluate and revise those goals based on what they learn about themselves during this course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520</Words>
  <Application>Microsoft Office PowerPoint</Application>
  <PresentationFormat>On-screen Show (4:3)</PresentationFormat>
  <Paragraphs>31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GLC20: Assignment #1 Education and Career Goals Presentation</vt:lpstr>
      <vt:lpstr>Directions</vt:lpstr>
      <vt:lpstr>Requirements</vt:lpstr>
      <vt:lpstr>Guiding Questions</vt:lpstr>
      <vt:lpstr>Expectations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gillian.matthews@sympatico.ca</cp:lastModifiedBy>
  <cp:revision>51</cp:revision>
  <dcterms:created xsi:type="dcterms:W3CDTF">2019-05-05T23:22:58Z</dcterms:created>
  <dcterms:modified xsi:type="dcterms:W3CDTF">2023-09-01T01:46:54Z</dcterms:modified>
</cp:coreProperties>
</file>