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12192000" cy="6858000"/>
  <p:notesSz cx="6858000" cy="9144000"/>
  <p:embeddedFontLst>
    <p:embeddedFont>
      <p:font typeface="Bookman Old Style" panose="02050604050505020204" pitchFamily="18" charset="0"/>
      <p:regular r:id="rId26"/>
      <p:bold r:id="rId27"/>
      <p:italic r:id="rId28"/>
      <p:boldItalic r:id="rId29"/>
    </p:embeddedFont>
    <p:embeddedFont>
      <p:font typeface="Calibri" panose="020F0502020204030204" pitchFamily="34" charset="0"/>
      <p:regular r:id="rId30"/>
      <p:bold r:id="rId31"/>
      <p:italic r:id="rId32"/>
      <p:boldItalic r:id="rId33"/>
    </p:embeddedFont>
    <p:embeddedFont>
      <p:font typeface="Libre Franklin" pitchFamily="2"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7" d="100"/>
          <a:sy n="97" d="100"/>
        </p:scale>
        <p:origin x="102"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1" name="Google Shape;24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 name="Google Shape;26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1" name="Google Shape;28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3" name="Google Shape;29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1" name="Google Shape;30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0" name="Google Shape;31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3"/>
        <p:cNvGrpSpPr/>
        <p:nvPr/>
      </p:nvGrpSpPr>
      <p:grpSpPr>
        <a:xfrm>
          <a:off x="0" y="0"/>
          <a:ext cx="0" cy="0"/>
          <a:chOff x="0" y="0"/>
          <a:chExt cx="0" cy="0"/>
        </a:xfrm>
      </p:grpSpPr>
      <p:sp>
        <p:nvSpPr>
          <p:cNvPr id="14" name="Google Shape;14;p2"/>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EFEFE"/>
              </a:buClr>
              <a:buSzPts val="8000"/>
              <a:buFont typeface="Bookman Old Style"/>
              <a:buNone/>
              <a:defRPr sz="8000">
                <a:solidFill>
                  <a:srgbClr val="FEFEF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1100051" y="4645152"/>
            <a:ext cx="10058400" cy="1143000"/>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200"/>
              </a:spcBef>
              <a:spcAft>
                <a:spcPts val="0"/>
              </a:spcAft>
              <a:buSzPts val="2400"/>
              <a:buNone/>
              <a:defRPr sz="2400" cap="none">
                <a:solidFill>
                  <a:schemeClr val="lt1"/>
                </a:solidFill>
                <a:latin typeface="Libre Franklin"/>
                <a:ea typeface="Libre Franklin"/>
                <a:cs typeface="Libre Franklin"/>
                <a:sym typeface="Libre Franklin"/>
              </a:defRPr>
            </a:lvl1pPr>
            <a:lvl2pPr lvl="1" algn="ctr">
              <a:lnSpc>
                <a:spcPct val="100000"/>
              </a:lnSpc>
              <a:spcBef>
                <a:spcPts val="200"/>
              </a:spcBef>
              <a:spcAft>
                <a:spcPts val="0"/>
              </a:spcAft>
              <a:buClr>
                <a:srgbClr val="FEFEFE"/>
              </a:buClr>
              <a:buSzPts val="2400"/>
              <a:buNone/>
              <a:defRPr sz="2400"/>
            </a:lvl2pPr>
            <a:lvl3pPr lvl="2" algn="ctr">
              <a:lnSpc>
                <a:spcPct val="100000"/>
              </a:lnSpc>
              <a:spcBef>
                <a:spcPts val="400"/>
              </a:spcBef>
              <a:spcAft>
                <a:spcPts val="0"/>
              </a:spcAft>
              <a:buClr>
                <a:srgbClr val="FEFEFE"/>
              </a:buClr>
              <a:buSzPts val="2400"/>
              <a:buNone/>
              <a:defRPr sz="2400"/>
            </a:lvl3pPr>
            <a:lvl4pPr lvl="3" algn="ctr">
              <a:lnSpc>
                <a:spcPct val="100000"/>
              </a:lnSpc>
              <a:spcBef>
                <a:spcPts val="400"/>
              </a:spcBef>
              <a:spcAft>
                <a:spcPts val="0"/>
              </a:spcAft>
              <a:buClr>
                <a:srgbClr val="FEFEFE"/>
              </a:buClr>
              <a:buSzPts val="2000"/>
              <a:buNone/>
              <a:defRPr sz="2000"/>
            </a:lvl4pPr>
            <a:lvl5pPr lvl="4" algn="ctr">
              <a:lnSpc>
                <a:spcPct val="100000"/>
              </a:lnSpc>
              <a:spcBef>
                <a:spcPts val="400"/>
              </a:spcBef>
              <a:spcAft>
                <a:spcPts val="0"/>
              </a:spcAft>
              <a:buClr>
                <a:srgbClr val="FEFEFE"/>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cxnSp>
        <p:nvCxnSpPr>
          <p:cNvPr id="17" name="Google Shape;17;p2"/>
          <p:cNvCxnSpPr/>
          <p:nvPr/>
        </p:nvCxnSpPr>
        <p:spPr>
          <a:xfrm>
            <a:off x="1207658" y="4474741"/>
            <a:ext cx="9875520" cy="0"/>
          </a:xfrm>
          <a:prstGeom prst="straightConnector1">
            <a:avLst/>
          </a:prstGeom>
          <a:noFill/>
          <a:ln w="12700" cap="flat" cmpd="sng">
            <a:solidFill>
              <a:srgbClr val="FEFEFE"/>
            </a:solidFill>
            <a:prstDash val="solid"/>
            <a:round/>
            <a:headEnd type="none" w="sm" len="sm"/>
            <a:tailEnd type="none" w="sm" len="sm"/>
          </a:ln>
        </p:spPr>
      </p:cxnSp>
      <p:sp>
        <p:nvSpPr>
          <p:cNvPr id="18" name="Google Shape;18;p2"/>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83"/>
        <p:cNvGrpSpPr/>
        <p:nvPr/>
      </p:nvGrpSpPr>
      <p:grpSpPr>
        <a:xfrm>
          <a:off x="0" y="0"/>
          <a:ext cx="0" cy="0"/>
          <a:chOff x="0" y="0"/>
          <a:chExt cx="0" cy="0"/>
        </a:xfrm>
      </p:grpSpPr>
      <p:sp>
        <p:nvSpPr>
          <p:cNvPr id="84" name="Google Shape;84;p12"/>
          <p:cNvSpPr/>
          <p:nvPr/>
        </p:nvSpPr>
        <p:spPr>
          <a:xfrm>
            <a:off x="16" y="0"/>
            <a:ext cx="4654296"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2"/>
          <p:cNvSpPr txBox="1">
            <a:spLocks noGrp="1"/>
          </p:cNvSpPr>
          <p:nvPr>
            <p:ph type="title"/>
          </p:nvPr>
        </p:nvSpPr>
        <p:spPr>
          <a:xfrm>
            <a:off x="643466" y="786383"/>
            <a:ext cx="3517567" cy="209397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3600"/>
              <a:buFont typeface="Bookman Old Style"/>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2"/>
          <p:cNvSpPr txBox="1">
            <a:spLocks noGrp="1"/>
          </p:cNvSpPr>
          <p:nvPr>
            <p:ph type="body" idx="1"/>
          </p:nvPr>
        </p:nvSpPr>
        <p:spPr>
          <a:xfrm>
            <a:off x="5458984" y="812799"/>
            <a:ext cx="5928344" cy="5294757"/>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7" name="Google Shape;87;p12"/>
          <p:cNvSpPr txBox="1">
            <a:spLocks noGrp="1"/>
          </p:cNvSpPr>
          <p:nvPr>
            <p:ph type="body" idx="2"/>
          </p:nvPr>
        </p:nvSpPr>
        <p:spPr>
          <a:xfrm>
            <a:off x="643465" y="3043050"/>
            <a:ext cx="3517567" cy="3064505"/>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200"/>
              </a:spcBef>
              <a:spcAft>
                <a:spcPts val="0"/>
              </a:spcAft>
              <a:buSzPts val="1800"/>
              <a:buNone/>
              <a:defRPr sz="1800">
                <a:solidFill>
                  <a:srgbClr val="FFFFFF"/>
                </a:solidFill>
              </a:defRPr>
            </a:lvl1pPr>
            <a:lvl2pPr marL="914400" lvl="1" indent="-228600" algn="l">
              <a:lnSpc>
                <a:spcPct val="100000"/>
              </a:lnSpc>
              <a:spcBef>
                <a:spcPts val="200"/>
              </a:spcBef>
              <a:spcAft>
                <a:spcPts val="0"/>
              </a:spcAft>
              <a:buClr>
                <a:srgbClr val="3F3F3F"/>
              </a:buClr>
              <a:buSzPts val="1200"/>
              <a:buNone/>
              <a:defRPr sz="1200"/>
            </a:lvl2pPr>
            <a:lvl3pPr marL="1371600" lvl="2" indent="-228600" algn="l">
              <a:lnSpc>
                <a:spcPct val="100000"/>
              </a:lnSpc>
              <a:spcBef>
                <a:spcPts val="400"/>
              </a:spcBef>
              <a:spcAft>
                <a:spcPts val="0"/>
              </a:spcAft>
              <a:buClr>
                <a:srgbClr val="3F3F3F"/>
              </a:buClr>
              <a:buSzPts val="1000"/>
              <a:buNone/>
              <a:defRPr sz="1000"/>
            </a:lvl3pPr>
            <a:lvl4pPr marL="1828800" lvl="3" indent="-228600" algn="l">
              <a:lnSpc>
                <a:spcPct val="100000"/>
              </a:lnSpc>
              <a:spcBef>
                <a:spcPts val="400"/>
              </a:spcBef>
              <a:spcAft>
                <a:spcPts val="0"/>
              </a:spcAft>
              <a:buClr>
                <a:srgbClr val="3F3F3F"/>
              </a:buClr>
              <a:buSzPts val="900"/>
              <a:buNone/>
              <a:defRPr sz="900"/>
            </a:lvl4pPr>
            <a:lvl5pPr marL="2286000" lvl="4" indent="-228600" algn="l">
              <a:lnSpc>
                <a:spcPct val="100000"/>
              </a:lnSpc>
              <a:spcBef>
                <a:spcPts val="400"/>
              </a:spcBef>
              <a:spcAft>
                <a:spcPts val="0"/>
              </a:spcAft>
              <a:buClr>
                <a:srgbClr val="3F3F3F"/>
              </a:buClr>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8" name="Google Shape;88;p12"/>
          <p:cNvSpPr txBox="1">
            <a:spLocks noGrp="1"/>
          </p:cNvSpPr>
          <p:nvPr>
            <p:ph type="dt" idx="10"/>
          </p:nvPr>
        </p:nvSpPr>
        <p:spPr>
          <a:xfrm>
            <a:off x="643464" y="6446520"/>
            <a:ext cx="351756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2"/>
          <p:cNvSpPr txBox="1">
            <a:spLocks noGrp="1"/>
          </p:cNvSpPr>
          <p:nvPr>
            <p:ph type="ftr" idx="11"/>
          </p:nvPr>
        </p:nvSpPr>
        <p:spPr>
          <a:xfrm>
            <a:off x="5458983" y="6446520"/>
            <a:ext cx="533401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2"/>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800" b="0" i="0" u="none" strike="noStrike" cap="none">
                <a:solidFill>
                  <a:schemeClr val="dk2"/>
                </a:solidFill>
                <a:latin typeface="Libre Franklin"/>
                <a:ea typeface="Libre Franklin"/>
                <a:cs typeface="Libre Franklin"/>
                <a:sym typeface="Libre Franklin"/>
              </a:defRPr>
            </a:lvl1pPr>
            <a:lvl2pPr marL="0" lvl="1" indent="0" algn="l">
              <a:spcBef>
                <a:spcPts val="0"/>
              </a:spcBef>
              <a:buNone/>
              <a:defRPr sz="800" b="0" i="0" u="none" strike="noStrike" cap="none">
                <a:solidFill>
                  <a:schemeClr val="dk2"/>
                </a:solidFill>
                <a:latin typeface="Libre Franklin"/>
                <a:ea typeface="Libre Franklin"/>
                <a:cs typeface="Libre Franklin"/>
                <a:sym typeface="Libre Franklin"/>
              </a:defRPr>
            </a:lvl2pPr>
            <a:lvl3pPr marL="0" lvl="2" indent="0" algn="l">
              <a:spcBef>
                <a:spcPts val="0"/>
              </a:spcBef>
              <a:buNone/>
              <a:defRPr sz="800" b="0" i="0" u="none" strike="noStrike" cap="none">
                <a:solidFill>
                  <a:schemeClr val="dk2"/>
                </a:solidFill>
                <a:latin typeface="Libre Franklin"/>
                <a:ea typeface="Libre Franklin"/>
                <a:cs typeface="Libre Franklin"/>
                <a:sym typeface="Libre Franklin"/>
              </a:defRPr>
            </a:lvl3pPr>
            <a:lvl4pPr marL="0" lvl="3" indent="0" algn="l">
              <a:spcBef>
                <a:spcPts val="0"/>
              </a:spcBef>
              <a:buNone/>
              <a:defRPr sz="800" b="0" i="0" u="none" strike="noStrike" cap="none">
                <a:solidFill>
                  <a:schemeClr val="dk2"/>
                </a:solidFill>
                <a:latin typeface="Libre Franklin"/>
                <a:ea typeface="Libre Franklin"/>
                <a:cs typeface="Libre Franklin"/>
                <a:sym typeface="Libre Franklin"/>
              </a:defRPr>
            </a:lvl4pPr>
            <a:lvl5pPr marL="0" lvl="4" indent="0" algn="l">
              <a:spcBef>
                <a:spcPts val="0"/>
              </a:spcBef>
              <a:buNone/>
              <a:defRPr sz="800" b="0" i="0" u="none" strike="noStrike" cap="none">
                <a:solidFill>
                  <a:schemeClr val="dk2"/>
                </a:solidFill>
                <a:latin typeface="Libre Franklin"/>
                <a:ea typeface="Libre Franklin"/>
                <a:cs typeface="Libre Franklin"/>
                <a:sym typeface="Libre Franklin"/>
              </a:defRPr>
            </a:lvl5pPr>
            <a:lvl6pPr marL="0" lvl="5" indent="0" algn="l">
              <a:spcBef>
                <a:spcPts val="0"/>
              </a:spcBef>
              <a:buNone/>
              <a:defRPr sz="800" b="0" i="0" u="none" strike="noStrike" cap="none">
                <a:solidFill>
                  <a:schemeClr val="dk2"/>
                </a:solidFill>
                <a:latin typeface="Libre Franklin"/>
                <a:ea typeface="Libre Franklin"/>
                <a:cs typeface="Libre Franklin"/>
                <a:sym typeface="Libre Franklin"/>
              </a:defRPr>
            </a:lvl6pPr>
            <a:lvl7pPr marL="0" lvl="6" indent="0" algn="l">
              <a:spcBef>
                <a:spcPts val="0"/>
              </a:spcBef>
              <a:buNone/>
              <a:defRPr sz="800" b="0" i="0" u="none" strike="noStrike" cap="none">
                <a:solidFill>
                  <a:schemeClr val="dk2"/>
                </a:solidFill>
                <a:latin typeface="Libre Franklin"/>
                <a:ea typeface="Libre Franklin"/>
                <a:cs typeface="Libre Franklin"/>
                <a:sym typeface="Libre Franklin"/>
              </a:defRPr>
            </a:lvl7pPr>
            <a:lvl8pPr marL="0" lvl="7" indent="0" algn="l">
              <a:spcBef>
                <a:spcPts val="0"/>
              </a:spcBef>
              <a:buNone/>
              <a:defRPr sz="800" b="0" i="0" u="none" strike="noStrike" cap="none">
                <a:solidFill>
                  <a:schemeClr val="dk2"/>
                </a:solidFill>
                <a:latin typeface="Libre Franklin"/>
                <a:ea typeface="Libre Franklin"/>
                <a:cs typeface="Libre Franklin"/>
                <a:sym typeface="Libre Franklin"/>
              </a:defRPr>
            </a:lvl8pPr>
            <a:lvl9pPr marL="0" lvl="8" indent="0" algn="l">
              <a:spcBef>
                <a:spcPts val="0"/>
              </a:spcBef>
              <a:buNone/>
              <a:defRPr sz="800" b="0" i="0" u="none" strike="noStrike" cap="none">
                <a:solidFill>
                  <a:schemeClr val="dk2"/>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91"/>
        <p:cNvGrpSpPr/>
        <p:nvPr/>
      </p:nvGrpSpPr>
      <p:grpSpPr>
        <a:xfrm>
          <a:off x="0" y="0"/>
          <a:ext cx="0" cy="0"/>
          <a:chOff x="0" y="0"/>
          <a:chExt cx="0" cy="0"/>
        </a:xfrm>
      </p:grpSpPr>
      <p:sp>
        <p:nvSpPr>
          <p:cNvPr id="92" name="Google Shape;92;p13"/>
          <p:cNvSpPr/>
          <p:nvPr/>
        </p:nvSpPr>
        <p:spPr>
          <a:xfrm>
            <a:off x="0" y="4578350"/>
            <a:ext cx="12188825" cy="227965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a:spLocks noGrp="1"/>
          </p:cNvSpPr>
          <p:nvPr>
            <p:ph type="pic" idx="2"/>
          </p:nvPr>
        </p:nvSpPr>
        <p:spPr>
          <a:xfrm>
            <a:off x="15" y="0"/>
            <a:ext cx="12191985" cy="4578350"/>
          </a:xfrm>
          <a:prstGeom prst="rect">
            <a:avLst/>
          </a:prstGeom>
          <a:solidFill>
            <a:srgbClr val="D8D8D8"/>
          </a:solidFill>
          <a:ln>
            <a:noFill/>
          </a:ln>
        </p:spPr>
      </p:sp>
      <p:sp>
        <p:nvSpPr>
          <p:cNvPr id="94" name="Google Shape;94;p13"/>
          <p:cNvSpPr txBox="1">
            <a:spLocks noGrp="1"/>
          </p:cNvSpPr>
          <p:nvPr>
            <p:ph type="title"/>
          </p:nvPr>
        </p:nvSpPr>
        <p:spPr>
          <a:xfrm>
            <a:off x="1097279" y="4799362"/>
            <a:ext cx="10113645" cy="743682"/>
          </a:xfrm>
          <a:prstGeom prst="rect">
            <a:avLst/>
          </a:prstGeom>
          <a:noFill/>
          <a:ln>
            <a:noFill/>
          </a:ln>
        </p:spPr>
        <p:txBody>
          <a:bodyPr spcFirstLastPara="1" wrap="square" lIns="91425" tIns="0" rIns="91425" bIns="0" anchor="b" anchorCtr="0">
            <a:noAutofit/>
          </a:bodyPr>
          <a:lstStyle>
            <a:lvl1pPr lvl="0" algn="l">
              <a:lnSpc>
                <a:spcPct val="90000"/>
              </a:lnSpc>
              <a:spcBef>
                <a:spcPts val="0"/>
              </a:spcBef>
              <a:spcAft>
                <a:spcPts val="0"/>
              </a:spcAft>
              <a:buClr>
                <a:srgbClr val="FFFFFF"/>
              </a:buClr>
              <a:buSzPts val="3600"/>
              <a:buFont typeface="Bookman Old Style"/>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13"/>
          <p:cNvSpPr txBox="1">
            <a:spLocks noGrp="1"/>
          </p:cNvSpPr>
          <p:nvPr>
            <p:ph type="body" idx="1"/>
          </p:nvPr>
        </p:nvSpPr>
        <p:spPr>
          <a:xfrm>
            <a:off x="1097279" y="5715000"/>
            <a:ext cx="10113264" cy="609600"/>
          </a:xfrm>
          <a:prstGeom prst="rect">
            <a:avLst/>
          </a:prstGeom>
          <a:noFill/>
          <a:ln>
            <a:noFill/>
          </a:ln>
        </p:spPr>
        <p:txBody>
          <a:bodyPr spcFirstLastPara="1" wrap="square" lIns="91425" tIns="0" rIns="91425" bIns="0" anchor="t" anchorCtr="0">
            <a:normAutofit/>
          </a:bodyPr>
          <a:lstStyle>
            <a:lvl1pPr marL="457200" lvl="0" indent="-228600" algn="l">
              <a:lnSpc>
                <a:spcPct val="110000"/>
              </a:lnSpc>
              <a:spcBef>
                <a:spcPts val="0"/>
              </a:spcBef>
              <a:spcAft>
                <a:spcPts val="0"/>
              </a:spcAft>
              <a:buSzPts val="1800"/>
              <a:buNone/>
              <a:defRPr sz="1800">
                <a:solidFill>
                  <a:srgbClr val="FFFFFF"/>
                </a:solidFill>
              </a:defRPr>
            </a:lvl1pPr>
            <a:lvl2pPr marL="914400" lvl="1" indent="-228600" algn="l">
              <a:lnSpc>
                <a:spcPct val="100000"/>
              </a:lnSpc>
              <a:spcBef>
                <a:spcPts val="600"/>
              </a:spcBef>
              <a:spcAft>
                <a:spcPts val="0"/>
              </a:spcAft>
              <a:buClr>
                <a:srgbClr val="3F3F3F"/>
              </a:buClr>
              <a:buSzPts val="1200"/>
              <a:buNone/>
              <a:defRPr sz="1200"/>
            </a:lvl2pPr>
            <a:lvl3pPr marL="1371600" lvl="2" indent="-228600" algn="l">
              <a:lnSpc>
                <a:spcPct val="100000"/>
              </a:lnSpc>
              <a:spcBef>
                <a:spcPts val="400"/>
              </a:spcBef>
              <a:spcAft>
                <a:spcPts val="0"/>
              </a:spcAft>
              <a:buClr>
                <a:srgbClr val="3F3F3F"/>
              </a:buClr>
              <a:buSzPts val="1000"/>
              <a:buNone/>
              <a:defRPr sz="1000"/>
            </a:lvl3pPr>
            <a:lvl4pPr marL="1828800" lvl="3" indent="-228600" algn="l">
              <a:lnSpc>
                <a:spcPct val="100000"/>
              </a:lnSpc>
              <a:spcBef>
                <a:spcPts val="400"/>
              </a:spcBef>
              <a:spcAft>
                <a:spcPts val="0"/>
              </a:spcAft>
              <a:buClr>
                <a:srgbClr val="3F3F3F"/>
              </a:buClr>
              <a:buSzPts val="900"/>
              <a:buNone/>
              <a:defRPr sz="900"/>
            </a:lvl4pPr>
            <a:lvl5pPr marL="2286000" lvl="4" indent="-228600" algn="l">
              <a:lnSpc>
                <a:spcPct val="100000"/>
              </a:lnSpc>
              <a:spcBef>
                <a:spcPts val="400"/>
              </a:spcBef>
              <a:spcAft>
                <a:spcPts val="0"/>
              </a:spcAft>
              <a:buClr>
                <a:srgbClr val="3F3F3F"/>
              </a:buClr>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96" name="Google Shape;96;p13"/>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3"/>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3"/>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EFEF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FEFEFE"/>
              </a:buClr>
              <a:buSzPts val="1800"/>
              <a:buChar char="◦"/>
              <a:defRPr/>
            </a:lvl2pPr>
            <a:lvl3pPr marL="1371600" lvl="2" indent="-342900" algn="l">
              <a:lnSpc>
                <a:spcPct val="100000"/>
              </a:lnSpc>
              <a:spcBef>
                <a:spcPts val="400"/>
              </a:spcBef>
              <a:spcAft>
                <a:spcPts val="0"/>
              </a:spcAft>
              <a:buClr>
                <a:srgbClr val="FEFEFE"/>
              </a:buClr>
              <a:buSzPts val="1800"/>
              <a:buChar char="◦"/>
              <a:defRPr/>
            </a:lvl3pPr>
            <a:lvl4pPr marL="1828800" lvl="3" indent="-342900" algn="l">
              <a:lnSpc>
                <a:spcPct val="100000"/>
              </a:lnSpc>
              <a:spcBef>
                <a:spcPts val="400"/>
              </a:spcBef>
              <a:spcAft>
                <a:spcPts val="0"/>
              </a:spcAft>
              <a:buClr>
                <a:srgbClr val="FEFEFE"/>
              </a:buClr>
              <a:buSzPts val="1800"/>
              <a:buChar char="◦"/>
              <a:defRPr/>
            </a:lvl4pPr>
            <a:lvl5pPr marL="2286000" lvl="4" indent="-342900" algn="l">
              <a:lnSpc>
                <a:spcPct val="100000"/>
              </a:lnSpc>
              <a:spcBef>
                <a:spcPts val="400"/>
              </a:spcBef>
              <a:spcAft>
                <a:spcPts val="0"/>
              </a:spcAft>
              <a:buClr>
                <a:srgbClr val="FEFEFE"/>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4" name="Google Shape;24;p3"/>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5"/>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8" name="Google Shape;38;p5"/>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6"/>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6"/>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46"/>
        <p:cNvGrpSpPr/>
        <p:nvPr/>
      </p:nvGrpSpPr>
      <p:grpSpPr>
        <a:xfrm>
          <a:off x="0" y="0"/>
          <a:ext cx="0" cy="0"/>
          <a:chOff x="0" y="0"/>
          <a:chExt cx="0" cy="0"/>
        </a:xfrm>
      </p:grpSpPr>
      <p:sp>
        <p:nvSpPr>
          <p:cNvPr id="47" name="Google Shape;47;p7"/>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7"/>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626"/>
              </a:buClr>
              <a:buSzPts val="8000"/>
              <a:buFont typeface="Bookman Old Style"/>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7"/>
          <p:cNvSpPr txBox="1">
            <a:spLocks noGrp="1"/>
          </p:cNvSpPr>
          <p:nvPr>
            <p:ph type="subTitle" idx="1"/>
          </p:nvPr>
        </p:nvSpPr>
        <p:spPr>
          <a:xfrm>
            <a:off x="1100051" y="4645152"/>
            <a:ext cx="10058400" cy="1143000"/>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200"/>
              </a:spcBef>
              <a:spcAft>
                <a:spcPts val="0"/>
              </a:spcAft>
              <a:buSzPts val="2400"/>
              <a:buNone/>
              <a:defRPr sz="2400" cap="none">
                <a:solidFill>
                  <a:schemeClr val="dk1"/>
                </a:solidFill>
                <a:latin typeface="Libre Franklin"/>
                <a:ea typeface="Libre Franklin"/>
                <a:cs typeface="Libre Franklin"/>
                <a:sym typeface="Libre Franklin"/>
              </a:defRPr>
            </a:lvl1pPr>
            <a:lvl2pPr lvl="1" algn="ctr">
              <a:lnSpc>
                <a:spcPct val="100000"/>
              </a:lnSpc>
              <a:spcBef>
                <a:spcPts val="200"/>
              </a:spcBef>
              <a:spcAft>
                <a:spcPts val="0"/>
              </a:spcAft>
              <a:buClr>
                <a:srgbClr val="3F3F3F"/>
              </a:buClr>
              <a:buSzPts val="2400"/>
              <a:buNone/>
              <a:defRPr sz="2400"/>
            </a:lvl2pPr>
            <a:lvl3pPr lvl="2" algn="ctr">
              <a:lnSpc>
                <a:spcPct val="100000"/>
              </a:lnSpc>
              <a:spcBef>
                <a:spcPts val="400"/>
              </a:spcBef>
              <a:spcAft>
                <a:spcPts val="0"/>
              </a:spcAft>
              <a:buClr>
                <a:srgbClr val="3F3F3F"/>
              </a:buClr>
              <a:buSzPts val="2400"/>
              <a:buNone/>
              <a:defRPr sz="2400"/>
            </a:lvl3pPr>
            <a:lvl4pPr lvl="3" algn="ctr">
              <a:lnSpc>
                <a:spcPct val="100000"/>
              </a:lnSpc>
              <a:spcBef>
                <a:spcPts val="400"/>
              </a:spcBef>
              <a:spcAft>
                <a:spcPts val="0"/>
              </a:spcAft>
              <a:buClr>
                <a:srgbClr val="3F3F3F"/>
              </a:buClr>
              <a:buSzPts val="2000"/>
              <a:buNone/>
              <a:defRPr sz="2000"/>
            </a:lvl4pPr>
            <a:lvl5pPr lvl="4" algn="ctr">
              <a:lnSpc>
                <a:spcPct val="100000"/>
              </a:lnSpc>
              <a:spcBef>
                <a:spcPts val="400"/>
              </a:spcBef>
              <a:spcAft>
                <a:spcPts val="0"/>
              </a:spcAft>
              <a:buClr>
                <a:srgbClr val="3F3F3F"/>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cxnSp>
        <p:nvCxnSpPr>
          <p:cNvPr id="50" name="Google Shape;50;p7"/>
          <p:cNvCxnSpPr/>
          <p:nvPr/>
        </p:nvCxnSpPr>
        <p:spPr>
          <a:xfrm>
            <a:off x="1207658" y="4474741"/>
            <a:ext cx="9875520" cy="0"/>
          </a:xfrm>
          <a:prstGeom prst="straightConnector1">
            <a:avLst/>
          </a:prstGeom>
          <a:noFill/>
          <a:ln w="12700" cap="flat" cmpd="sng">
            <a:solidFill>
              <a:srgbClr val="3F3F3F"/>
            </a:solidFill>
            <a:prstDash val="solid"/>
            <a:round/>
            <a:headEnd type="none" w="sm" len="sm"/>
            <a:tailEnd type="none" w="sm" len="sm"/>
          </a:ln>
        </p:spPr>
      </p:cxnSp>
      <p:sp>
        <p:nvSpPr>
          <p:cNvPr id="51" name="Google Shape;51;p7"/>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54"/>
        <p:cNvGrpSpPr/>
        <p:nvPr/>
      </p:nvGrpSpPr>
      <p:grpSpPr>
        <a:xfrm>
          <a:off x="0" y="0"/>
          <a:ext cx="0" cy="0"/>
          <a:chOff x="0" y="0"/>
          <a:chExt cx="0" cy="0"/>
        </a:xfrm>
      </p:grpSpPr>
      <p:sp>
        <p:nvSpPr>
          <p:cNvPr id="55" name="Google Shape;55;p8"/>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626"/>
              </a:buClr>
              <a:buSzPts val="8000"/>
              <a:buFont typeface="Bookman Old Style"/>
              <a:buNone/>
              <a:defRPr sz="8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8"/>
          <p:cNvSpPr txBox="1">
            <a:spLocks noGrp="1"/>
          </p:cNvSpPr>
          <p:nvPr>
            <p:ph type="body" idx="1"/>
          </p:nvPr>
        </p:nvSpPr>
        <p:spPr>
          <a:xfrm>
            <a:off x="1097280" y="4663440"/>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200"/>
              </a:spcBef>
              <a:spcAft>
                <a:spcPts val="0"/>
              </a:spcAft>
              <a:buSzPts val="2400"/>
              <a:buNone/>
              <a:defRPr sz="2400" cap="none">
                <a:solidFill>
                  <a:schemeClr val="dk1"/>
                </a:solidFill>
                <a:latin typeface="Libre Franklin"/>
                <a:ea typeface="Libre Franklin"/>
                <a:cs typeface="Libre Franklin"/>
                <a:sym typeface="Libre Franklin"/>
              </a:defRPr>
            </a:lvl1pPr>
            <a:lvl2pPr marL="914400" lvl="1" indent="-228600" algn="l">
              <a:lnSpc>
                <a:spcPct val="100000"/>
              </a:lnSpc>
              <a:spcBef>
                <a:spcPts val="200"/>
              </a:spcBef>
              <a:spcAft>
                <a:spcPts val="0"/>
              </a:spcAft>
              <a:buClr>
                <a:srgbClr val="888888"/>
              </a:buClr>
              <a:buSzPts val="1800"/>
              <a:buNone/>
              <a:defRPr sz="1800">
                <a:solidFill>
                  <a:srgbClr val="888888"/>
                </a:solidFill>
              </a:defRPr>
            </a:lvl2pPr>
            <a:lvl3pPr marL="1371600" lvl="2" indent="-228600" algn="l">
              <a:lnSpc>
                <a:spcPct val="100000"/>
              </a:lnSpc>
              <a:spcBef>
                <a:spcPts val="400"/>
              </a:spcBef>
              <a:spcAft>
                <a:spcPts val="0"/>
              </a:spcAft>
              <a:buClr>
                <a:srgbClr val="888888"/>
              </a:buClr>
              <a:buSzPts val="1600"/>
              <a:buNone/>
              <a:defRPr sz="1600">
                <a:solidFill>
                  <a:srgbClr val="888888"/>
                </a:solidFill>
              </a:defRPr>
            </a:lvl3pPr>
            <a:lvl4pPr marL="1828800" lvl="3" indent="-228600" algn="l">
              <a:lnSpc>
                <a:spcPct val="100000"/>
              </a:lnSpc>
              <a:spcBef>
                <a:spcPts val="400"/>
              </a:spcBef>
              <a:spcAft>
                <a:spcPts val="0"/>
              </a:spcAft>
              <a:buClr>
                <a:srgbClr val="888888"/>
              </a:buClr>
              <a:buSzPts val="1400"/>
              <a:buNone/>
              <a:defRPr sz="1400">
                <a:solidFill>
                  <a:srgbClr val="888888"/>
                </a:solidFill>
              </a:defRPr>
            </a:lvl4pPr>
            <a:lvl5pPr marL="2286000" lvl="4" indent="-228600" algn="l">
              <a:lnSpc>
                <a:spcPct val="100000"/>
              </a:lnSpc>
              <a:spcBef>
                <a:spcPts val="400"/>
              </a:spcBef>
              <a:spcAft>
                <a:spcPts val="0"/>
              </a:spcAft>
              <a:buClr>
                <a:srgbClr val="888888"/>
              </a:buClr>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cxnSp>
        <p:nvCxnSpPr>
          <p:cNvPr id="58" name="Google Shape;58;p8"/>
          <p:cNvCxnSpPr/>
          <p:nvPr/>
        </p:nvCxnSpPr>
        <p:spPr>
          <a:xfrm>
            <a:off x="1207658" y="4485132"/>
            <a:ext cx="9875520" cy="0"/>
          </a:xfrm>
          <a:prstGeom prst="straightConnector1">
            <a:avLst/>
          </a:prstGeom>
          <a:noFill/>
          <a:ln w="12700" cap="flat" cmpd="sng">
            <a:solidFill>
              <a:srgbClr val="3F3F3F"/>
            </a:solidFill>
            <a:prstDash val="solid"/>
            <a:round/>
            <a:headEnd type="none" w="sm" len="sm"/>
            <a:tailEnd type="none" w="sm" len="sm"/>
          </a:ln>
        </p:spPr>
      </p:cxnSp>
      <p:sp>
        <p:nvSpPr>
          <p:cNvPr id="59" name="Google Shape;59;p8"/>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8"/>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8"/>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9"/>
          <p:cNvSpPr txBox="1">
            <a:spLocks noGrp="1"/>
          </p:cNvSpPr>
          <p:nvPr>
            <p:ph type="body" idx="1"/>
          </p:nvPr>
        </p:nvSpPr>
        <p:spPr>
          <a:xfrm>
            <a:off x="1097280" y="2120900"/>
            <a:ext cx="4639736" cy="3748193"/>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5" name="Google Shape;65;p9"/>
          <p:cNvSpPr txBox="1">
            <a:spLocks noGrp="1"/>
          </p:cNvSpPr>
          <p:nvPr>
            <p:ph type="body" idx="2"/>
          </p:nvPr>
        </p:nvSpPr>
        <p:spPr>
          <a:xfrm>
            <a:off x="6515944" y="2120900"/>
            <a:ext cx="4639736" cy="3748194"/>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6" name="Google Shape;66;p9"/>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9"/>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9"/>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9"/>
        <p:cNvGrpSpPr/>
        <p:nvPr/>
      </p:nvGrpSpPr>
      <p:grpSpPr>
        <a:xfrm>
          <a:off x="0" y="0"/>
          <a:ext cx="0" cy="0"/>
          <a:chOff x="0" y="0"/>
          <a:chExt cx="0" cy="0"/>
        </a:xfrm>
      </p:grpSpPr>
      <p:sp>
        <p:nvSpPr>
          <p:cNvPr id="70" name="Google Shape;70;p1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0"/>
          <p:cNvSpPr txBox="1">
            <a:spLocks noGrp="1"/>
          </p:cNvSpPr>
          <p:nvPr>
            <p:ph type="body" idx="1"/>
          </p:nvPr>
        </p:nvSpPr>
        <p:spPr>
          <a:xfrm>
            <a:off x="1097280" y="2057400"/>
            <a:ext cx="4639736"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1200"/>
              </a:spcBef>
              <a:spcAft>
                <a:spcPts val="0"/>
              </a:spcAft>
              <a:buSzPts val="2000"/>
              <a:buNone/>
              <a:defRPr sz="2000" b="0" cap="none">
                <a:solidFill>
                  <a:schemeClr val="dk1"/>
                </a:solidFill>
              </a:defRPr>
            </a:lvl1pPr>
            <a:lvl2pPr marL="914400" lvl="1" indent="-228600" algn="l">
              <a:lnSpc>
                <a:spcPct val="100000"/>
              </a:lnSpc>
              <a:spcBef>
                <a:spcPts val="200"/>
              </a:spcBef>
              <a:spcAft>
                <a:spcPts val="0"/>
              </a:spcAft>
              <a:buClr>
                <a:srgbClr val="3F3F3F"/>
              </a:buClr>
              <a:buSzPts val="2000"/>
              <a:buNone/>
              <a:defRPr sz="2000" b="1"/>
            </a:lvl2pPr>
            <a:lvl3pPr marL="1371600" lvl="2" indent="-228600" algn="l">
              <a:lnSpc>
                <a:spcPct val="100000"/>
              </a:lnSpc>
              <a:spcBef>
                <a:spcPts val="400"/>
              </a:spcBef>
              <a:spcAft>
                <a:spcPts val="0"/>
              </a:spcAft>
              <a:buClr>
                <a:srgbClr val="3F3F3F"/>
              </a:buClr>
              <a:buSzPts val="1800"/>
              <a:buNone/>
              <a:defRPr sz="1800" b="1"/>
            </a:lvl3pPr>
            <a:lvl4pPr marL="1828800" lvl="3" indent="-228600" algn="l">
              <a:lnSpc>
                <a:spcPct val="100000"/>
              </a:lnSpc>
              <a:spcBef>
                <a:spcPts val="400"/>
              </a:spcBef>
              <a:spcAft>
                <a:spcPts val="0"/>
              </a:spcAft>
              <a:buClr>
                <a:srgbClr val="3F3F3F"/>
              </a:buClr>
              <a:buSzPts val="1600"/>
              <a:buNone/>
              <a:defRPr sz="1600" b="1"/>
            </a:lvl4pPr>
            <a:lvl5pPr marL="2286000" lvl="4" indent="-228600" algn="l">
              <a:lnSpc>
                <a:spcPct val="100000"/>
              </a:lnSpc>
              <a:spcBef>
                <a:spcPts val="400"/>
              </a:spcBef>
              <a:spcAft>
                <a:spcPts val="0"/>
              </a:spcAft>
              <a:buClr>
                <a:srgbClr val="3F3F3F"/>
              </a:buClr>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72" name="Google Shape;72;p10"/>
          <p:cNvSpPr txBox="1">
            <a:spLocks noGrp="1"/>
          </p:cNvSpPr>
          <p:nvPr>
            <p:ph type="body" idx="2"/>
          </p:nvPr>
        </p:nvSpPr>
        <p:spPr>
          <a:xfrm>
            <a:off x="1097280" y="2958274"/>
            <a:ext cx="4639736" cy="2910821"/>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3" name="Google Shape;73;p10"/>
          <p:cNvSpPr txBox="1">
            <a:spLocks noGrp="1"/>
          </p:cNvSpPr>
          <p:nvPr>
            <p:ph type="body" idx="3"/>
          </p:nvPr>
        </p:nvSpPr>
        <p:spPr>
          <a:xfrm>
            <a:off x="6515944" y="2057400"/>
            <a:ext cx="4639736"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1200"/>
              </a:spcBef>
              <a:spcAft>
                <a:spcPts val="0"/>
              </a:spcAft>
              <a:buSzPts val="2000"/>
              <a:buNone/>
              <a:defRPr sz="2000" b="0" cap="none">
                <a:solidFill>
                  <a:schemeClr val="dk1"/>
                </a:solidFill>
              </a:defRPr>
            </a:lvl1pPr>
            <a:lvl2pPr marL="914400" lvl="1" indent="-228600" algn="l">
              <a:lnSpc>
                <a:spcPct val="100000"/>
              </a:lnSpc>
              <a:spcBef>
                <a:spcPts val="200"/>
              </a:spcBef>
              <a:spcAft>
                <a:spcPts val="0"/>
              </a:spcAft>
              <a:buClr>
                <a:srgbClr val="3F3F3F"/>
              </a:buClr>
              <a:buSzPts val="2000"/>
              <a:buNone/>
              <a:defRPr sz="2000" b="1"/>
            </a:lvl2pPr>
            <a:lvl3pPr marL="1371600" lvl="2" indent="-228600" algn="l">
              <a:lnSpc>
                <a:spcPct val="100000"/>
              </a:lnSpc>
              <a:spcBef>
                <a:spcPts val="400"/>
              </a:spcBef>
              <a:spcAft>
                <a:spcPts val="0"/>
              </a:spcAft>
              <a:buClr>
                <a:srgbClr val="3F3F3F"/>
              </a:buClr>
              <a:buSzPts val="1800"/>
              <a:buNone/>
              <a:defRPr sz="1800" b="1"/>
            </a:lvl3pPr>
            <a:lvl4pPr marL="1828800" lvl="3" indent="-228600" algn="l">
              <a:lnSpc>
                <a:spcPct val="100000"/>
              </a:lnSpc>
              <a:spcBef>
                <a:spcPts val="400"/>
              </a:spcBef>
              <a:spcAft>
                <a:spcPts val="0"/>
              </a:spcAft>
              <a:buClr>
                <a:srgbClr val="3F3F3F"/>
              </a:buClr>
              <a:buSzPts val="1600"/>
              <a:buNone/>
              <a:defRPr sz="1600" b="1"/>
            </a:lvl4pPr>
            <a:lvl5pPr marL="2286000" lvl="4" indent="-228600" algn="l">
              <a:lnSpc>
                <a:spcPct val="100000"/>
              </a:lnSpc>
              <a:spcBef>
                <a:spcPts val="400"/>
              </a:spcBef>
              <a:spcAft>
                <a:spcPts val="0"/>
              </a:spcAft>
              <a:buClr>
                <a:srgbClr val="3F3F3F"/>
              </a:buClr>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74" name="Google Shape;74;p10"/>
          <p:cNvSpPr txBox="1">
            <a:spLocks noGrp="1"/>
          </p:cNvSpPr>
          <p:nvPr>
            <p:ph type="body" idx="4"/>
          </p:nvPr>
        </p:nvSpPr>
        <p:spPr>
          <a:xfrm>
            <a:off x="6515944" y="2958273"/>
            <a:ext cx="4639736" cy="2910821"/>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5" name="Google Shape;75;p10"/>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0"/>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0"/>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78"/>
        <p:cNvGrpSpPr/>
        <p:nvPr/>
      </p:nvGrpSpPr>
      <p:grpSpPr>
        <a:xfrm>
          <a:off x="0" y="0"/>
          <a:ext cx="0" cy="0"/>
          <a:chOff x="0" y="0"/>
          <a:chExt cx="0" cy="0"/>
        </a:xfrm>
      </p:grpSpPr>
      <p:sp>
        <p:nvSpPr>
          <p:cNvPr id="79" name="Google Shape;79;p11"/>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1"/>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1"/>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1"/>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rgbClr val="FEFEFE"/>
              </a:buClr>
              <a:buSzPts val="4700"/>
              <a:buFont typeface="Bookman Old Style"/>
              <a:buNone/>
              <a:defRPr sz="4700" b="0" i="0" u="none" strike="noStrike" cap="none">
                <a:solidFill>
                  <a:srgbClr val="FEFEFE"/>
                </a:solidFill>
                <a:latin typeface="Bookman Old Style"/>
                <a:ea typeface="Bookman Old Style"/>
                <a:cs typeface="Bookman Old Style"/>
                <a:sym typeface="Bookman Old Sty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1"/>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lvl1pPr marL="457200" marR="0" lvl="0" indent="-349250" algn="l" rtl="0">
              <a:lnSpc>
                <a:spcPct val="110000"/>
              </a:lnSpc>
              <a:spcBef>
                <a:spcPts val="1200"/>
              </a:spcBef>
              <a:spcAft>
                <a:spcPts val="0"/>
              </a:spcAft>
              <a:buClr>
                <a:schemeClr val="accent1"/>
              </a:buClr>
              <a:buSzPts val="1900"/>
              <a:buFont typeface="Calibri"/>
              <a:buChar char=" "/>
              <a:defRPr sz="1900" b="0" i="0" u="none" strike="noStrike" cap="none">
                <a:solidFill>
                  <a:srgbClr val="FEFEFE"/>
                </a:solidFill>
                <a:latin typeface="Libre Franklin"/>
                <a:ea typeface="Libre Franklin"/>
                <a:cs typeface="Libre Franklin"/>
                <a:sym typeface="Libre Franklin"/>
              </a:defRPr>
            </a:lvl1pPr>
            <a:lvl2pPr marL="914400" marR="0" lvl="1" indent="-336550" algn="l" rtl="0">
              <a:lnSpc>
                <a:spcPct val="100000"/>
              </a:lnSpc>
              <a:spcBef>
                <a:spcPts val="200"/>
              </a:spcBef>
              <a:spcAft>
                <a:spcPts val="0"/>
              </a:spcAft>
              <a:buClr>
                <a:srgbClr val="FEFEFE"/>
              </a:buClr>
              <a:buSzPts val="1700"/>
              <a:buFont typeface="Calibri"/>
              <a:buChar char="◦"/>
              <a:defRPr sz="1700" b="0" i="0" u="none" strike="noStrike" cap="none">
                <a:solidFill>
                  <a:srgbClr val="FEFEFE"/>
                </a:solidFill>
                <a:latin typeface="Libre Franklin"/>
                <a:ea typeface="Libre Franklin"/>
                <a:cs typeface="Libre Franklin"/>
                <a:sym typeface="Libre Franklin"/>
              </a:defRPr>
            </a:lvl2pPr>
            <a:lvl3pPr marL="1371600" marR="0" lvl="2" indent="-311150" algn="l" rtl="0">
              <a:lnSpc>
                <a:spcPct val="100000"/>
              </a:lnSpc>
              <a:spcBef>
                <a:spcPts val="400"/>
              </a:spcBef>
              <a:spcAft>
                <a:spcPts val="0"/>
              </a:spcAft>
              <a:buClr>
                <a:srgbClr val="FEFEFE"/>
              </a:buClr>
              <a:buSzPts val="1300"/>
              <a:buFont typeface="Calibri"/>
              <a:buChar char="◦"/>
              <a:defRPr sz="1300" b="0" i="0" u="none" strike="noStrike" cap="none">
                <a:solidFill>
                  <a:srgbClr val="FEFEFE"/>
                </a:solidFill>
                <a:latin typeface="Libre Franklin"/>
                <a:ea typeface="Libre Franklin"/>
                <a:cs typeface="Libre Franklin"/>
                <a:sym typeface="Libre Franklin"/>
              </a:defRPr>
            </a:lvl3pPr>
            <a:lvl4pPr marL="1828800" marR="0" lvl="3" indent="-311150" algn="l" rtl="0">
              <a:lnSpc>
                <a:spcPct val="100000"/>
              </a:lnSpc>
              <a:spcBef>
                <a:spcPts val="400"/>
              </a:spcBef>
              <a:spcAft>
                <a:spcPts val="0"/>
              </a:spcAft>
              <a:buClr>
                <a:srgbClr val="FEFEFE"/>
              </a:buClr>
              <a:buSzPts val="1300"/>
              <a:buFont typeface="Calibri"/>
              <a:buChar char="◦"/>
              <a:defRPr sz="1300" b="0" i="0" u="none" strike="noStrike" cap="none">
                <a:solidFill>
                  <a:srgbClr val="FEFEFE"/>
                </a:solidFill>
                <a:latin typeface="Libre Franklin"/>
                <a:ea typeface="Libre Franklin"/>
                <a:cs typeface="Libre Franklin"/>
                <a:sym typeface="Libre Franklin"/>
              </a:defRPr>
            </a:lvl4pPr>
            <a:lvl5pPr marL="2286000" marR="0" lvl="4" indent="-311150" algn="l" rtl="0">
              <a:lnSpc>
                <a:spcPct val="100000"/>
              </a:lnSpc>
              <a:spcBef>
                <a:spcPts val="400"/>
              </a:spcBef>
              <a:spcAft>
                <a:spcPts val="0"/>
              </a:spcAft>
              <a:buClr>
                <a:srgbClr val="FEFEFE"/>
              </a:buClr>
              <a:buSzPts val="1300"/>
              <a:buFont typeface="Calibri"/>
              <a:buChar char="◦"/>
              <a:defRPr sz="1300" b="0" i="0" u="none" strike="noStrike" cap="none">
                <a:solidFill>
                  <a:srgbClr val="FEFEFE"/>
                </a:solidFill>
                <a:latin typeface="Libre Franklin"/>
                <a:ea typeface="Libre Franklin"/>
                <a:cs typeface="Libre Franklin"/>
                <a:sym typeface="Libre Franklin"/>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Libre Franklin"/>
                <a:ea typeface="Libre Franklin"/>
                <a:cs typeface="Libre Franklin"/>
                <a:sym typeface="Libre Franklin"/>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Libre Franklin"/>
                <a:ea typeface="Libre Franklin"/>
                <a:cs typeface="Libre Franklin"/>
                <a:sym typeface="Libre Franklin"/>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Libre Franklin"/>
                <a:ea typeface="Libre Franklin"/>
                <a:cs typeface="Libre Franklin"/>
                <a:sym typeface="Libre Franklin"/>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FEFEFE"/>
                </a:solidFill>
                <a:latin typeface="Libre Franklin"/>
                <a:ea typeface="Libre Franklin"/>
                <a:cs typeface="Libre Franklin"/>
                <a:sym typeface="Libre Franklin"/>
              </a:defRPr>
            </a:lvl9pPr>
          </a:lstStyle>
          <a:p>
            <a:endParaRPr/>
          </a:p>
        </p:txBody>
      </p:sp>
      <p:sp>
        <p:nvSpPr>
          <p:cNvPr id="9" name="Google Shape;9;p1"/>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800" b="0" i="0" u="none" strike="noStrike" cap="none">
                <a:solidFill>
                  <a:srgbClr val="FFFFF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9pPr>
          </a:lstStyle>
          <a:p>
            <a:endParaRPr/>
          </a:p>
        </p:txBody>
      </p:sp>
      <p:sp>
        <p:nvSpPr>
          <p:cNvPr id="10" name="Google Shape;10;p1"/>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FFFFF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9pPr>
          </a:lstStyle>
          <a:p>
            <a:endParaRPr/>
          </a:p>
        </p:txBody>
      </p:sp>
      <p:sp>
        <p:nvSpPr>
          <p:cNvPr id="11" name="Google Shape;11;p1"/>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800" b="0" i="0" u="none" strike="noStrike" cap="none">
                <a:solidFill>
                  <a:srgbClr val="FFFFFF"/>
                </a:solidFill>
                <a:latin typeface="Libre Franklin"/>
                <a:ea typeface="Libre Franklin"/>
                <a:cs typeface="Libre Franklin"/>
                <a:sym typeface="Libre Franklin"/>
              </a:defRPr>
            </a:lvl1pPr>
            <a:lvl2pPr marL="0" marR="0" lvl="1" indent="0" algn="l" rtl="0">
              <a:spcBef>
                <a:spcPts val="0"/>
              </a:spcBef>
              <a:buNone/>
              <a:defRPr sz="800" b="0" i="0" u="none" strike="noStrike" cap="none">
                <a:solidFill>
                  <a:srgbClr val="FFFFFF"/>
                </a:solidFill>
                <a:latin typeface="Libre Franklin"/>
                <a:ea typeface="Libre Franklin"/>
                <a:cs typeface="Libre Franklin"/>
                <a:sym typeface="Libre Franklin"/>
              </a:defRPr>
            </a:lvl2pPr>
            <a:lvl3pPr marL="0" marR="0" lvl="2" indent="0" algn="l" rtl="0">
              <a:spcBef>
                <a:spcPts val="0"/>
              </a:spcBef>
              <a:buNone/>
              <a:defRPr sz="800" b="0" i="0" u="none" strike="noStrike" cap="none">
                <a:solidFill>
                  <a:srgbClr val="FFFFFF"/>
                </a:solidFill>
                <a:latin typeface="Libre Franklin"/>
                <a:ea typeface="Libre Franklin"/>
                <a:cs typeface="Libre Franklin"/>
                <a:sym typeface="Libre Franklin"/>
              </a:defRPr>
            </a:lvl3pPr>
            <a:lvl4pPr marL="0" marR="0" lvl="3" indent="0" algn="l" rtl="0">
              <a:spcBef>
                <a:spcPts val="0"/>
              </a:spcBef>
              <a:buNone/>
              <a:defRPr sz="800" b="0" i="0" u="none" strike="noStrike" cap="none">
                <a:solidFill>
                  <a:srgbClr val="FFFFFF"/>
                </a:solidFill>
                <a:latin typeface="Libre Franklin"/>
                <a:ea typeface="Libre Franklin"/>
                <a:cs typeface="Libre Franklin"/>
                <a:sym typeface="Libre Franklin"/>
              </a:defRPr>
            </a:lvl4pPr>
            <a:lvl5pPr marL="0" marR="0" lvl="4" indent="0" algn="l" rtl="0">
              <a:spcBef>
                <a:spcPts val="0"/>
              </a:spcBef>
              <a:buNone/>
              <a:defRPr sz="800" b="0" i="0" u="none" strike="noStrike" cap="none">
                <a:solidFill>
                  <a:srgbClr val="FFFFFF"/>
                </a:solidFill>
                <a:latin typeface="Libre Franklin"/>
                <a:ea typeface="Libre Franklin"/>
                <a:cs typeface="Libre Franklin"/>
                <a:sym typeface="Libre Franklin"/>
              </a:defRPr>
            </a:lvl5pPr>
            <a:lvl6pPr marL="0" marR="0" lvl="5" indent="0" algn="l" rtl="0">
              <a:spcBef>
                <a:spcPts val="0"/>
              </a:spcBef>
              <a:buNone/>
              <a:defRPr sz="800" b="0" i="0" u="none" strike="noStrike" cap="none">
                <a:solidFill>
                  <a:srgbClr val="FFFFFF"/>
                </a:solidFill>
                <a:latin typeface="Libre Franklin"/>
                <a:ea typeface="Libre Franklin"/>
                <a:cs typeface="Libre Franklin"/>
                <a:sym typeface="Libre Franklin"/>
              </a:defRPr>
            </a:lvl6pPr>
            <a:lvl7pPr marL="0" marR="0" lvl="6" indent="0" algn="l" rtl="0">
              <a:spcBef>
                <a:spcPts val="0"/>
              </a:spcBef>
              <a:buNone/>
              <a:defRPr sz="800" b="0" i="0" u="none" strike="noStrike" cap="none">
                <a:solidFill>
                  <a:srgbClr val="FFFFFF"/>
                </a:solidFill>
                <a:latin typeface="Libre Franklin"/>
                <a:ea typeface="Libre Franklin"/>
                <a:cs typeface="Libre Franklin"/>
                <a:sym typeface="Libre Franklin"/>
              </a:defRPr>
            </a:lvl7pPr>
            <a:lvl8pPr marL="0" marR="0" lvl="7" indent="0" algn="l" rtl="0">
              <a:spcBef>
                <a:spcPts val="0"/>
              </a:spcBef>
              <a:buNone/>
              <a:defRPr sz="800" b="0" i="0" u="none" strike="noStrike" cap="none">
                <a:solidFill>
                  <a:srgbClr val="FFFFFF"/>
                </a:solidFill>
                <a:latin typeface="Libre Franklin"/>
                <a:ea typeface="Libre Franklin"/>
                <a:cs typeface="Libre Franklin"/>
                <a:sym typeface="Libre Franklin"/>
              </a:defRPr>
            </a:lvl8pPr>
            <a:lvl9pPr marL="0" marR="0" lvl="8" indent="0" algn="l" rtl="0">
              <a:spcBef>
                <a:spcPts val="0"/>
              </a:spcBef>
              <a:buNone/>
              <a:defRPr sz="800" b="0" i="0" u="none" strike="noStrike" cap="none">
                <a:solidFill>
                  <a:srgbClr val="FFFFFF"/>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cxnSp>
        <p:nvCxnSpPr>
          <p:cNvPr id="12" name="Google Shape;12;p1"/>
          <p:cNvCxnSpPr/>
          <p:nvPr/>
        </p:nvCxnSpPr>
        <p:spPr>
          <a:xfrm>
            <a:off x="1193532" y="1897380"/>
            <a:ext cx="9966960" cy="0"/>
          </a:xfrm>
          <a:prstGeom prst="straightConnector1">
            <a:avLst/>
          </a:prstGeom>
          <a:noFill/>
          <a:ln w="12700" cap="flat" cmpd="sng">
            <a:solidFill>
              <a:srgbClr val="FEFEFE"/>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
        <p:cNvGrpSpPr/>
        <p:nvPr/>
      </p:nvGrpSpPr>
      <p:grpSpPr>
        <a:xfrm>
          <a:off x="0" y="0"/>
          <a:ext cx="0" cy="0"/>
          <a:chOff x="0" y="0"/>
          <a:chExt cx="0" cy="0"/>
        </a:xfrm>
      </p:grpSpPr>
      <p:sp>
        <p:nvSpPr>
          <p:cNvPr id="28" name="Google Shape;28;p4"/>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rgbClr val="3F3F3F"/>
              </a:buClr>
              <a:buSzPts val="4700"/>
              <a:buFont typeface="Bookman Old Style"/>
              <a:buNone/>
              <a:defRPr sz="4700" b="0" i="0" u="none" strike="noStrike" cap="none">
                <a:solidFill>
                  <a:srgbClr val="3F3F3F"/>
                </a:solidFill>
                <a:latin typeface="Bookman Old Style"/>
                <a:ea typeface="Bookman Old Style"/>
                <a:cs typeface="Bookman Old Style"/>
                <a:sym typeface="Bookman Old Sty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4"/>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lvl1pPr marL="457200" marR="0" lvl="0" indent="-349250" algn="l" rtl="0">
              <a:lnSpc>
                <a:spcPct val="110000"/>
              </a:lnSpc>
              <a:spcBef>
                <a:spcPts val="1200"/>
              </a:spcBef>
              <a:spcAft>
                <a:spcPts val="0"/>
              </a:spcAft>
              <a:buClr>
                <a:schemeClr val="accent1"/>
              </a:buClr>
              <a:buSzPts val="1900"/>
              <a:buFont typeface="Calibri"/>
              <a:buChar char=" "/>
              <a:defRPr sz="1900" b="0" i="0" u="none" strike="noStrike" cap="none">
                <a:solidFill>
                  <a:srgbClr val="3F3F3F"/>
                </a:solidFill>
                <a:latin typeface="Libre Franklin"/>
                <a:ea typeface="Libre Franklin"/>
                <a:cs typeface="Libre Franklin"/>
                <a:sym typeface="Libre Franklin"/>
              </a:defRPr>
            </a:lvl1pPr>
            <a:lvl2pPr marL="914400" marR="0" lvl="1" indent="-336550" algn="l" rtl="0">
              <a:lnSpc>
                <a:spcPct val="100000"/>
              </a:lnSpc>
              <a:spcBef>
                <a:spcPts val="200"/>
              </a:spcBef>
              <a:spcAft>
                <a:spcPts val="0"/>
              </a:spcAft>
              <a:buClr>
                <a:srgbClr val="3F3F3F"/>
              </a:buClr>
              <a:buSzPts val="1700"/>
              <a:buFont typeface="Calibri"/>
              <a:buChar char="◦"/>
              <a:defRPr sz="1700" b="0" i="0" u="none" strike="noStrike" cap="none">
                <a:solidFill>
                  <a:srgbClr val="3F3F3F"/>
                </a:solidFill>
                <a:latin typeface="Libre Franklin"/>
                <a:ea typeface="Libre Franklin"/>
                <a:cs typeface="Libre Franklin"/>
                <a:sym typeface="Libre Franklin"/>
              </a:defRPr>
            </a:lvl2pPr>
            <a:lvl3pPr marL="1371600" marR="0" lvl="2" indent="-311150" algn="l" rtl="0">
              <a:lnSpc>
                <a:spcPct val="100000"/>
              </a:lnSpc>
              <a:spcBef>
                <a:spcPts val="400"/>
              </a:spcBef>
              <a:spcAft>
                <a:spcPts val="0"/>
              </a:spcAft>
              <a:buClr>
                <a:srgbClr val="3F3F3F"/>
              </a:buClr>
              <a:buSzPts val="1300"/>
              <a:buFont typeface="Calibri"/>
              <a:buChar char="◦"/>
              <a:defRPr sz="1300" b="0" i="0" u="none" strike="noStrike" cap="none">
                <a:solidFill>
                  <a:srgbClr val="3F3F3F"/>
                </a:solidFill>
                <a:latin typeface="Libre Franklin"/>
                <a:ea typeface="Libre Franklin"/>
                <a:cs typeface="Libre Franklin"/>
                <a:sym typeface="Libre Franklin"/>
              </a:defRPr>
            </a:lvl3pPr>
            <a:lvl4pPr marL="1828800" marR="0" lvl="3" indent="-311150" algn="l" rtl="0">
              <a:lnSpc>
                <a:spcPct val="100000"/>
              </a:lnSpc>
              <a:spcBef>
                <a:spcPts val="400"/>
              </a:spcBef>
              <a:spcAft>
                <a:spcPts val="0"/>
              </a:spcAft>
              <a:buClr>
                <a:srgbClr val="3F3F3F"/>
              </a:buClr>
              <a:buSzPts val="1300"/>
              <a:buFont typeface="Calibri"/>
              <a:buChar char="◦"/>
              <a:defRPr sz="1300" b="0" i="0" u="none" strike="noStrike" cap="none">
                <a:solidFill>
                  <a:srgbClr val="3F3F3F"/>
                </a:solidFill>
                <a:latin typeface="Libre Franklin"/>
                <a:ea typeface="Libre Franklin"/>
                <a:cs typeface="Libre Franklin"/>
                <a:sym typeface="Libre Franklin"/>
              </a:defRPr>
            </a:lvl4pPr>
            <a:lvl5pPr marL="2286000" marR="0" lvl="4" indent="-311150" algn="l" rtl="0">
              <a:lnSpc>
                <a:spcPct val="100000"/>
              </a:lnSpc>
              <a:spcBef>
                <a:spcPts val="400"/>
              </a:spcBef>
              <a:spcAft>
                <a:spcPts val="0"/>
              </a:spcAft>
              <a:buClr>
                <a:srgbClr val="3F3F3F"/>
              </a:buClr>
              <a:buSzPts val="1300"/>
              <a:buFont typeface="Calibri"/>
              <a:buChar char="◦"/>
              <a:defRPr sz="1300" b="0" i="0" u="none" strike="noStrike" cap="none">
                <a:solidFill>
                  <a:srgbClr val="3F3F3F"/>
                </a:solidFill>
                <a:latin typeface="Libre Franklin"/>
                <a:ea typeface="Libre Franklin"/>
                <a:cs typeface="Libre Franklin"/>
                <a:sym typeface="Libre Franklin"/>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Libre Franklin"/>
                <a:ea typeface="Libre Franklin"/>
                <a:cs typeface="Libre Franklin"/>
                <a:sym typeface="Libre Franklin"/>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Libre Franklin"/>
                <a:ea typeface="Libre Franklin"/>
                <a:cs typeface="Libre Franklin"/>
                <a:sym typeface="Libre Franklin"/>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Libre Franklin"/>
                <a:ea typeface="Libre Franklin"/>
                <a:cs typeface="Libre Franklin"/>
                <a:sym typeface="Libre Franklin"/>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Libre Franklin"/>
                <a:ea typeface="Libre Franklin"/>
                <a:cs typeface="Libre Franklin"/>
                <a:sym typeface="Libre Franklin"/>
              </a:defRPr>
            </a:lvl9pPr>
          </a:lstStyle>
          <a:p>
            <a:endParaRPr/>
          </a:p>
        </p:txBody>
      </p:sp>
      <p:sp>
        <p:nvSpPr>
          <p:cNvPr id="31" name="Google Shape;31;p4"/>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800" b="0" i="0" u="none" strike="noStrike" cap="none">
                <a:solidFill>
                  <a:srgbClr val="FFFFF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2" name="Google Shape;32;p4"/>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FFFFF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3" name="Google Shape;33;p4"/>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800" b="0" i="0" u="none" strike="noStrike" cap="none">
                <a:solidFill>
                  <a:srgbClr val="FFFFFF"/>
                </a:solidFill>
                <a:latin typeface="Libre Franklin"/>
                <a:ea typeface="Libre Franklin"/>
                <a:cs typeface="Libre Franklin"/>
                <a:sym typeface="Libre Franklin"/>
              </a:defRPr>
            </a:lvl1pPr>
            <a:lvl2pPr marL="0" marR="0" lvl="1" indent="0" algn="l" rtl="0">
              <a:spcBef>
                <a:spcPts val="0"/>
              </a:spcBef>
              <a:buNone/>
              <a:defRPr sz="800" b="0" i="0" u="none" strike="noStrike" cap="none">
                <a:solidFill>
                  <a:srgbClr val="FFFFFF"/>
                </a:solidFill>
                <a:latin typeface="Libre Franklin"/>
                <a:ea typeface="Libre Franklin"/>
                <a:cs typeface="Libre Franklin"/>
                <a:sym typeface="Libre Franklin"/>
              </a:defRPr>
            </a:lvl2pPr>
            <a:lvl3pPr marL="0" marR="0" lvl="2" indent="0" algn="l" rtl="0">
              <a:spcBef>
                <a:spcPts val="0"/>
              </a:spcBef>
              <a:buNone/>
              <a:defRPr sz="800" b="0" i="0" u="none" strike="noStrike" cap="none">
                <a:solidFill>
                  <a:srgbClr val="FFFFFF"/>
                </a:solidFill>
                <a:latin typeface="Libre Franklin"/>
                <a:ea typeface="Libre Franklin"/>
                <a:cs typeface="Libre Franklin"/>
                <a:sym typeface="Libre Franklin"/>
              </a:defRPr>
            </a:lvl3pPr>
            <a:lvl4pPr marL="0" marR="0" lvl="3" indent="0" algn="l" rtl="0">
              <a:spcBef>
                <a:spcPts val="0"/>
              </a:spcBef>
              <a:buNone/>
              <a:defRPr sz="800" b="0" i="0" u="none" strike="noStrike" cap="none">
                <a:solidFill>
                  <a:srgbClr val="FFFFFF"/>
                </a:solidFill>
                <a:latin typeface="Libre Franklin"/>
                <a:ea typeface="Libre Franklin"/>
                <a:cs typeface="Libre Franklin"/>
                <a:sym typeface="Libre Franklin"/>
              </a:defRPr>
            </a:lvl4pPr>
            <a:lvl5pPr marL="0" marR="0" lvl="4" indent="0" algn="l" rtl="0">
              <a:spcBef>
                <a:spcPts val="0"/>
              </a:spcBef>
              <a:buNone/>
              <a:defRPr sz="800" b="0" i="0" u="none" strike="noStrike" cap="none">
                <a:solidFill>
                  <a:srgbClr val="FFFFFF"/>
                </a:solidFill>
                <a:latin typeface="Libre Franklin"/>
                <a:ea typeface="Libre Franklin"/>
                <a:cs typeface="Libre Franklin"/>
                <a:sym typeface="Libre Franklin"/>
              </a:defRPr>
            </a:lvl5pPr>
            <a:lvl6pPr marL="0" marR="0" lvl="5" indent="0" algn="l" rtl="0">
              <a:spcBef>
                <a:spcPts val="0"/>
              </a:spcBef>
              <a:buNone/>
              <a:defRPr sz="800" b="0" i="0" u="none" strike="noStrike" cap="none">
                <a:solidFill>
                  <a:srgbClr val="FFFFFF"/>
                </a:solidFill>
                <a:latin typeface="Libre Franklin"/>
                <a:ea typeface="Libre Franklin"/>
                <a:cs typeface="Libre Franklin"/>
                <a:sym typeface="Libre Franklin"/>
              </a:defRPr>
            </a:lvl6pPr>
            <a:lvl7pPr marL="0" marR="0" lvl="6" indent="0" algn="l" rtl="0">
              <a:spcBef>
                <a:spcPts val="0"/>
              </a:spcBef>
              <a:buNone/>
              <a:defRPr sz="800" b="0" i="0" u="none" strike="noStrike" cap="none">
                <a:solidFill>
                  <a:srgbClr val="FFFFFF"/>
                </a:solidFill>
                <a:latin typeface="Libre Franklin"/>
                <a:ea typeface="Libre Franklin"/>
                <a:cs typeface="Libre Franklin"/>
                <a:sym typeface="Libre Franklin"/>
              </a:defRPr>
            </a:lvl7pPr>
            <a:lvl8pPr marL="0" marR="0" lvl="7" indent="0" algn="l" rtl="0">
              <a:spcBef>
                <a:spcPts val="0"/>
              </a:spcBef>
              <a:buNone/>
              <a:defRPr sz="800" b="0" i="0" u="none" strike="noStrike" cap="none">
                <a:solidFill>
                  <a:srgbClr val="FFFFFF"/>
                </a:solidFill>
                <a:latin typeface="Libre Franklin"/>
                <a:ea typeface="Libre Franklin"/>
                <a:cs typeface="Libre Franklin"/>
                <a:sym typeface="Libre Franklin"/>
              </a:defRPr>
            </a:lvl8pPr>
            <a:lvl9pPr marL="0" marR="0" lvl="8" indent="0" algn="l" rtl="0">
              <a:spcBef>
                <a:spcPts val="0"/>
              </a:spcBef>
              <a:buNone/>
              <a:defRPr sz="800" b="0" i="0" u="none" strike="noStrike" cap="none">
                <a:solidFill>
                  <a:srgbClr val="FFFFFF"/>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cxnSp>
        <p:nvCxnSpPr>
          <p:cNvPr id="34" name="Google Shape;34;p4"/>
          <p:cNvCxnSpPr/>
          <p:nvPr/>
        </p:nvCxnSpPr>
        <p:spPr>
          <a:xfrm>
            <a:off x="1193532" y="1897380"/>
            <a:ext cx="9966960" cy="0"/>
          </a:xfrm>
          <a:prstGeom prst="straightConnector1">
            <a:avLst/>
          </a:prstGeom>
          <a:noFill/>
          <a:ln w="12700" cap="flat" cmpd="sng">
            <a:solidFill>
              <a:srgbClr val="3F3F3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2"/>
        <p:cNvGrpSpPr/>
        <p:nvPr/>
      </p:nvGrpSpPr>
      <p:grpSpPr>
        <a:xfrm>
          <a:off x="0" y="0"/>
          <a:ext cx="0" cy="0"/>
          <a:chOff x="0" y="0"/>
          <a:chExt cx="0" cy="0"/>
        </a:xfrm>
      </p:grpSpPr>
      <p:sp>
        <p:nvSpPr>
          <p:cNvPr id="103" name="Google Shape;103;p14"/>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Libre Franklin"/>
              <a:ea typeface="Libre Franklin"/>
              <a:cs typeface="Libre Franklin"/>
              <a:sym typeface="Libre Franklin"/>
            </a:endParaRPr>
          </a:p>
        </p:txBody>
      </p:sp>
      <p:pic>
        <p:nvPicPr>
          <p:cNvPr id="104" name="Google Shape;104;p14"/>
          <p:cNvPicPr preferRelativeResize="0"/>
          <p:nvPr/>
        </p:nvPicPr>
        <p:blipFill rotWithShape="1">
          <a:blip r:embed="rId3">
            <a:alphaModFix/>
          </a:blip>
          <a:srcRect/>
          <a:stretch/>
        </p:blipFill>
        <p:spPr>
          <a:xfrm>
            <a:off x="20" y="975"/>
            <a:ext cx="12191980" cy="6858000"/>
          </a:xfrm>
          <a:prstGeom prst="rect">
            <a:avLst/>
          </a:prstGeom>
          <a:noFill/>
          <a:ln>
            <a:noFill/>
          </a:ln>
        </p:spPr>
      </p:pic>
      <p:sp>
        <p:nvSpPr>
          <p:cNvPr id="105" name="Google Shape;105;p14"/>
          <p:cNvSpPr/>
          <p:nvPr/>
        </p:nvSpPr>
        <p:spPr>
          <a:xfrm>
            <a:off x="4654296" y="3118982"/>
            <a:ext cx="7537704" cy="2462668"/>
          </a:xfrm>
          <a:prstGeom prst="rect">
            <a:avLst/>
          </a:prstGeom>
          <a:solidFill>
            <a:schemeClr val="dk1">
              <a:alpha val="84705"/>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Libre Franklin"/>
              <a:ea typeface="Libre Franklin"/>
              <a:cs typeface="Libre Franklin"/>
              <a:sym typeface="Libre Franklin"/>
            </a:endParaRPr>
          </a:p>
        </p:txBody>
      </p:sp>
      <p:sp>
        <p:nvSpPr>
          <p:cNvPr id="106" name="Google Shape;106;p14"/>
          <p:cNvSpPr txBox="1">
            <a:spLocks noGrp="1"/>
          </p:cNvSpPr>
          <p:nvPr>
            <p:ph type="ctrTitle"/>
          </p:nvPr>
        </p:nvSpPr>
        <p:spPr>
          <a:xfrm>
            <a:off x="4985517" y="3331444"/>
            <a:ext cx="6470692" cy="122930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5400"/>
              <a:buFont typeface="Bookman Old Style"/>
              <a:buNone/>
            </a:pPr>
            <a:r>
              <a:rPr lang="en-US" sz="5400">
                <a:solidFill>
                  <a:schemeClr val="lt1"/>
                </a:solidFill>
              </a:rPr>
              <a:t>Careers</a:t>
            </a:r>
            <a:endParaRPr/>
          </a:p>
        </p:txBody>
      </p:sp>
      <p:cxnSp>
        <p:nvCxnSpPr>
          <p:cNvPr id="107" name="Google Shape;107;p14"/>
          <p:cNvCxnSpPr/>
          <p:nvPr/>
        </p:nvCxnSpPr>
        <p:spPr>
          <a:xfrm>
            <a:off x="5110211" y="4641183"/>
            <a:ext cx="6309360" cy="0"/>
          </a:xfrm>
          <a:prstGeom prst="straightConnector1">
            <a:avLst/>
          </a:prstGeom>
          <a:noFill/>
          <a:ln w="19050" cap="flat" cmpd="sng">
            <a:solidFill>
              <a:schemeClr val="accent1">
                <a:alpha val="89803"/>
              </a:schemeClr>
            </a:solidFill>
            <a:prstDash val="solid"/>
            <a:round/>
            <a:headEnd type="none" w="sm" len="sm"/>
            <a:tailEnd type="none" w="sm" len="sm"/>
          </a:ln>
        </p:spPr>
      </p:cxnSp>
      <p:sp>
        <p:nvSpPr>
          <p:cNvPr id="108" name="Google Shape;108;p14"/>
          <p:cNvSpPr/>
          <p:nvPr/>
        </p:nvSpPr>
        <p:spPr>
          <a:xfrm>
            <a:off x="1" y="6400800"/>
            <a:ext cx="12192000" cy="457200"/>
          </a:xfrm>
          <a:prstGeom prst="rect">
            <a:avLst/>
          </a:prstGeom>
          <a:solidFill>
            <a:srgbClr val="262626">
              <a:alpha val="9490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7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1"/>
        <p:cNvGrpSpPr/>
        <p:nvPr/>
      </p:nvGrpSpPr>
      <p:grpSpPr>
        <a:xfrm>
          <a:off x="0" y="0"/>
          <a:ext cx="0" cy="0"/>
          <a:chOff x="0" y="0"/>
          <a:chExt cx="0" cy="0"/>
        </a:xfrm>
      </p:grpSpPr>
      <p:sp>
        <p:nvSpPr>
          <p:cNvPr id="192" name="Google Shape;192;p2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93" name="Google Shape;193;p23"/>
          <p:cNvSpPr txBox="1">
            <a:spLocks noGrp="1"/>
          </p:cNvSpPr>
          <p:nvPr>
            <p:ph type="title"/>
          </p:nvPr>
        </p:nvSpPr>
        <p:spPr>
          <a:xfrm>
            <a:off x="5172074" y="286603"/>
            <a:ext cx="5983605"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4700"/>
              <a:buFont typeface="Bookman Old Style"/>
              <a:buNone/>
            </a:pPr>
            <a:r>
              <a:rPr lang="en-US"/>
              <a:t>Life Insurance</a:t>
            </a:r>
            <a:endParaRPr/>
          </a:p>
        </p:txBody>
      </p:sp>
      <p:pic>
        <p:nvPicPr>
          <p:cNvPr id="194" name="Google Shape;194;p23" descr="Life Insurance Guide to Policies and Companies"/>
          <p:cNvPicPr preferRelativeResize="0"/>
          <p:nvPr/>
        </p:nvPicPr>
        <p:blipFill rotWithShape="1">
          <a:blip r:embed="rId3">
            <a:alphaModFix/>
          </a:blip>
          <a:srcRect l="23085" r="23248"/>
          <a:stretch/>
        </p:blipFill>
        <p:spPr>
          <a:xfrm>
            <a:off x="20" y="10"/>
            <a:ext cx="4580077" cy="6400784"/>
          </a:xfrm>
          <a:prstGeom prst="rect">
            <a:avLst/>
          </a:prstGeom>
          <a:noFill/>
          <a:ln>
            <a:noFill/>
          </a:ln>
        </p:spPr>
      </p:pic>
      <p:cxnSp>
        <p:nvCxnSpPr>
          <p:cNvPr id="195" name="Google Shape;195;p23"/>
          <p:cNvCxnSpPr/>
          <p:nvPr/>
        </p:nvCxnSpPr>
        <p:spPr>
          <a:xfrm>
            <a:off x="5242903" y="1917852"/>
            <a:ext cx="5943600" cy="0"/>
          </a:xfrm>
          <a:prstGeom prst="straightConnector1">
            <a:avLst/>
          </a:prstGeom>
          <a:noFill/>
          <a:ln w="12700" cap="flat" cmpd="sng">
            <a:solidFill>
              <a:srgbClr val="3F3F3F"/>
            </a:solidFill>
            <a:prstDash val="solid"/>
            <a:round/>
            <a:headEnd type="none" w="sm" len="sm"/>
            <a:tailEnd type="none" w="sm" len="sm"/>
          </a:ln>
        </p:spPr>
      </p:cxnSp>
      <p:sp>
        <p:nvSpPr>
          <p:cNvPr id="196" name="Google Shape;196;p23"/>
          <p:cNvSpPr txBox="1">
            <a:spLocks noGrp="1"/>
          </p:cNvSpPr>
          <p:nvPr>
            <p:ph type="body" idx="1"/>
          </p:nvPr>
        </p:nvSpPr>
        <p:spPr>
          <a:xfrm>
            <a:off x="5172074" y="2108201"/>
            <a:ext cx="5983606" cy="3760891"/>
          </a:xfrm>
          <a:prstGeom prst="rect">
            <a:avLst/>
          </a:prstGeom>
          <a:noFill/>
          <a:ln>
            <a:noFill/>
          </a:ln>
        </p:spPr>
        <p:txBody>
          <a:bodyPr spcFirstLastPara="1" wrap="square" lIns="0" tIns="45700" rIns="0" bIns="45700" anchor="t" anchorCtr="0">
            <a:normAutofit fontScale="92500" lnSpcReduction="20000"/>
          </a:bodyPr>
          <a:lstStyle/>
          <a:p>
            <a:pPr marL="91440" lvl="0" indent="-111601" algn="l" rtl="0">
              <a:lnSpc>
                <a:spcPct val="110000"/>
              </a:lnSpc>
              <a:spcBef>
                <a:spcPts val="0"/>
              </a:spcBef>
              <a:spcAft>
                <a:spcPts val="0"/>
              </a:spcAft>
              <a:buSzPct val="100000"/>
              <a:buFont typeface="Noto Sans Symbols"/>
              <a:buChar char="⮚"/>
            </a:pPr>
            <a:r>
              <a:rPr lang="en-US" dirty="0"/>
              <a:t> Purpose: to give a sum of money (i.e. 1 million dollars) to your designated beneficiary upon your death</a:t>
            </a:r>
            <a:endParaRPr dirty="0"/>
          </a:p>
          <a:p>
            <a:pPr marL="91440" lvl="0" indent="-111601" algn="l" rtl="0">
              <a:lnSpc>
                <a:spcPct val="110000"/>
              </a:lnSpc>
              <a:spcBef>
                <a:spcPts val="1400"/>
              </a:spcBef>
              <a:spcAft>
                <a:spcPts val="0"/>
              </a:spcAft>
              <a:buSzPct val="100000"/>
              <a:buFont typeface="Noto Sans Symbols"/>
              <a:buChar char="⮚"/>
            </a:pPr>
            <a:r>
              <a:rPr lang="en-US" dirty="0"/>
              <a:t> Cost depends on the following factors: age, health, smoking status, gender (women have longer life expectancy), occupation, hobbies</a:t>
            </a:r>
            <a:endParaRPr dirty="0"/>
          </a:p>
          <a:p>
            <a:pPr marL="91440" lvl="0" indent="-111601" algn="l" rtl="0">
              <a:lnSpc>
                <a:spcPct val="110000"/>
              </a:lnSpc>
              <a:spcBef>
                <a:spcPts val="1400"/>
              </a:spcBef>
              <a:spcAft>
                <a:spcPts val="0"/>
              </a:spcAft>
              <a:buSzPct val="100000"/>
              <a:buFont typeface="Noto Sans Symbols"/>
              <a:buChar char="⮚"/>
            </a:pPr>
            <a:r>
              <a:rPr lang="en-US" dirty="0"/>
              <a:t> </a:t>
            </a:r>
            <a:r>
              <a:rPr lang="en-US" b="1" u="sng" dirty="0"/>
              <a:t>Cost:</a:t>
            </a:r>
            <a:r>
              <a:rPr lang="en-US" dirty="0"/>
              <a:t> (Healthy male non-smoker with no risky job or hobbies)</a:t>
            </a:r>
            <a:endParaRPr dirty="0"/>
          </a:p>
          <a:p>
            <a:pPr marL="384048" lvl="1" indent="-182911" algn="l" rtl="0">
              <a:lnSpc>
                <a:spcPct val="100000"/>
              </a:lnSpc>
              <a:spcBef>
                <a:spcPts val="400"/>
              </a:spcBef>
              <a:spcAft>
                <a:spcPts val="0"/>
              </a:spcAft>
              <a:buClr>
                <a:srgbClr val="3F3F3F"/>
              </a:buClr>
              <a:buSzPct val="100000"/>
              <a:buFont typeface="Noto Sans Symbols"/>
              <a:buChar char="⮚"/>
            </a:pPr>
            <a:r>
              <a:rPr lang="en-US" dirty="0"/>
              <a:t> Age 30: $20 monthly or $240 a year</a:t>
            </a:r>
            <a:endParaRPr dirty="0"/>
          </a:p>
          <a:p>
            <a:pPr marL="384048" lvl="1" indent="-182911" algn="l" rtl="0">
              <a:lnSpc>
                <a:spcPct val="100000"/>
              </a:lnSpc>
              <a:spcBef>
                <a:spcPts val="600"/>
              </a:spcBef>
              <a:spcAft>
                <a:spcPts val="0"/>
              </a:spcAft>
              <a:buClr>
                <a:srgbClr val="3F3F3F"/>
              </a:buClr>
              <a:buSzPct val="100000"/>
              <a:buFont typeface="Noto Sans Symbols"/>
              <a:buChar char="⮚"/>
            </a:pPr>
            <a:r>
              <a:rPr lang="en-US" dirty="0"/>
              <a:t> Age 40: $30 monthly or $360 a year</a:t>
            </a:r>
            <a:endParaRPr dirty="0"/>
          </a:p>
          <a:p>
            <a:pPr marL="384048" lvl="1" indent="-182911" algn="l" rtl="0">
              <a:lnSpc>
                <a:spcPct val="100000"/>
              </a:lnSpc>
              <a:spcBef>
                <a:spcPts val="600"/>
              </a:spcBef>
              <a:spcAft>
                <a:spcPts val="0"/>
              </a:spcAft>
              <a:buClr>
                <a:srgbClr val="3F3F3F"/>
              </a:buClr>
              <a:buSzPct val="100000"/>
              <a:buFont typeface="Noto Sans Symbols"/>
              <a:buChar char="⮚"/>
            </a:pPr>
            <a:r>
              <a:rPr lang="en-US" dirty="0"/>
              <a:t> Age 50: $50 monthly or $600 a year</a:t>
            </a:r>
            <a:endParaRPr dirty="0"/>
          </a:p>
          <a:p>
            <a:pPr marL="384048" lvl="1" indent="-182911" algn="l" rtl="0">
              <a:lnSpc>
                <a:spcPct val="100000"/>
              </a:lnSpc>
              <a:spcBef>
                <a:spcPts val="600"/>
              </a:spcBef>
              <a:spcAft>
                <a:spcPts val="0"/>
              </a:spcAft>
              <a:buClr>
                <a:srgbClr val="3F3F3F"/>
              </a:buClr>
              <a:buSzPct val="100000"/>
              <a:buFont typeface="Noto Sans Symbols"/>
              <a:buChar char="⮚"/>
            </a:pPr>
            <a:r>
              <a:rPr lang="en-US" dirty="0"/>
              <a:t> Age 60: $130 monthly or $1560 a year</a:t>
            </a:r>
            <a:endParaRPr dirty="0"/>
          </a:p>
          <a:p>
            <a:pPr marL="384048" lvl="1" indent="-182911" algn="l" rtl="0">
              <a:lnSpc>
                <a:spcPct val="100000"/>
              </a:lnSpc>
              <a:spcBef>
                <a:spcPts val="600"/>
              </a:spcBef>
              <a:spcAft>
                <a:spcPts val="0"/>
              </a:spcAft>
              <a:buClr>
                <a:srgbClr val="3F3F3F"/>
              </a:buClr>
              <a:buSzPct val="100000"/>
              <a:buFont typeface="Noto Sans Symbols"/>
              <a:buChar char="⮚"/>
            </a:pPr>
            <a:r>
              <a:rPr lang="en-US" dirty="0"/>
              <a:t> Age 69: $230 monthly or $2760 a year</a:t>
            </a:r>
            <a:endParaRPr dirty="0"/>
          </a:p>
        </p:txBody>
      </p:sp>
      <p:sp>
        <p:nvSpPr>
          <p:cNvPr id="197" name="Google Shape;197;p23"/>
          <p:cNvSpPr/>
          <p:nvPr/>
        </p:nvSpPr>
        <p:spPr>
          <a:xfrm>
            <a:off x="-1" y="6400800"/>
            <a:ext cx="12192000"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01"/>
        <p:cNvGrpSpPr/>
        <p:nvPr/>
      </p:nvGrpSpPr>
      <p:grpSpPr>
        <a:xfrm>
          <a:off x="0" y="0"/>
          <a:ext cx="0" cy="0"/>
          <a:chOff x="0" y="0"/>
          <a:chExt cx="0" cy="0"/>
        </a:xfrm>
      </p:grpSpPr>
      <p:sp>
        <p:nvSpPr>
          <p:cNvPr id="202" name="Google Shape;202;p24"/>
          <p:cNvSpPr/>
          <p:nvPr/>
        </p:nvSpPr>
        <p:spPr>
          <a:xfrm>
            <a:off x="5685" y="0"/>
            <a:ext cx="12186316"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pic>
        <p:nvPicPr>
          <p:cNvPr id="203" name="Google Shape;203;p24" descr="Light bulb on yellow background with sketched light beams and cord"/>
          <p:cNvPicPr preferRelativeResize="0"/>
          <p:nvPr/>
        </p:nvPicPr>
        <p:blipFill rotWithShape="1">
          <a:blip r:embed="rId3">
            <a:alphaModFix/>
          </a:blip>
          <a:srcRect t="8494" r="1" b="1"/>
          <a:stretch/>
        </p:blipFill>
        <p:spPr>
          <a:xfrm>
            <a:off x="2843" y="10"/>
            <a:ext cx="12186315" cy="6857990"/>
          </a:xfrm>
          <a:prstGeom prst="rect">
            <a:avLst/>
          </a:prstGeom>
          <a:noFill/>
          <a:ln>
            <a:noFill/>
          </a:ln>
        </p:spPr>
      </p:pic>
      <p:sp>
        <p:nvSpPr>
          <p:cNvPr id="204" name="Google Shape;204;p24"/>
          <p:cNvSpPr/>
          <p:nvPr/>
        </p:nvSpPr>
        <p:spPr>
          <a:xfrm>
            <a:off x="707474" y="1238442"/>
            <a:ext cx="3635926" cy="4355751"/>
          </a:xfrm>
          <a:prstGeom prst="rect">
            <a:avLst/>
          </a:prstGeom>
          <a:solidFill>
            <a:srgbClr val="000000">
              <a:alpha val="7882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205" name="Google Shape;205;p24"/>
          <p:cNvSpPr txBox="1">
            <a:spLocks noGrp="1"/>
          </p:cNvSpPr>
          <p:nvPr>
            <p:ph type="title"/>
          </p:nvPr>
        </p:nvSpPr>
        <p:spPr>
          <a:xfrm>
            <a:off x="948648" y="1419273"/>
            <a:ext cx="3153580" cy="135818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3600"/>
              <a:buFont typeface="Bookman Old Style"/>
              <a:buNone/>
            </a:pPr>
            <a:r>
              <a:rPr lang="en-US" sz="3600">
                <a:solidFill>
                  <a:srgbClr val="FFFFFF"/>
                </a:solidFill>
              </a:rPr>
              <a:t>Tip!</a:t>
            </a:r>
            <a:endParaRPr sz="3600">
              <a:solidFill>
                <a:srgbClr val="FFFFFF"/>
              </a:solidFill>
            </a:endParaRPr>
          </a:p>
        </p:txBody>
      </p:sp>
      <p:cxnSp>
        <p:nvCxnSpPr>
          <p:cNvPr id="206" name="Google Shape;206;p24"/>
          <p:cNvCxnSpPr/>
          <p:nvPr/>
        </p:nvCxnSpPr>
        <p:spPr>
          <a:xfrm>
            <a:off x="1038277" y="2865016"/>
            <a:ext cx="2926080" cy="0"/>
          </a:xfrm>
          <a:prstGeom prst="straightConnector1">
            <a:avLst/>
          </a:prstGeom>
          <a:noFill/>
          <a:ln w="19050" cap="flat" cmpd="sng">
            <a:solidFill>
              <a:schemeClr val="accent1"/>
            </a:solidFill>
            <a:prstDash val="solid"/>
            <a:round/>
            <a:headEnd type="none" w="sm" len="sm"/>
            <a:tailEnd type="none" w="sm" len="sm"/>
          </a:ln>
        </p:spPr>
      </p:cxnSp>
      <p:sp>
        <p:nvSpPr>
          <p:cNvPr id="207" name="Google Shape;207;p24"/>
          <p:cNvSpPr txBox="1">
            <a:spLocks noGrp="1"/>
          </p:cNvSpPr>
          <p:nvPr>
            <p:ph type="body" idx="1"/>
          </p:nvPr>
        </p:nvSpPr>
        <p:spPr>
          <a:xfrm>
            <a:off x="948648" y="2978254"/>
            <a:ext cx="3153580" cy="2444238"/>
          </a:xfrm>
          <a:prstGeom prst="rect">
            <a:avLst/>
          </a:prstGeom>
          <a:noFill/>
          <a:ln>
            <a:noFill/>
          </a:ln>
        </p:spPr>
        <p:txBody>
          <a:bodyPr spcFirstLastPara="1" wrap="square" lIns="0" tIns="45700" rIns="0" bIns="45700" anchor="t" anchorCtr="0">
            <a:normAutofit lnSpcReduction="10000"/>
          </a:bodyPr>
          <a:lstStyle/>
          <a:p>
            <a:pPr marL="91440" lvl="0" indent="-95250" algn="l" rtl="0">
              <a:lnSpc>
                <a:spcPct val="100000"/>
              </a:lnSpc>
              <a:spcBef>
                <a:spcPts val="0"/>
              </a:spcBef>
              <a:spcAft>
                <a:spcPts val="0"/>
              </a:spcAft>
              <a:buSzPts val="1500"/>
              <a:buChar char=" "/>
            </a:pPr>
            <a:r>
              <a:rPr lang="en-US" sz="1500">
                <a:solidFill>
                  <a:srgbClr val="FFFFFF"/>
                </a:solidFill>
              </a:rPr>
              <a:t>To get a good insurance rate, buy insurance sooner rather than later. Why? The younger and healthier you are, the less you’ll pay for coverage. The older you are, the more likely it is that you’ll have health issues, and therefore insurance costs will heighten. So if you want to get cheap life insurance, buy sooner rather than later!</a:t>
            </a:r>
            <a:endParaRPr sz="1500">
              <a:solidFill>
                <a:srgbClr val="FFFFFF"/>
              </a:solidFill>
            </a:endParaRPr>
          </a:p>
        </p:txBody>
      </p:sp>
      <p:sp>
        <p:nvSpPr>
          <p:cNvPr id="208" name="Google Shape;208;p24"/>
          <p:cNvSpPr/>
          <p:nvPr/>
        </p:nvSpPr>
        <p:spPr>
          <a:xfrm>
            <a:off x="1" y="6400800"/>
            <a:ext cx="12192000" cy="457200"/>
          </a:xfrm>
          <a:prstGeom prst="rect">
            <a:avLst/>
          </a:prstGeom>
          <a:solidFill>
            <a:srgbClr val="262626">
              <a:alpha val="9490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2"/>
        <p:cNvGrpSpPr/>
        <p:nvPr/>
      </p:nvGrpSpPr>
      <p:grpSpPr>
        <a:xfrm>
          <a:off x="0" y="0"/>
          <a:ext cx="0" cy="0"/>
          <a:chOff x="0" y="0"/>
          <a:chExt cx="0" cy="0"/>
        </a:xfrm>
      </p:grpSpPr>
      <p:sp>
        <p:nvSpPr>
          <p:cNvPr id="213" name="Google Shape;213;p2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214" name="Google Shape;214;p25"/>
          <p:cNvSpPr txBox="1">
            <a:spLocks noGrp="1"/>
          </p:cNvSpPr>
          <p:nvPr>
            <p:ph type="title"/>
          </p:nvPr>
        </p:nvSpPr>
        <p:spPr>
          <a:xfrm>
            <a:off x="5172074" y="286603"/>
            <a:ext cx="5983605"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4700"/>
              <a:buFont typeface="Bookman Old Style"/>
              <a:buNone/>
            </a:pPr>
            <a:r>
              <a:rPr lang="en-US"/>
              <a:t>Home insurance</a:t>
            </a:r>
            <a:endParaRPr/>
          </a:p>
        </p:txBody>
      </p:sp>
      <p:pic>
        <p:nvPicPr>
          <p:cNvPr id="215" name="Google Shape;215;p25" descr="How To Designing A Home? 6 Steps To Design Your Dream Home | Foyr"/>
          <p:cNvPicPr preferRelativeResize="0"/>
          <p:nvPr/>
        </p:nvPicPr>
        <p:blipFill rotWithShape="1">
          <a:blip r:embed="rId3">
            <a:alphaModFix/>
          </a:blip>
          <a:srcRect l="33380" r="26370"/>
          <a:stretch/>
        </p:blipFill>
        <p:spPr>
          <a:xfrm>
            <a:off x="20" y="10"/>
            <a:ext cx="4580077" cy="6400784"/>
          </a:xfrm>
          <a:prstGeom prst="rect">
            <a:avLst/>
          </a:prstGeom>
          <a:noFill/>
          <a:ln>
            <a:noFill/>
          </a:ln>
        </p:spPr>
      </p:pic>
      <p:cxnSp>
        <p:nvCxnSpPr>
          <p:cNvPr id="216" name="Google Shape;216;p25"/>
          <p:cNvCxnSpPr/>
          <p:nvPr/>
        </p:nvCxnSpPr>
        <p:spPr>
          <a:xfrm>
            <a:off x="5242903" y="1917852"/>
            <a:ext cx="5943600" cy="0"/>
          </a:xfrm>
          <a:prstGeom prst="straightConnector1">
            <a:avLst/>
          </a:prstGeom>
          <a:noFill/>
          <a:ln w="12700" cap="flat" cmpd="sng">
            <a:solidFill>
              <a:srgbClr val="3F3F3F"/>
            </a:solidFill>
            <a:prstDash val="solid"/>
            <a:round/>
            <a:headEnd type="none" w="sm" len="sm"/>
            <a:tailEnd type="none" w="sm" len="sm"/>
          </a:ln>
        </p:spPr>
      </p:cxnSp>
      <p:sp>
        <p:nvSpPr>
          <p:cNvPr id="217" name="Google Shape;217;p25"/>
          <p:cNvSpPr txBox="1">
            <a:spLocks noGrp="1"/>
          </p:cNvSpPr>
          <p:nvPr>
            <p:ph type="body" idx="1"/>
          </p:nvPr>
        </p:nvSpPr>
        <p:spPr>
          <a:xfrm>
            <a:off x="5172074" y="2108201"/>
            <a:ext cx="5983606"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Noto Sans Symbols"/>
              <a:buChar char="⮚"/>
            </a:pPr>
            <a:r>
              <a:rPr lang="en-US" dirty="0"/>
              <a:t> Purpose: to cover damages/losses to an individual’s house and assets in the home</a:t>
            </a:r>
            <a:endParaRPr dirty="0"/>
          </a:p>
          <a:p>
            <a:pPr marL="384048" lvl="1" indent="-182880" algn="l" rtl="0">
              <a:lnSpc>
                <a:spcPct val="100000"/>
              </a:lnSpc>
              <a:spcBef>
                <a:spcPts val="400"/>
              </a:spcBef>
              <a:spcAft>
                <a:spcPts val="0"/>
              </a:spcAft>
              <a:buClr>
                <a:srgbClr val="3F3F3F"/>
              </a:buClr>
              <a:buSzPts val="1700"/>
              <a:buFont typeface="Noto Sans Symbols"/>
              <a:buChar char="⮚"/>
            </a:pPr>
            <a:r>
              <a:rPr lang="en-US" dirty="0"/>
              <a:t>Example: if there is a fire</a:t>
            </a:r>
            <a:endParaRPr dirty="0"/>
          </a:p>
          <a:p>
            <a:pPr marL="91440" lvl="0" indent="-120650" algn="l" rtl="0">
              <a:lnSpc>
                <a:spcPct val="110000"/>
              </a:lnSpc>
              <a:spcBef>
                <a:spcPts val="1600"/>
              </a:spcBef>
              <a:spcAft>
                <a:spcPts val="0"/>
              </a:spcAft>
              <a:buSzPts val="1900"/>
              <a:buFont typeface="Noto Sans Symbols"/>
              <a:buChar char="⮚"/>
            </a:pPr>
            <a:r>
              <a:rPr lang="en-US" dirty="0"/>
              <a:t> </a:t>
            </a:r>
            <a:r>
              <a:rPr lang="en-US" b="1" u="sng" dirty="0"/>
              <a:t>Cost:</a:t>
            </a:r>
            <a:r>
              <a:rPr lang="en-US" b="1" dirty="0"/>
              <a:t> </a:t>
            </a:r>
            <a:r>
              <a:rPr lang="en-US" dirty="0"/>
              <a:t>$135 / month on average</a:t>
            </a:r>
            <a:endParaRPr dirty="0"/>
          </a:p>
        </p:txBody>
      </p:sp>
      <p:sp>
        <p:nvSpPr>
          <p:cNvPr id="218" name="Google Shape;218;p25"/>
          <p:cNvSpPr/>
          <p:nvPr/>
        </p:nvSpPr>
        <p:spPr>
          <a:xfrm>
            <a:off x="-1" y="6400800"/>
            <a:ext cx="12192000"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2"/>
        <p:cNvGrpSpPr/>
        <p:nvPr/>
      </p:nvGrpSpPr>
      <p:grpSpPr>
        <a:xfrm>
          <a:off x="0" y="0"/>
          <a:ext cx="0" cy="0"/>
          <a:chOff x="0" y="0"/>
          <a:chExt cx="0" cy="0"/>
        </a:xfrm>
      </p:grpSpPr>
      <p:sp>
        <p:nvSpPr>
          <p:cNvPr id="223" name="Google Shape;223;p2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224" name="Google Shape;224;p26"/>
          <p:cNvSpPr txBox="1">
            <a:spLocks noGrp="1"/>
          </p:cNvSpPr>
          <p:nvPr>
            <p:ph type="title"/>
          </p:nvPr>
        </p:nvSpPr>
        <p:spPr>
          <a:xfrm>
            <a:off x="5172074" y="286603"/>
            <a:ext cx="5983605"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4700"/>
              <a:buFont typeface="Bookman Old Style"/>
              <a:buNone/>
            </a:pPr>
            <a:r>
              <a:rPr lang="en-US"/>
              <a:t>Car insurance</a:t>
            </a:r>
            <a:endParaRPr/>
          </a:p>
        </p:txBody>
      </p:sp>
      <p:pic>
        <p:nvPicPr>
          <p:cNvPr id="225" name="Google Shape;225;p26" descr="SUV car driving at sunset"/>
          <p:cNvPicPr preferRelativeResize="0"/>
          <p:nvPr/>
        </p:nvPicPr>
        <p:blipFill rotWithShape="1">
          <a:blip r:embed="rId3">
            <a:alphaModFix/>
          </a:blip>
          <a:srcRect l="18885" r="36214" b="-1"/>
          <a:stretch/>
        </p:blipFill>
        <p:spPr>
          <a:xfrm>
            <a:off x="20" y="10"/>
            <a:ext cx="4580077" cy="6400784"/>
          </a:xfrm>
          <a:prstGeom prst="rect">
            <a:avLst/>
          </a:prstGeom>
          <a:noFill/>
          <a:ln>
            <a:noFill/>
          </a:ln>
        </p:spPr>
      </p:pic>
      <p:cxnSp>
        <p:nvCxnSpPr>
          <p:cNvPr id="226" name="Google Shape;226;p26"/>
          <p:cNvCxnSpPr/>
          <p:nvPr/>
        </p:nvCxnSpPr>
        <p:spPr>
          <a:xfrm>
            <a:off x="5242903" y="1917852"/>
            <a:ext cx="5943600" cy="0"/>
          </a:xfrm>
          <a:prstGeom prst="straightConnector1">
            <a:avLst/>
          </a:prstGeom>
          <a:noFill/>
          <a:ln w="12700" cap="flat" cmpd="sng">
            <a:solidFill>
              <a:srgbClr val="3F3F3F"/>
            </a:solidFill>
            <a:prstDash val="solid"/>
            <a:round/>
            <a:headEnd type="none" w="sm" len="sm"/>
            <a:tailEnd type="none" w="sm" len="sm"/>
          </a:ln>
        </p:spPr>
      </p:cxnSp>
      <p:sp>
        <p:nvSpPr>
          <p:cNvPr id="227" name="Google Shape;227;p26"/>
          <p:cNvSpPr txBox="1">
            <a:spLocks noGrp="1"/>
          </p:cNvSpPr>
          <p:nvPr>
            <p:ph type="body" idx="1"/>
          </p:nvPr>
        </p:nvSpPr>
        <p:spPr>
          <a:xfrm>
            <a:off x="5172074" y="2108201"/>
            <a:ext cx="5983606"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Noto Sans Symbols"/>
              <a:buChar char="⮚"/>
            </a:pPr>
            <a:r>
              <a:rPr lang="en-US" dirty="0"/>
              <a:t>Purpose: to provide financial protection against physical damage or bodily injury resulting from traffic collisions and against liability that could also arise from incidents in a vehicle.</a:t>
            </a:r>
            <a:endParaRPr dirty="0"/>
          </a:p>
          <a:p>
            <a:pPr marL="91440" lvl="0" indent="-120650" algn="l" rtl="0">
              <a:lnSpc>
                <a:spcPct val="110000"/>
              </a:lnSpc>
              <a:spcBef>
                <a:spcPts val="1400"/>
              </a:spcBef>
              <a:spcAft>
                <a:spcPts val="0"/>
              </a:spcAft>
              <a:buSzPts val="1900"/>
              <a:buFont typeface="Noto Sans Symbols"/>
              <a:buChar char="⮚"/>
            </a:pPr>
            <a:r>
              <a:rPr lang="en-US" dirty="0"/>
              <a:t> </a:t>
            </a:r>
            <a:r>
              <a:rPr lang="en-US" b="1" u="sng" dirty="0"/>
              <a:t>Cost:</a:t>
            </a:r>
            <a:r>
              <a:rPr lang="en-US" dirty="0"/>
              <a:t> $300 / month on average</a:t>
            </a:r>
          </a:p>
          <a:p>
            <a:pPr marL="91440" lvl="0" indent="-120650" algn="l" rtl="0">
              <a:lnSpc>
                <a:spcPct val="110000"/>
              </a:lnSpc>
              <a:spcBef>
                <a:spcPts val="1400"/>
              </a:spcBef>
              <a:spcAft>
                <a:spcPts val="0"/>
              </a:spcAft>
              <a:buSzPts val="1900"/>
              <a:buFont typeface="Noto Sans Symbols"/>
              <a:buChar char="⮚"/>
            </a:pPr>
            <a:r>
              <a:rPr lang="en-US" dirty="0"/>
              <a:t> This will vary depending on location and driving history. </a:t>
            </a:r>
            <a:endParaRPr dirty="0"/>
          </a:p>
        </p:txBody>
      </p:sp>
      <p:sp>
        <p:nvSpPr>
          <p:cNvPr id="228" name="Google Shape;228;p26"/>
          <p:cNvSpPr/>
          <p:nvPr/>
        </p:nvSpPr>
        <p:spPr>
          <a:xfrm>
            <a:off x="-1" y="6400800"/>
            <a:ext cx="12192000"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2"/>
        <p:cNvGrpSpPr/>
        <p:nvPr/>
      </p:nvGrpSpPr>
      <p:grpSpPr>
        <a:xfrm>
          <a:off x="0" y="0"/>
          <a:ext cx="0" cy="0"/>
          <a:chOff x="0" y="0"/>
          <a:chExt cx="0" cy="0"/>
        </a:xfrm>
      </p:grpSpPr>
      <p:sp>
        <p:nvSpPr>
          <p:cNvPr id="233" name="Google Shape;233;p27"/>
          <p:cNvSpPr/>
          <p:nvPr/>
        </p:nvSpPr>
        <p:spPr>
          <a:xfrm>
            <a:off x="0"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pic>
        <p:nvPicPr>
          <p:cNvPr id="234" name="Google Shape;234;p27" descr="Car with solid fill"/>
          <p:cNvPicPr preferRelativeResize="0"/>
          <p:nvPr/>
        </p:nvPicPr>
        <p:blipFill rotWithShape="1">
          <a:blip r:embed="rId3">
            <a:alphaModFix/>
          </a:blip>
          <a:srcRect/>
          <a:stretch/>
        </p:blipFill>
        <p:spPr>
          <a:xfrm>
            <a:off x="645764" y="1770977"/>
            <a:ext cx="3294253" cy="3294253"/>
          </a:xfrm>
          <a:prstGeom prst="rect">
            <a:avLst/>
          </a:prstGeom>
          <a:noFill/>
          <a:ln>
            <a:noFill/>
          </a:ln>
        </p:spPr>
      </p:pic>
      <p:sp>
        <p:nvSpPr>
          <p:cNvPr id="235" name="Google Shape;235;p27"/>
          <p:cNvSpPr/>
          <p:nvPr/>
        </p:nvSpPr>
        <p:spPr>
          <a:xfrm>
            <a:off x="4644106" y="0"/>
            <a:ext cx="7547879"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7"/>
          <p:cNvSpPr txBox="1">
            <a:spLocks noGrp="1"/>
          </p:cNvSpPr>
          <p:nvPr>
            <p:ph type="title"/>
          </p:nvPr>
        </p:nvSpPr>
        <p:spPr>
          <a:xfrm>
            <a:off x="5315801" y="516835"/>
            <a:ext cx="5778919" cy="166650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000"/>
              <a:buFont typeface="Bookman Old Style"/>
              <a:buNone/>
            </a:pPr>
            <a:r>
              <a:rPr lang="en-US" sz="4000">
                <a:solidFill>
                  <a:srgbClr val="FFFFFF"/>
                </a:solidFill>
              </a:rPr>
              <a:t>Vehicle</a:t>
            </a:r>
            <a:endParaRPr sz="4000">
              <a:solidFill>
                <a:srgbClr val="FFFFFF"/>
              </a:solidFill>
            </a:endParaRPr>
          </a:p>
        </p:txBody>
      </p:sp>
      <p:cxnSp>
        <p:nvCxnSpPr>
          <p:cNvPr id="237" name="Google Shape;237;p27"/>
          <p:cNvCxnSpPr/>
          <p:nvPr/>
        </p:nvCxnSpPr>
        <p:spPr>
          <a:xfrm>
            <a:off x="5415892" y="2344202"/>
            <a:ext cx="5577840" cy="0"/>
          </a:xfrm>
          <a:prstGeom prst="straightConnector1">
            <a:avLst/>
          </a:prstGeom>
          <a:noFill/>
          <a:ln w="19050" cap="flat" cmpd="sng">
            <a:solidFill>
              <a:schemeClr val="accent1"/>
            </a:solidFill>
            <a:prstDash val="solid"/>
            <a:round/>
            <a:headEnd type="none" w="sm" len="sm"/>
            <a:tailEnd type="none" w="sm" len="sm"/>
          </a:ln>
        </p:spPr>
      </p:cxnSp>
      <p:sp>
        <p:nvSpPr>
          <p:cNvPr id="238" name="Google Shape;238;p27"/>
          <p:cNvSpPr txBox="1">
            <a:spLocks noGrp="1"/>
          </p:cNvSpPr>
          <p:nvPr>
            <p:ph type="body" idx="1"/>
          </p:nvPr>
        </p:nvSpPr>
        <p:spPr>
          <a:xfrm>
            <a:off x="5315802" y="2505069"/>
            <a:ext cx="5778919" cy="3383902"/>
          </a:xfrm>
          <a:prstGeom prst="rect">
            <a:avLst/>
          </a:prstGeom>
          <a:noFill/>
          <a:ln>
            <a:noFill/>
          </a:ln>
        </p:spPr>
        <p:txBody>
          <a:bodyPr spcFirstLastPara="1" wrap="square" lIns="0" tIns="45700" rIns="0" bIns="45700" anchor="t" anchorCtr="0">
            <a:normAutofit/>
          </a:bodyPr>
          <a:lstStyle/>
          <a:p>
            <a:pPr marL="91440" lvl="0" indent="-101600" algn="l" rtl="0">
              <a:lnSpc>
                <a:spcPct val="110000"/>
              </a:lnSpc>
              <a:spcBef>
                <a:spcPts val="0"/>
              </a:spcBef>
              <a:spcAft>
                <a:spcPts val="0"/>
              </a:spcAft>
              <a:buSzPts val="1600"/>
              <a:buFont typeface="Noto Sans Symbols"/>
              <a:buChar char="⮚"/>
            </a:pPr>
            <a:r>
              <a:rPr lang="en-US" sz="1600" dirty="0">
                <a:solidFill>
                  <a:schemeClr val="lt1"/>
                </a:solidFill>
                <a:latin typeface="Calibri"/>
                <a:ea typeface="Calibri"/>
                <a:cs typeface="Calibri"/>
                <a:sym typeface="Calibri"/>
              </a:rPr>
              <a:t>This slide will discuss how much it costs just to own a vehicle and doesn’t include the cost of gas, insurance, or vehicle maintenance/repairs which all vary greatly</a:t>
            </a:r>
            <a:endParaRPr dirty="0"/>
          </a:p>
          <a:p>
            <a:pPr marL="91440" lvl="0" indent="-101600" algn="l" rtl="0">
              <a:lnSpc>
                <a:spcPct val="110000"/>
              </a:lnSpc>
              <a:spcBef>
                <a:spcPts val="1400"/>
              </a:spcBef>
              <a:spcAft>
                <a:spcPts val="0"/>
              </a:spcAft>
              <a:buSzPts val="1600"/>
              <a:buFont typeface="Noto Sans Symbols"/>
              <a:buChar char="⮚"/>
            </a:pPr>
            <a:r>
              <a:rPr lang="en-US" sz="1600" b="1" u="sng" dirty="0">
                <a:solidFill>
                  <a:srgbClr val="FFFFFF"/>
                </a:solidFill>
              </a:rPr>
              <a:t>Cost:</a:t>
            </a:r>
            <a:r>
              <a:rPr lang="en-US" sz="1600" b="1" dirty="0">
                <a:solidFill>
                  <a:srgbClr val="FFFFFF"/>
                </a:solidFill>
              </a:rPr>
              <a:t> </a:t>
            </a:r>
            <a:r>
              <a:rPr lang="en-US" sz="1600" dirty="0">
                <a:solidFill>
                  <a:srgbClr val="FFFFFF"/>
                </a:solidFill>
              </a:rPr>
              <a:t>$550 / month on average</a:t>
            </a:r>
            <a:endParaRPr dirty="0"/>
          </a:p>
          <a:p>
            <a:pPr marL="0" lvl="0" indent="0" algn="l" rtl="0">
              <a:lnSpc>
                <a:spcPct val="110000"/>
              </a:lnSpc>
              <a:spcBef>
                <a:spcPts val="1400"/>
              </a:spcBef>
              <a:spcAft>
                <a:spcPts val="0"/>
              </a:spcAft>
              <a:buSzPts val="1600"/>
              <a:buNone/>
            </a:pPr>
            <a:r>
              <a:rPr lang="en-US" sz="1600" dirty="0">
                <a:solidFill>
                  <a:srgbClr val="FFFFFF"/>
                </a:solidFill>
              </a:rPr>
              <a:t> </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2"/>
        <p:cNvGrpSpPr/>
        <p:nvPr/>
      </p:nvGrpSpPr>
      <p:grpSpPr>
        <a:xfrm>
          <a:off x="0" y="0"/>
          <a:ext cx="0" cy="0"/>
          <a:chOff x="0" y="0"/>
          <a:chExt cx="0" cy="0"/>
        </a:xfrm>
      </p:grpSpPr>
      <p:sp>
        <p:nvSpPr>
          <p:cNvPr id="243" name="Google Shape;243;p28"/>
          <p:cNvSpPr/>
          <p:nvPr/>
        </p:nvSpPr>
        <p:spPr>
          <a:xfrm>
            <a:off x="0"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pic>
        <p:nvPicPr>
          <p:cNvPr id="244" name="Google Shape;244;p28" descr="Wireless with solid fill"/>
          <p:cNvPicPr preferRelativeResize="0"/>
          <p:nvPr/>
        </p:nvPicPr>
        <p:blipFill rotWithShape="1">
          <a:blip r:embed="rId3">
            <a:alphaModFix/>
          </a:blip>
          <a:srcRect/>
          <a:stretch/>
        </p:blipFill>
        <p:spPr>
          <a:xfrm>
            <a:off x="645764" y="1770977"/>
            <a:ext cx="3294253" cy="3294253"/>
          </a:xfrm>
          <a:prstGeom prst="rect">
            <a:avLst/>
          </a:prstGeom>
          <a:noFill/>
          <a:ln>
            <a:noFill/>
          </a:ln>
        </p:spPr>
      </p:pic>
      <p:sp>
        <p:nvSpPr>
          <p:cNvPr id="245" name="Google Shape;245;p28"/>
          <p:cNvSpPr/>
          <p:nvPr/>
        </p:nvSpPr>
        <p:spPr>
          <a:xfrm>
            <a:off x="4644106" y="0"/>
            <a:ext cx="7547879"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8"/>
          <p:cNvSpPr txBox="1">
            <a:spLocks noGrp="1"/>
          </p:cNvSpPr>
          <p:nvPr>
            <p:ph type="title"/>
          </p:nvPr>
        </p:nvSpPr>
        <p:spPr>
          <a:xfrm>
            <a:off x="5315801" y="516835"/>
            <a:ext cx="5778919" cy="166650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000"/>
              <a:buFont typeface="Bookman Old Style"/>
              <a:buNone/>
            </a:pPr>
            <a:r>
              <a:rPr lang="en-US" sz="4000">
                <a:solidFill>
                  <a:srgbClr val="FFFFFF"/>
                </a:solidFill>
              </a:rPr>
              <a:t>Internet</a:t>
            </a:r>
            <a:endParaRPr sz="4000">
              <a:solidFill>
                <a:srgbClr val="FFFFFF"/>
              </a:solidFill>
            </a:endParaRPr>
          </a:p>
        </p:txBody>
      </p:sp>
      <p:cxnSp>
        <p:nvCxnSpPr>
          <p:cNvPr id="247" name="Google Shape;247;p28"/>
          <p:cNvCxnSpPr/>
          <p:nvPr/>
        </p:nvCxnSpPr>
        <p:spPr>
          <a:xfrm>
            <a:off x="5415892" y="2344202"/>
            <a:ext cx="5577840" cy="0"/>
          </a:xfrm>
          <a:prstGeom prst="straightConnector1">
            <a:avLst/>
          </a:prstGeom>
          <a:noFill/>
          <a:ln w="19050" cap="flat" cmpd="sng">
            <a:solidFill>
              <a:schemeClr val="accent1"/>
            </a:solidFill>
            <a:prstDash val="solid"/>
            <a:round/>
            <a:headEnd type="none" w="sm" len="sm"/>
            <a:tailEnd type="none" w="sm" len="sm"/>
          </a:ln>
        </p:spPr>
      </p:cxnSp>
      <p:sp>
        <p:nvSpPr>
          <p:cNvPr id="248" name="Google Shape;248;p28"/>
          <p:cNvSpPr txBox="1">
            <a:spLocks noGrp="1"/>
          </p:cNvSpPr>
          <p:nvPr>
            <p:ph type="body" idx="1"/>
          </p:nvPr>
        </p:nvSpPr>
        <p:spPr>
          <a:xfrm>
            <a:off x="5315802" y="2505069"/>
            <a:ext cx="5778919" cy="3383902"/>
          </a:xfrm>
          <a:prstGeom prst="rect">
            <a:avLst/>
          </a:prstGeom>
          <a:noFill/>
          <a:ln>
            <a:noFill/>
          </a:ln>
        </p:spPr>
        <p:txBody>
          <a:bodyPr spcFirstLastPara="1" wrap="square" lIns="0" tIns="45700" rIns="0" bIns="45700" anchor="t" anchorCtr="0">
            <a:normAutofit/>
          </a:bodyPr>
          <a:lstStyle/>
          <a:p>
            <a:pPr marL="91440" lvl="0" indent="-101600" algn="l" rtl="0">
              <a:lnSpc>
                <a:spcPct val="110000"/>
              </a:lnSpc>
              <a:spcBef>
                <a:spcPts val="0"/>
              </a:spcBef>
              <a:spcAft>
                <a:spcPts val="0"/>
              </a:spcAft>
              <a:buSzPts val="1600"/>
              <a:buFont typeface="Noto Sans Symbols"/>
              <a:buChar char="⮚"/>
            </a:pPr>
            <a:r>
              <a:rPr lang="en-US" sz="1600" b="1" u="sng" dirty="0">
                <a:solidFill>
                  <a:srgbClr val="FFFFFF"/>
                </a:solidFill>
              </a:rPr>
              <a:t>Cost:</a:t>
            </a:r>
            <a:r>
              <a:rPr lang="en-US" sz="1600" b="1" dirty="0">
                <a:solidFill>
                  <a:srgbClr val="FFFFFF"/>
                </a:solidFill>
              </a:rPr>
              <a:t> </a:t>
            </a:r>
            <a:r>
              <a:rPr lang="en-US" sz="1600" dirty="0">
                <a:solidFill>
                  <a:srgbClr val="FFFFFF"/>
                </a:solidFill>
              </a:rPr>
              <a:t>$150 / month on average </a:t>
            </a:r>
          </a:p>
          <a:p>
            <a:pPr marL="91440" lvl="0" indent="-101600" algn="l" rtl="0">
              <a:lnSpc>
                <a:spcPct val="110000"/>
              </a:lnSpc>
              <a:spcBef>
                <a:spcPts val="0"/>
              </a:spcBef>
              <a:spcAft>
                <a:spcPts val="0"/>
              </a:spcAft>
              <a:buSzPts val="1600"/>
              <a:buFont typeface="Noto Sans Symbols"/>
              <a:buChar char="⮚"/>
            </a:pPr>
            <a:r>
              <a:rPr lang="en-US" sz="1600" dirty="0">
                <a:solidFill>
                  <a:srgbClr val="FFFFFF"/>
                </a:solidFill>
              </a:rPr>
              <a:t> This can be different if you bundle your internet and phone together </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2"/>
        <p:cNvGrpSpPr/>
        <p:nvPr/>
      </p:nvGrpSpPr>
      <p:grpSpPr>
        <a:xfrm>
          <a:off x="0" y="0"/>
          <a:ext cx="0" cy="0"/>
          <a:chOff x="0" y="0"/>
          <a:chExt cx="0" cy="0"/>
        </a:xfrm>
      </p:grpSpPr>
      <p:sp>
        <p:nvSpPr>
          <p:cNvPr id="253" name="Google Shape;253;p29"/>
          <p:cNvSpPr/>
          <p:nvPr/>
        </p:nvSpPr>
        <p:spPr>
          <a:xfrm>
            <a:off x="0"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pic>
        <p:nvPicPr>
          <p:cNvPr id="254" name="Google Shape;254;p29" descr="Telephone with solid fill"/>
          <p:cNvPicPr preferRelativeResize="0"/>
          <p:nvPr/>
        </p:nvPicPr>
        <p:blipFill rotWithShape="1">
          <a:blip r:embed="rId3">
            <a:alphaModFix/>
          </a:blip>
          <a:srcRect/>
          <a:stretch/>
        </p:blipFill>
        <p:spPr>
          <a:xfrm>
            <a:off x="645764" y="1770977"/>
            <a:ext cx="3294253" cy="3294253"/>
          </a:xfrm>
          <a:prstGeom prst="rect">
            <a:avLst/>
          </a:prstGeom>
          <a:noFill/>
          <a:ln>
            <a:noFill/>
          </a:ln>
        </p:spPr>
      </p:pic>
      <p:sp>
        <p:nvSpPr>
          <p:cNvPr id="255" name="Google Shape;255;p29"/>
          <p:cNvSpPr/>
          <p:nvPr/>
        </p:nvSpPr>
        <p:spPr>
          <a:xfrm>
            <a:off x="4644106" y="0"/>
            <a:ext cx="7547879"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9"/>
          <p:cNvSpPr txBox="1">
            <a:spLocks noGrp="1"/>
          </p:cNvSpPr>
          <p:nvPr>
            <p:ph type="title"/>
          </p:nvPr>
        </p:nvSpPr>
        <p:spPr>
          <a:xfrm>
            <a:off x="5315801" y="516835"/>
            <a:ext cx="5778919" cy="166650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000"/>
              <a:buFont typeface="Bookman Old Style"/>
              <a:buNone/>
            </a:pPr>
            <a:r>
              <a:rPr lang="en-US" sz="4000">
                <a:solidFill>
                  <a:srgbClr val="FFFFFF"/>
                </a:solidFill>
              </a:rPr>
              <a:t>Phone</a:t>
            </a:r>
            <a:endParaRPr sz="4000">
              <a:solidFill>
                <a:srgbClr val="FFFFFF"/>
              </a:solidFill>
            </a:endParaRPr>
          </a:p>
        </p:txBody>
      </p:sp>
      <p:cxnSp>
        <p:nvCxnSpPr>
          <p:cNvPr id="257" name="Google Shape;257;p29"/>
          <p:cNvCxnSpPr/>
          <p:nvPr/>
        </p:nvCxnSpPr>
        <p:spPr>
          <a:xfrm>
            <a:off x="5415892" y="2344202"/>
            <a:ext cx="5577840" cy="0"/>
          </a:xfrm>
          <a:prstGeom prst="straightConnector1">
            <a:avLst/>
          </a:prstGeom>
          <a:noFill/>
          <a:ln w="19050" cap="flat" cmpd="sng">
            <a:solidFill>
              <a:schemeClr val="accent1"/>
            </a:solidFill>
            <a:prstDash val="solid"/>
            <a:round/>
            <a:headEnd type="none" w="sm" len="sm"/>
            <a:tailEnd type="none" w="sm" len="sm"/>
          </a:ln>
        </p:spPr>
      </p:cxnSp>
      <p:sp>
        <p:nvSpPr>
          <p:cNvPr id="258" name="Google Shape;258;p29"/>
          <p:cNvSpPr txBox="1">
            <a:spLocks noGrp="1"/>
          </p:cNvSpPr>
          <p:nvPr>
            <p:ph type="body" idx="1"/>
          </p:nvPr>
        </p:nvSpPr>
        <p:spPr>
          <a:xfrm>
            <a:off x="5315802" y="2505069"/>
            <a:ext cx="5778919" cy="3383902"/>
          </a:xfrm>
          <a:prstGeom prst="rect">
            <a:avLst/>
          </a:prstGeom>
          <a:noFill/>
          <a:ln>
            <a:noFill/>
          </a:ln>
        </p:spPr>
        <p:txBody>
          <a:bodyPr spcFirstLastPara="1" wrap="square" lIns="0" tIns="45700" rIns="0" bIns="45700" anchor="t" anchorCtr="0">
            <a:normAutofit/>
          </a:bodyPr>
          <a:lstStyle/>
          <a:p>
            <a:pPr marL="91440" lvl="0" indent="-101600" algn="l" rtl="0">
              <a:lnSpc>
                <a:spcPct val="110000"/>
              </a:lnSpc>
              <a:spcBef>
                <a:spcPts val="0"/>
              </a:spcBef>
              <a:spcAft>
                <a:spcPts val="0"/>
              </a:spcAft>
              <a:buSzPts val="1600"/>
              <a:buFont typeface="Noto Sans Symbols"/>
              <a:buChar char="⮚"/>
            </a:pPr>
            <a:r>
              <a:rPr lang="en-US" sz="1600" b="1" u="sng" dirty="0">
                <a:solidFill>
                  <a:srgbClr val="FFFFFF"/>
                </a:solidFill>
              </a:rPr>
              <a:t>Cost:</a:t>
            </a:r>
            <a:r>
              <a:rPr lang="en-US" sz="1600" b="1" dirty="0">
                <a:solidFill>
                  <a:srgbClr val="FFFFFF"/>
                </a:solidFill>
              </a:rPr>
              <a:t> </a:t>
            </a:r>
            <a:r>
              <a:rPr lang="en-US" sz="1600" dirty="0">
                <a:solidFill>
                  <a:srgbClr val="FFFFFF"/>
                </a:solidFill>
              </a:rPr>
              <a:t>$150 / month on average for </a:t>
            </a:r>
            <a:r>
              <a:rPr lang="en-US" sz="1600" i="1" dirty="0">
                <a:solidFill>
                  <a:srgbClr val="FFFFFF"/>
                </a:solidFill>
              </a:rPr>
              <a:t>one</a:t>
            </a:r>
            <a:r>
              <a:rPr lang="en-US" sz="1600" dirty="0">
                <a:solidFill>
                  <a:srgbClr val="FFFFFF"/>
                </a:solidFill>
              </a:rPr>
              <a:t> cell phone (more phones, more money) </a:t>
            </a:r>
          </a:p>
          <a:p>
            <a:pPr marL="91440" lvl="0" indent="-101600" algn="l" rtl="0">
              <a:lnSpc>
                <a:spcPct val="110000"/>
              </a:lnSpc>
              <a:spcBef>
                <a:spcPts val="0"/>
              </a:spcBef>
              <a:spcAft>
                <a:spcPts val="0"/>
              </a:spcAft>
              <a:buSzPts val="1600"/>
              <a:buFont typeface="Noto Sans Symbols"/>
              <a:buChar char="⮚"/>
            </a:pPr>
            <a:r>
              <a:rPr lang="en-US" sz="1600" dirty="0">
                <a:solidFill>
                  <a:srgbClr val="FFFFFF"/>
                </a:solidFill>
              </a:rPr>
              <a:t> This could be higher if you have a specific plan – ex: certain coverage for damage</a:t>
            </a:r>
          </a:p>
          <a:p>
            <a:pPr marL="91440" lvl="0" indent="-101600" algn="l" rtl="0">
              <a:lnSpc>
                <a:spcPct val="110000"/>
              </a:lnSpc>
              <a:spcBef>
                <a:spcPts val="0"/>
              </a:spcBef>
              <a:spcAft>
                <a:spcPts val="0"/>
              </a:spcAft>
              <a:buSzPts val="1600"/>
              <a:buFont typeface="Noto Sans Symbols"/>
              <a:buChar char="⮚"/>
            </a:pPr>
            <a:r>
              <a:rPr lang="en-US" sz="1600" dirty="0">
                <a:solidFill>
                  <a:srgbClr val="FFFFFF"/>
                </a:solidFill>
              </a:rPr>
              <a:t> Again, this can be different if you bundle phone and internet together</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2"/>
        <p:cNvGrpSpPr/>
        <p:nvPr/>
      </p:nvGrpSpPr>
      <p:grpSpPr>
        <a:xfrm>
          <a:off x="0" y="0"/>
          <a:ext cx="0" cy="0"/>
          <a:chOff x="0" y="0"/>
          <a:chExt cx="0" cy="0"/>
        </a:xfrm>
      </p:grpSpPr>
      <p:sp>
        <p:nvSpPr>
          <p:cNvPr id="263" name="Google Shape;263;p30"/>
          <p:cNvSpPr/>
          <p:nvPr/>
        </p:nvSpPr>
        <p:spPr>
          <a:xfrm>
            <a:off x="0"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pic>
        <p:nvPicPr>
          <p:cNvPr id="264" name="Google Shape;264;p30" descr="Pizza with solid fill"/>
          <p:cNvPicPr preferRelativeResize="0"/>
          <p:nvPr/>
        </p:nvPicPr>
        <p:blipFill rotWithShape="1">
          <a:blip r:embed="rId3">
            <a:alphaModFix/>
          </a:blip>
          <a:srcRect/>
          <a:stretch/>
        </p:blipFill>
        <p:spPr>
          <a:xfrm>
            <a:off x="645764" y="1770977"/>
            <a:ext cx="3294253" cy="3294253"/>
          </a:xfrm>
          <a:prstGeom prst="rect">
            <a:avLst/>
          </a:prstGeom>
          <a:noFill/>
          <a:ln>
            <a:noFill/>
          </a:ln>
        </p:spPr>
      </p:pic>
      <p:sp>
        <p:nvSpPr>
          <p:cNvPr id="265" name="Google Shape;265;p30"/>
          <p:cNvSpPr/>
          <p:nvPr/>
        </p:nvSpPr>
        <p:spPr>
          <a:xfrm>
            <a:off x="4644106" y="0"/>
            <a:ext cx="7547879"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0"/>
          <p:cNvSpPr txBox="1">
            <a:spLocks noGrp="1"/>
          </p:cNvSpPr>
          <p:nvPr>
            <p:ph type="title"/>
          </p:nvPr>
        </p:nvSpPr>
        <p:spPr>
          <a:xfrm>
            <a:off x="5315801" y="516835"/>
            <a:ext cx="5778919" cy="166650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000"/>
              <a:buFont typeface="Bookman Old Style"/>
              <a:buNone/>
            </a:pPr>
            <a:r>
              <a:rPr lang="en-US" sz="4000">
                <a:solidFill>
                  <a:srgbClr val="FFFFFF"/>
                </a:solidFill>
              </a:rPr>
              <a:t>Food</a:t>
            </a:r>
            <a:endParaRPr sz="4000">
              <a:solidFill>
                <a:srgbClr val="FFFFFF"/>
              </a:solidFill>
            </a:endParaRPr>
          </a:p>
        </p:txBody>
      </p:sp>
      <p:cxnSp>
        <p:nvCxnSpPr>
          <p:cNvPr id="267" name="Google Shape;267;p30"/>
          <p:cNvCxnSpPr/>
          <p:nvPr/>
        </p:nvCxnSpPr>
        <p:spPr>
          <a:xfrm>
            <a:off x="5415892" y="2344202"/>
            <a:ext cx="5577840" cy="0"/>
          </a:xfrm>
          <a:prstGeom prst="straightConnector1">
            <a:avLst/>
          </a:prstGeom>
          <a:noFill/>
          <a:ln w="19050" cap="flat" cmpd="sng">
            <a:solidFill>
              <a:schemeClr val="accent1"/>
            </a:solidFill>
            <a:prstDash val="solid"/>
            <a:round/>
            <a:headEnd type="none" w="sm" len="sm"/>
            <a:tailEnd type="none" w="sm" len="sm"/>
          </a:ln>
        </p:spPr>
      </p:cxnSp>
      <p:sp>
        <p:nvSpPr>
          <p:cNvPr id="268" name="Google Shape;268;p30"/>
          <p:cNvSpPr txBox="1">
            <a:spLocks noGrp="1"/>
          </p:cNvSpPr>
          <p:nvPr>
            <p:ph type="body" idx="1"/>
          </p:nvPr>
        </p:nvSpPr>
        <p:spPr>
          <a:xfrm>
            <a:off x="5315802" y="2505069"/>
            <a:ext cx="5778919" cy="3383902"/>
          </a:xfrm>
          <a:prstGeom prst="rect">
            <a:avLst/>
          </a:prstGeom>
          <a:noFill/>
          <a:ln>
            <a:noFill/>
          </a:ln>
        </p:spPr>
        <p:txBody>
          <a:bodyPr spcFirstLastPara="1" wrap="square" lIns="0" tIns="45700" rIns="0" bIns="45700" anchor="t" anchorCtr="0">
            <a:normAutofit lnSpcReduction="10000"/>
          </a:bodyPr>
          <a:lstStyle/>
          <a:p>
            <a:pPr marL="91440" lvl="0" indent="-101600" algn="l" rtl="0">
              <a:lnSpc>
                <a:spcPct val="110000"/>
              </a:lnSpc>
              <a:spcBef>
                <a:spcPts val="0"/>
              </a:spcBef>
              <a:spcAft>
                <a:spcPts val="0"/>
              </a:spcAft>
              <a:buSzPts val="1600"/>
              <a:buFont typeface="Noto Sans Symbols"/>
              <a:buChar char="⮚"/>
            </a:pPr>
            <a:r>
              <a:rPr lang="en-US" sz="1600" b="1" u="sng" dirty="0">
                <a:solidFill>
                  <a:srgbClr val="FFFFFF"/>
                </a:solidFill>
              </a:rPr>
              <a:t>Cost:</a:t>
            </a:r>
            <a:r>
              <a:rPr lang="en-US" sz="1600" dirty="0">
                <a:solidFill>
                  <a:srgbClr val="FFFFFF"/>
                </a:solidFill>
              </a:rPr>
              <a:t> (statistics show money spent on food varies between sexes)</a:t>
            </a:r>
            <a:endParaRPr dirty="0"/>
          </a:p>
          <a:p>
            <a:pPr marL="384048" lvl="1" indent="-182880" algn="l" rtl="0">
              <a:lnSpc>
                <a:spcPct val="100000"/>
              </a:lnSpc>
              <a:spcBef>
                <a:spcPts val="400"/>
              </a:spcBef>
              <a:spcAft>
                <a:spcPts val="0"/>
              </a:spcAft>
              <a:buClr>
                <a:srgbClr val="FFFFFF"/>
              </a:buClr>
              <a:buSzPts val="1400"/>
              <a:buFont typeface="Noto Sans Symbols"/>
              <a:buChar char="⮚"/>
            </a:pPr>
            <a:r>
              <a:rPr lang="en-US" sz="1400" dirty="0">
                <a:solidFill>
                  <a:srgbClr val="FFFFFF"/>
                </a:solidFill>
              </a:rPr>
              <a:t>A single male spends on average: $340 / month </a:t>
            </a:r>
            <a:endParaRPr dirty="0"/>
          </a:p>
          <a:p>
            <a:pPr marL="384048" lvl="1" indent="-182880" algn="l" rtl="0">
              <a:lnSpc>
                <a:spcPct val="100000"/>
              </a:lnSpc>
              <a:spcBef>
                <a:spcPts val="600"/>
              </a:spcBef>
              <a:spcAft>
                <a:spcPts val="0"/>
              </a:spcAft>
              <a:buClr>
                <a:srgbClr val="FFFFFF"/>
              </a:buClr>
              <a:buSzPts val="1400"/>
              <a:buFont typeface="Noto Sans Symbols"/>
              <a:buChar char="⮚"/>
            </a:pPr>
            <a:r>
              <a:rPr lang="en-US" sz="1400" dirty="0">
                <a:solidFill>
                  <a:srgbClr val="FFFFFF"/>
                </a:solidFill>
              </a:rPr>
              <a:t>A single female spends on average: $264 / month</a:t>
            </a:r>
            <a:endParaRPr dirty="0"/>
          </a:p>
          <a:p>
            <a:pPr marL="91440" lvl="0" indent="-101600" algn="l" rtl="0">
              <a:lnSpc>
                <a:spcPct val="110000"/>
              </a:lnSpc>
              <a:spcBef>
                <a:spcPts val="1600"/>
              </a:spcBef>
              <a:spcAft>
                <a:spcPts val="0"/>
              </a:spcAft>
              <a:buSzPts val="1600"/>
              <a:buFont typeface="Noto Sans Symbols"/>
              <a:buChar char="⮚"/>
            </a:pPr>
            <a:r>
              <a:rPr lang="en-US" sz="1600" dirty="0">
                <a:solidFill>
                  <a:srgbClr val="FFFFFF"/>
                </a:solidFill>
              </a:rPr>
              <a:t>Keep in mind - more mouths to feed = more money</a:t>
            </a:r>
          </a:p>
          <a:p>
            <a:pPr marL="91440" lvl="0" indent="-101600" algn="l" rtl="0">
              <a:lnSpc>
                <a:spcPct val="110000"/>
              </a:lnSpc>
              <a:spcBef>
                <a:spcPts val="1600"/>
              </a:spcBef>
              <a:spcAft>
                <a:spcPts val="0"/>
              </a:spcAft>
              <a:buSzPts val="1600"/>
              <a:buFont typeface="Noto Sans Symbols"/>
              <a:buChar char="⮚"/>
            </a:pPr>
            <a:r>
              <a:rPr lang="en-US" sz="1600" dirty="0">
                <a:solidFill>
                  <a:srgbClr val="FFFFFF"/>
                </a:solidFill>
              </a:rPr>
              <a:t>And if you get delivery there are delivery fees </a:t>
            </a:r>
          </a:p>
          <a:p>
            <a:pPr marL="91440" lvl="0" indent="-101600" algn="l" rtl="0">
              <a:lnSpc>
                <a:spcPct val="110000"/>
              </a:lnSpc>
              <a:spcBef>
                <a:spcPts val="1600"/>
              </a:spcBef>
              <a:spcAft>
                <a:spcPts val="0"/>
              </a:spcAft>
              <a:buSzPts val="1600"/>
              <a:buFont typeface="Noto Sans Symbols"/>
              <a:buChar char="⮚"/>
            </a:pPr>
            <a:r>
              <a:rPr lang="en-US" sz="1600" dirty="0">
                <a:solidFill>
                  <a:srgbClr val="FFFFFF"/>
                </a:solidFill>
              </a:rPr>
              <a:t>And right now certain foods are difficult to get, or the prices are going up, due to supply chain shortages due to weather (B.C. highways were shut for days) and staffing issues (no vaccine = no job for some) </a:t>
            </a:r>
            <a:endParaRPr dirty="0"/>
          </a:p>
          <a:p>
            <a:pPr marL="0" lvl="0" indent="0" algn="l" rtl="0">
              <a:lnSpc>
                <a:spcPct val="110000"/>
              </a:lnSpc>
              <a:spcBef>
                <a:spcPts val="1400"/>
              </a:spcBef>
              <a:spcAft>
                <a:spcPts val="0"/>
              </a:spcAft>
              <a:buSzPts val="1600"/>
              <a:buNone/>
            </a:pPr>
            <a:endParaRPr sz="1600" dirty="0">
              <a:solidFill>
                <a:srgbClr val="FFFF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2"/>
        <p:cNvGrpSpPr/>
        <p:nvPr/>
      </p:nvGrpSpPr>
      <p:grpSpPr>
        <a:xfrm>
          <a:off x="0" y="0"/>
          <a:ext cx="0" cy="0"/>
          <a:chOff x="0" y="0"/>
          <a:chExt cx="0" cy="0"/>
        </a:xfrm>
      </p:grpSpPr>
      <p:sp>
        <p:nvSpPr>
          <p:cNvPr id="273" name="Google Shape;273;p31"/>
          <p:cNvSpPr/>
          <p:nvPr/>
        </p:nvSpPr>
        <p:spPr>
          <a:xfrm>
            <a:off x="0"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pic>
        <p:nvPicPr>
          <p:cNvPr id="274" name="Google Shape;274;p31" descr="Help with solid fill"/>
          <p:cNvPicPr preferRelativeResize="0"/>
          <p:nvPr/>
        </p:nvPicPr>
        <p:blipFill rotWithShape="1">
          <a:blip r:embed="rId3">
            <a:alphaModFix/>
          </a:blip>
          <a:srcRect/>
          <a:stretch/>
        </p:blipFill>
        <p:spPr>
          <a:xfrm>
            <a:off x="645764" y="1770977"/>
            <a:ext cx="3294253" cy="3294253"/>
          </a:xfrm>
          <a:prstGeom prst="rect">
            <a:avLst/>
          </a:prstGeom>
          <a:noFill/>
          <a:ln>
            <a:noFill/>
          </a:ln>
        </p:spPr>
      </p:pic>
      <p:sp>
        <p:nvSpPr>
          <p:cNvPr id="275" name="Google Shape;275;p31"/>
          <p:cNvSpPr/>
          <p:nvPr/>
        </p:nvSpPr>
        <p:spPr>
          <a:xfrm>
            <a:off x="4644106" y="0"/>
            <a:ext cx="7547879"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1"/>
          <p:cNvSpPr txBox="1">
            <a:spLocks noGrp="1"/>
          </p:cNvSpPr>
          <p:nvPr>
            <p:ph type="title"/>
          </p:nvPr>
        </p:nvSpPr>
        <p:spPr>
          <a:xfrm>
            <a:off x="5315801" y="516835"/>
            <a:ext cx="5778919" cy="166650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000"/>
              <a:buFont typeface="Bookman Old Style"/>
              <a:buNone/>
            </a:pPr>
            <a:r>
              <a:rPr lang="en-US" sz="4000">
                <a:solidFill>
                  <a:srgbClr val="FFFFFF"/>
                </a:solidFill>
              </a:rPr>
              <a:t>Other</a:t>
            </a:r>
            <a:endParaRPr sz="4000">
              <a:solidFill>
                <a:srgbClr val="FFFFFF"/>
              </a:solidFill>
            </a:endParaRPr>
          </a:p>
        </p:txBody>
      </p:sp>
      <p:cxnSp>
        <p:nvCxnSpPr>
          <p:cNvPr id="277" name="Google Shape;277;p31"/>
          <p:cNvCxnSpPr/>
          <p:nvPr/>
        </p:nvCxnSpPr>
        <p:spPr>
          <a:xfrm>
            <a:off x="5415892" y="2344202"/>
            <a:ext cx="5577840" cy="0"/>
          </a:xfrm>
          <a:prstGeom prst="straightConnector1">
            <a:avLst/>
          </a:prstGeom>
          <a:noFill/>
          <a:ln w="19050" cap="flat" cmpd="sng">
            <a:solidFill>
              <a:schemeClr val="accent1"/>
            </a:solidFill>
            <a:prstDash val="solid"/>
            <a:round/>
            <a:headEnd type="none" w="sm" len="sm"/>
            <a:tailEnd type="none" w="sm" len="sm"/>
          </a:ln>
        </p:spPr>
      </p:cxnSp>
      <p:sp>
        <p:nvSpPr>
          <p:cNvPr id="278" name="Google Shape;278;p31"/>
          <p:cNvSpPr txBox="1">
            <a:spLocks noGrp="1"/>
          </p:cNvSpPr>
          <p:nvPr>
            <p:ph type="body" idx="1"/>
          </p:nvPr>
        </p:nvSpPr>
        <p:spPr>
          <a:xfrm>
            <a:off x="5315802" y="2505069"/>
            <a:ext cx="6463243" cy="3383902"/>
          </a:xfrm>
          <a:prstGeom prst="rect">
            <a:avLst/>
          </a:prstGeom>
          <a:noFill/>
          <a:ln>
            <a:noFill/>
          </a:ln>
        </p:spPr>
        <p:txBody>
          <a:bodyPr spcFirstLastPara="1" wrap="square" lIns="0" tIns="45700" rIns="0" bIns="45700" anchor="t" anchorCtr="0">
            <a:normAutofit fontScale="85000" lnSpcReduction="20000"/>
          </a:bodyPr>
          <a:lstStyle/>
          <a:p>
            <a:pPr marL="91440" lvl="0" indent="-91440" algn="l" rtl="0">
              <a:lnSpc>
                <a:spcPct val="110000"/>
              </a:lnSpc>
              <a:spcBef>
                <a:spcPts val="0"/>
              </a:spcBef>
              <a:spcAft>
                <a:spcPts val="0"/>
              </a:spcAft>
              <a:buSzPct val="100000"/>
              <a:buFont typeface="Noto Sans Symbols"/>
              <a:buChar char="⮚"/>
            </a:pPr>
            <a:r>
              <a:rPr lang="en-US" sz="1600" dirty="0">
                <a:solidFill>
                  <a:schemeClr val="lt1"/>
                </a:solidFill>
              </a:rPr>
              <a:t>In life there are many expected and unexpected costs that also contribute to monthly spending</a:t>
            </a:r>
            <a:endParaRPr dirty="0"/>
          </a:p>
          <a:p>
            <a:pPr marL="91440" lvl="0" indent="-91440" algn="l" rtl="0">
              <a:lnSpc>
                <a:spcPct val="110000"/>
              </a:lnSpc>
              <a:spcBef>
                <a:spcPts val="1400"/>
              </a:spcBef>
              <a:spcAft>
                <a:spcPts val="0"/>
              </a:spcAft>
              <a:buSzPct val="100000"/>
              <a:buFont typeface="Noto Sans Symbols"/>
              <a:buChar char="⮚"/>
            </a:pPr>
            <a:r>
              <a:rPr lang="en-US" sz="1600" dirty="0">
                <a:solidFill>
                  <a:schemeClr val="lt1"/>
                </a:solidFill>
              </a:rPr>
              <a:t>Consider the following few examples:</a:t>
            </a:r>
            <a:endParaRPr dirty="0"/>
          </a:p>
          <a:p>
            <a:pPr marL="384048" lvl="1" indent="-182880" algn="l" rtl="0">
              <a:lnSpc>
                <a:spcPct val="100000"/>
              </a:lnSpc>
              <a:spcBef>
                <a:spcPts val="400"/>
              </a:spcBef>
              <a:spcAft>
                <a:spcPts val="0"/>
              </a:spcAft>
              <a:buClr>
                <a:schemeClr val="lt1"/>
              </a:buClr>
              <a:buSzPct val="100000"/>
              <a:buFont typeface="Noto Sans Symbols"/>
              <a:buChar char="⮚"/>
            </a:pPr>
            <a:r>
              <a:rPr lang="en-US" sz="1600" dirty="0">
                <a:solidFill>
                  <a:schemeClr val="lt1"/>
                </a:solidFill>
              </a:rPr>
              <a:t>Netflix/Amazon Prime/Disney+/Kindle/Kobo/Other online subscriptions</a:t>
            </a:r>
            <a:endParaRPr dirty="0"/>
          </a:p>
          <a:p>
            <a:pPr marL="384048" lvl="1" indent="-182880" algn="l" rtl="0">
              <a:lnSpc>
                <a:spcPct val="100000"/>
              </a:lnSpc>
              <a:spcBef>
                <a:spcPts val="600"/>
              </a:spcBef>
              <a:spcAft>
                <a:spcPts val="0"/>
              </a:spcAft>
              <a:buClr>
                <a:schemeClr val="lt1"/>
              </a:buClr>
              <a:buSzPct val="100000"/>
              <a:buFont typeface="Noto Sans Symbols"/>
              <a:buChar char="⮚"/>
            </a:pPr>
            <a:r>
              <a:rPr lang="en-US" sz="1600" dirty="0">
                <a:solidFill>
                  <a:schemeClr val="lt1"/>
                </a:solidFill>
              </a:rPr>
              <a:t>Gym membership</a:t>
            </a:r>
            <a:endParaRPr dirty="0"/>
          </a:p>
          <a:p>
            <a:pPr marL="384048" lvl="1" indent="-182880" algn="l" rtl="0">
              <a:lnSpc>
                <a:spcPct val="100000"/>
              </a:lnSpc>
              <a:spcBef>
                <a:spcPts val="600"/>
              </a:spcBef>
              <a:spcAft>
                <a:spcPts val="0"/>
              </a:spcAft>
              <a:buClr>
                <a:schemeClr val="lt1"/>
              </a:buClr>
              <a:buSzPct val="100000"/>
              <a:buFont typeface="Noto Sans Symbols"/>
              <a:buChar char="⮚"/>
            </a:pPr>
            <a:r>
              <a:rPr lang="en-US" sz="1600" dirty="0">
                <a:solidFill>
                  <a:schemeClr val="lt1"/>
                </a:solidFill>
              </a:rPr>
              <a:t>New clothes/shoes</a:t>
            </a:r>
            <a:endParaRPr dirty="0"/>
          </a:p>
          <a:p>
            <a:pPr marL="384048" lvl="1" indent="-182880" algn="l" rtl="0">
              <a:lnSpc>
                <a:spcPct val="100000"/>
              </a:lnSpc>
              <a:spcBef>
                <a:spcPts val="600"/>
              </a:spcBef>
              <a:spcAft>
                <a:spcPts val="0"/>
              </a:spcAft>
              <a:buClr>
                <a:schemeClr val="lt1"/>
              </a:buClr>
              <a:buSzPct val="100000"/>
              <a:buFont typeface="Noto Sans Symbols"/>
              <a:buChar char="⮚"/>
            </a:pPr>
            <a:r>
              <a:rPr lang="en-US" sz="1600" dirty="0">
                <a:solidFill>
                  <a:schemeClr val="lt1"/>
                </a:solidFill>
              </a:rPr>
              <a:t>Gifts for people (i.e. birthdays)</a:t>
            </a:r>
            <a:endParaRPr dirty="0"/>
          </a:p>
          <a:p>
            <a:pPr marL="384048" lvl="1" indent="-182880" algn="l" rtl="0">
              <a:lnSpc>
                <a:spcPct val="100000"/>
              </a:lnSpc>
              <a:spcBef>
                <a:spcPts val="600"/>
              </a:spcBef>
              <a:spcAft>
                <a:spcPts val="0"/>
              </a:spcAft>
              <a:buClr>
                <a:schemeClr val="lt1"/>
              </a:buClr>
              <a:buSzPct val="100000"/>
              <a:buFont typeface="Noto Sans Symbols"/>
              <a:buChar char="⮚"/>
            </a:pPr>
            <a:r>
              <a:rPr lang="en-US" sz="1600" dirty="0">
                <a:solidFill>
                  <a:schemeClr val="lt1"/>
                </a:solidFill>
              </a:rPr>
              <a:t>Student loans</a:t>
            </a:r>
            <a:endParaRPr dirty="0"/>
          </a:p>
          <a:p>
            <a:pPr marL="384048" lvl="1" indent="-182880" algn="l" rtl="0">
              <a:lnSpc>
                <a:spcPct val="100000"/>
              </a:lnSpc>
              <a:spcBef>
                <a:spcPts val="600"/>
              </a:spcBef>
              <a:spcAft>
                <a:spcPts val="0"/>
              </a:spcAft>
              <a:buClr>
                <a:schemeClr val="lt1"/>
              </a:buClr>
              <a:buSzPct val="100000"/>
              <a:buFont typeface="Noto Sans Symbols"/>
              <a:buChar char="⮚"/>
            </a:pPr>
            <a:r>
              <a:rPr lang="en-US" sz="1600" dirty="0">
                <a:solidFill>
                  <a:schemeClr val="lt1"/>
                </a:solidFill>
              </a:rPr>
              <a:t>Video games</a:t>
            </a:r>
            <a:endParaRPr dirty="0"/>
          </a:p>
          <a:p>
            <a:pPr marL="384048" lvl="1" indent="-182880" algn="l" rtl="0">
              <a:lnSpc>
                <a:spcPct val="100000"/>
              </a:lnSpc>
              <a:spcBef>
                <a:spcPts val="600"/>
              </a:spcBef>
              <a:spcAft>
                <a:spcPts val="0"/>
              </a:spcAft>
              <a:buClr>
                <a:schemeClr val="lt1"/>
              </a:buClr>
              <a:buSzPct val="100000"/>
              <a:buFont typeface="Noto Sans Symbols"/>
              <a:buChar char="⮚"/>
            </a:pPr>
            <a:r>
              <a:rPr lang="en-US" sz="1600" dirty="0">
                <a:solidFill>
                  <a:schemeClr val="lt1"/>
                </a:solidFill>
              </a:rPr>
              <a:t>Etc.</a:t>
            </a:r>
            <a:endParaRPr dirty="0"/>
          </a:p>
          <a:p>
            <a:pPr marL="91440" lvl="0" indent="-91440" algn="l" rtl="0">
              <a:lnSpc>
                <a:spcPct val="110000"/>
              </a:lnSpc>
              <a:spcBef>
                <a:spcPts val="1600"/>
              </a:spcBef>
              <a:spcAft>
                <a:spcPts val="0"/>
              </a:spcAft>
              <a:buSzPct val="100000"/>
              <a:buFont typeface="Noto Sans Symbols"/>
              <a:buChar char="⮚"/>
            </a:pPr>
            <a:r>
              <a:rPr lang="en-US" sz="1600" dirty="0">
                <a:solidFill>
                  <a:schemeClr val="lt1"/>
                </a:solidFill>
              </a:rPr>
              <a:t>On average, you might spend an extra $300 each month on these miscellaneous items</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82"/>
        <p:cNvGrpSpPr/>
        <p:nvPr/>
      </p:nvGrpSpPr>
      <p:grpSpPr>
        <a:xfrm>
          <a:off x="0" y="0"/>
          <a:ext cx="0" cy="0"/>
          <a:chOff x="0" y="0"/>
          <a:chExt cx="0" cy="0"/>
        </a:xfrm>
      </p:grpSpPr>
      <p:sp>
        <p:nvSpPr>
          <p:cNvPr id="283" name="Google Shape;283;p32"/>
          <p:cNvSpPr/>
          <p:nvPr/>
        </p:nvSpPr>
        <p:spPr>
          <a:xfrm>
            <a:off x="3175" y="0"/>
            <a:ext cx="12188952"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284" name="Google Shape;284;p32"/>
          <p:cNvSpPr txBox="1">
            <a:spLocks noGrp="1"/>
          </p:cNvSpPr>
          <p:nvPr>
            <p:ph type="title"/>
          </p:nvPr>
        </p:nvSpPr>
        <p:spPr>
          <a:xfrm>
            <a:off x="949047" y="643466"/>
            <a:ext cx="2771273" cy="54704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3600"/>
              <a:buFont typeface="Bookman Old Style"/>
              <a:buNone/>
            </a:pPr>
            <a:r>
              <a:rPr lang="en-US" sz="3600"/>
              <a:t>Total Expenses</a:t>
            </a:r>
            <a:endParaRPr sz="3600"/>
          </a:p>
        </p:txBody>
      </p:sp>
      <p:cxnSp>
        <p:nvCxnSpPr>
          <p:cNvPr id="285" name="Google Shape;285;p32"/>
          <p:cNvCxnSpPr/>
          <p:nvPr/>
        </p:nvCxnSpPr>
        <p:spPr>
          <a:xfrm>
            <a:off x="4042053" y="1778497"/>
            <a:ext cx="0" cy="3200400"/>
          </a:xfrm>
          <a:prstGeom prst="straightConnector1">
            <a:avLst/>
          </a:prstGeom>
          <a:noFill/>
          <a:ln w="19050" cap="flat" cmpd="sng">
            <a:solidFill>
              <a:schemeClr val="lt1"/>
            </a:solidFill>
            <a:prstDash val="solid"/>
            <a:miter lim="800000"/>
            <a:headEnd type="none" w="sm" len="sm"/>
            <a:tailEnd type="none" w="sm" len="sm"/>
          </a:ln>
        </p:spPr>
      </p:cxnSp>
      <p:sp>
        <p:nvSpPr>
          <p:cNvPr id="286" name="Google Shape;286;p32"/>
          <p:cNvSpPr txBox="1">
            <a:spLocks noGrp="1"/>
          </p:cNvSpPr>
          <p:nvPr>
            <p:ph type="body" idx="1"/>
          </p:nvPr>
        </p:nvSpPr>
        <p:spPr>
          <a:xfrm>
            <a:off x="4428565" y="643466"/>
            <a:ext cx="6818427" cy="5470462"/>
          </a:xfrm>
          <a:prstGeom prst="rect">
            <a:avLst/>
          </a:prstGeom>
          <a:noFill/>
          <a:ln>
            <a:noFill/>
          </a:ln>
        </p:spPr>
        <p:txBody>
          <a:bodyPr spcFirstLastPara="1" wrap="square" lIns="0" tIns="45700" rIns="0" bIns="45700" anchor="ctr" anchorCtr="0">
            <a:normAutofit/>
          </a:bodyPr>
          <a:lstStyle/>
          <a:p>
            <a:pPr marL="91440" lvl="0" indent="-120650" algn="l" rtl="0">
              <a:lnSpc>
                <a:spcPct val="100000"/>
              </a:lnSpc>
              <a:spcBef>
                <a:spcPts val="0"/>
              </a:spcBef>
              <a:spcAft>
                <a:spcPts val="0"/>
              </a:spcAft>
              <a:buSzPts val="1900"/>
              <a:buFont typeface="Noto Sans Symbols"/>
              <a:buChar char="⮚"/>
            </a:pPr>
            <a:r>
              <a:rPr lang="en-US" dirty="0"/>
              <a:t>Home - $1700</a:t>
            </a:r>
            <a:endParaRPr dirty="0"/>
          </a:p>
          <a:p>
            <a:pPr marL="91440" lvl="0" indent="-120650" algn="l" rtl="0">
              <a:lnSpc>
                <a:spcPct val="100000"/>
              </a:lnSpc>
              <a:spcBef>
                <a:spcPts val="1400"/>
              </a:spcBef>
              <a:spcAft>
                <a:spcPts val="0"/>
              </a:spcAft>
              <a:buSzPts val="1900"/>
              <a:buFont typeface="Noto Sans Symbols"/>
              <a:buChar char="⮚"/>
            </a:pPr>
            <a:r>
              <a:rPr lang="en-US" dirty="0"/>
              <a:t>Utilities - $600</a:t>
            </a:r>
            <a:endParaRPr dirty="0"/>
          </a:p>
          <a:p>
            <a:pPr marL="91440" lvl="0" indent="-120650" algn="l" rtl="0">
              <a:lnSpc>
                <a:spcPct val="100000"/>
              </a:lnSpc>
              <a:spcBef>
                <a:spcPts val="1400"/>
              </a:spcBef>
              <a:spcAft>
                <a:spcPts val="0"/>
              </a:spcAft>
              <a:buSzPts val="1900"/>
              <a:buFont typeface="Noto Sans Symbols"/>
              <a:buChar char="⮚"/>
            </a:pPr>
            <a:r>
              <a:rPr lang="en-US" dirty="0"/>
              <a:t>Life Insurance - $150</a:t>
            </a:r>
            <a:endParaRPr dirty="0"/>
          </a:p>
          <a:p>
            <a:pPr marL="91440" lvl="0" indent="-120650" algn="l" rtl="0">
              <a:lnSpc>
                <a:spcPct val="100000"/>
              </a:lnSpc>
              <a:spcBef>
                <a:spcPts val="1400"/>
              </a:spcBef>
              <a:spcAft>
                <a:spcPts val="0"/>
              </a:spcAft>
              <a:buSzPts val="1900"/>
              <a:buFont typeface="Noto Sans Symbols"/>
              <a:buChar char="⮚"/>
            </a:pPr>
            <a:r>
              <a:rPr lang="en-US" dirty="0"/>
              <a:t>Home Insurance - $135</a:t>
            </a:r>
            <a:endParaRPr dirty="0"/>
          </a:p>
          <a:p>
            <a:pPr marL="91440" lvl="0" indent="-120650" algn="l" rtl="0">
              <a:lnSpc>
                <a:spcPct val="100000"/>
              </a:lnSpc>
              <a:spcBef>
                <a:spcPts val="1400"/>
              </a:spcBef>
              <a:spcAft>
                <a:spcPts val="0"/>
              </a:spcAft>
              <a:buSzPts val="1900"/>
              <a:buFont typeface="Noto Sans Symbols"/>
              <a:buChar char="⮚"/>
            </a:pPr>
            <a:r>
              <a:rPr lang="en-US" dirty="0"/>
              <a:t>Car Insurance - $300</a:t>
            </a:r>
            <a:endParaRPr dirty="0"/>
          </a:p>
          <a:p>
            <a:pPr marL="91440" lvl="0" indent="-120650" algn="l" rtl="0">
              <a:lnSpc>
                <a:spcPct val="100000"/>
              </a:lnSpc>
              <a:spcBef>
                <a:spcPts val="1400"/>
              </a:spcBef>
              <a:spcAft>
                <a:spcPts val="0"/>
              </a:spcAft>
              <a:buSzPts val="1900"/>
              <a:buFont typeface="Noto Sans Symbols"/>
              <a:buChar char="⮚"/>
            </a:pPr>
            <a:r>
              <a:rPr lang="en-US" dirty="0"/>
              <a:t>Vehicle - $550</a:t>
            </a:r>
            <a:endParaRPr dirty="0"/>
          </a:p>
          <a:p>
            <a:pPr marL="91440" lvl="0" indent="-120650" algn="l" rtl="0">
              <a:lnSpc>
                <a:spcPct val="100000"/>
              </a:lnSpc>
              <a:spcBef>
                <a:spcPts val="1400"/>
              </a:spcBef>
              <a:spcAft>
                <a:spcPts val="0"/>
              </a:spcAft>
              <a:buSzPts val="1900"/>
              <a:buFont typeface="Noto Sans Symbols"/>
              <a:buChar char="⮚"/>
            </a:pPr>
            <a:r>
              <a:rPr lang="en-US" dirty="0"/>
              <a:t>Internet - $150</a:t>
            </a:r>
            <a:endParaRPr dirty="0"/>
          </a:p>
          <a:p>
            <a:pPr marL="91440" lvl="0" indent="-120650" algn="l" rtl="0">
              <a:lnSpc>
                <a:spcPct val="100000"/>
              </a:lnSpc>
              <a:spcBef>
                <a:spcPts val="1400"/>
              </a:spcBef>
              <a:spcAft>
                <a:spcPts val="0"/>
              </a:spcAft>
              <a:buSzPts val="1900"/>
              <a:buFont typeface="Noto Sans Symbols"/>
              <a:buChar char="⮚"/>
            </a:pPr>
            <a:r>
              <a:rPr lang="en-US" dirty="0"/>
              <a:t>Phone - $150</a:t>
            </a:r>
            <a:endParaRPr dirty="0"/>
          </a:p>
          <a:p>
            <a:pPr marL="91440" lvl="0" indent="-120650" algn="l" rtl="0">
              <a:lnSpc>
                <a:spcPct val="100000"/>
              </a:lnSpc>
              <a:spcBef>
                <a:spcPts val="1400"/>
              </a:spcBef>
              <a:spcAft>
                <a:spcPts val="0"/>
              </a:spcAft>
              <a:buSzPts val="1900"/>
              <a:buFont typeface="Noto Sans Symbols"/>
              <a:buChar char="⮚"/>
            </a:pPr>
            <a:r>
              <a:rPr lang="en-US" dirty="0"/>
              <a:t>Food - $300</a:t>
            </a:r>
            <a:endParaRPr dirty="0"/>
          </a:p>
          <a:p>
            <a:pPr marL="91440" lvl="0" indent="-120650" algn="l" rtl="0">
              <a:lnSpc>
                <a:spcPct val="100000"/>
              </a:lnSpc>
              <a:spcBef>
                <a:spcPts val="1400"/>
              </a:spcBef>
              <a:spcAft>
                <a:spcPts val="0"/>
              </a:spcAft>
              <a:buSzPts val="1900"/>
              <a:buFont typeface="Noto Sans Symbols"/>
              <a:buChar char="⮚"/>
            </a:pPr>
            <a:r>
              <a:rPr lang="en-US" dirty="0"/>
              <a:t>Miscellaneous - $300</a:t>
            </a:r>
            <a:br>
              <a:rPr lang="en-US" dirty="0"/>
            </a:br>
            <a:endParaRPr dirty="0"/>
          </a:p>
          <a:p>
            <a:pPr marL="0" lvl="0" indent="0" algn="l" rtl="0">
              <a:lnSpc>
                <a:spcPct val="100000"/>
              </a:lnSpc>
              <a:spcBef>
                <a:spcPts val="1400"/>
              </a:spcBef>
              <a:spcAft>
                <a:spcPts val="0"/>
              </a:spcAft>
              <a:buSzPts val="1900"/>
              <a:buNone/>
            </a:pPr>
            <a:r>
              <a:rPr lang="en-US" b="1" u="sng" dirty="0"/>
              <a:t>Total:</a:t>
            </a:r>
            <a:r>
              <a:rPr lang="en-US" b="1" dirty="0"/>
              <a:t> </a:t>
            </a:r>
            <a:r>
              <a:rPr lang="en-US" dirty="0"/>
              <a:t>$4335 / month, or $52,020 /  year of net income</a:t>
            </a:r>
            <a:endParaRPr dirty="0"/>
          </a:p>
        </p:txBody>
      </p:sp>
      <p:sp>
        <p:nvSpPr>
          <p:cNvPr id="287" name="Google Shape;287;p32"/>
          <p:cNvSpPr/>
          <p:nvPr/>
        </p:nvSpPr>
        <p:spPr>
          <a:xfrm>
            <a:off x="8918918" y="5641145"/>
            <a:ext cx="1223889" cy="472783"/>
          </a:xfrm>
          <a:prstGeom prst="ellipse">
            <a:avLst/>
          </a:prstGeom>
          <a:solidFill>
            <a:schemeClr val="accent1">
              <a:alpha val="49803"/>
            </a:schemeClr>
          </a:solidFill>
          <a:ln w="15875" cap="flat" cmpd="sng">
            <a:solidFill>
              <a:srgbClr val="AC51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288" name="Google Shape;288;p32"/>
          <p:cNvSpPr txBox="1"/>
          <p:nvPr/>
        </p:nvSpPr>
        <p:spPr>
          <a:xfrm>
            <a:off x="9992799" y="3216168"/>
            <a:ext cx="1912728"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0" i="0" u="none" strike="noStrike" cap="none">
                <a:solidFill>
                  <a:schemeClr val="lt1"/>
                </a:solidFill>
                <a:latin typeface="Libre Franklin"/>
                <a:ea typeface="Libre Franklin"/>
                <a:cs typeface="Libre Franklin"/>
                <a:sym typeface="Libre Franklin"/>
              </a:rPr>
              <a:t>Net income is how much money you make after taxes/deductions</a:t>
            </a:r>
            <a:endParaRPr sz="1200" b="0" i="0" u="none" strike="noStrike" cap="none">
              <a:solidFill>
                <a:schemeClr val="lt1"/>
              </a:solidFill>
              <a:latin typeface="Libre Franklin"/>
              <a:ea typeface="Libre Franklin"/>
              <a:cs typeface="Libre Franklin"/>
              <a:sym typeface="Libre Franklin"/>
            </a:endParaRPr>
          </a:p>
        </p:txBody>
      </p:sp>
      <p:sp>
        <p:nvSpPr>
          <p:cNvPr id="289" name="Google Shape;289;p32"/>
          <p:cNvSpPr/>
          <p:nvPr/>
        </p:nvSpPr>
        <p:spPr>
          <a:xfrm>
            <a:off x="9986746" y="3098745"/>
            <a:ext cx="1912728" cy="819057"/>
          </a:xfrm>
          <a:prstGeom prst="ellipse">
            <a:avLst/>
          </a:prstGeom>
          <a:solidFill>
            <a:schemeClr val="accent1">
              <a:alpha val="49803"/>
            </a:schemeClr>
          </a:solidFill>
          <a:ln w="15875" cap="flat" cmpd="sng">
            <a:solidFill>
              <a:srgbClr val="AC51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cxnSp>
        <p:nvCxnSpPr>
          <p:cNvPr id="290" name="Google Shape;290;p32"/>
          <p:cNvCxnSpPr/>
          <p:nvPr/>
        </p:nvCxnSpPr>
        <p:spPr>
          <a:xfrm rot="10800000" flipH="1">
            <a:off x="9986746" y="4018577"/>
            <a:ext cx="828439" cy="1605921"/>
          </a:xfrm>
          <a:prstGeom prst="straightConnector1">
            <a:avLst/>
          </a:prstGeom>
          <a:noFill/>
          <a:ln w="38100" cap="flat" cmpd="sng">
            <a:solidFill>
              <a:schemeClr val="accent1"/>
            </a:solidFill>
            <a:prstDash val="solid"/>
            <a:round/>
            <a:headEnd type="none" w="sm" len="sm"/>
            <a:tailEnd type="stealth" w="lg" len="lg"/>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
        <p:cNvGrpSpPr/>
        <p:nvPr/>
      </p:nvGrpSpPr>
      <p:grpSpPr>
        <a:xfrm>
          <a:off x="0" y="0"/>
          <a:ext cx="0" cy="0"/>
          <a:chOff x="0" y="0"/>
          <a:chExt cx="0" cy="0"/>
        </a:xfrm>
      </p:grpSpPr>
      <p:sp>
        <p:nvSpPr>
          <p:cNvPr id="113" name="Google Shape;113;p15"/>
          <p:cNvSpPr/>
          <p:nvPr/>
        </p:nvSpPr>
        <p:spPr>
          <a:xfrm>
            <a:off x="5685"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Libre Franklin"/>
              <a:ea typeface="Libre Franklin"/>
              <a:cs typeface="Libre Franklin"/>
              <a:sym typeface="Libre Franklin"/>
            </a:endParaRPr>
          </a:p>
        </p:txBody>
      </p:sp>
      <p:sp>
        <p:nvSpPr>
          <p:cNvPr id="114" name="Google Shape;114;p15"/>
          <p:cNvSpPr/>
          <p:nvPr/>
        </p:nvSpPr>
        <p:spPr>
          <a:xfrm>
            <a:off x="16" y="0"/>
            <a:ext cx="4059919" cy="6858000"/>
          </a:xfrm>
          <a:prstGeom prst="rect">
            <a:avLst/>
          </a:prstGeom>
          <a:solidFill>
            <a:srgbClr val="234E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txBox="1">
            <a:spLocks noGrp="1"/>
          </p:cNvSpPr>
          <p:nvPr>
            <p:ph type="title"/>
          </p:nvPr>
        </p:nvSpPr>
        <p:spPr>
          <a:xfrm>
            <a:off x="492370" y="516836"/>
            <a:ext cx="3084844" cy="196108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000"/>
              <a:buFont typeface="Bookman Old Style"/>
              <a:buNone/>
            </a:pPr>
            <a:r>
              <a:rPr lang="en-US" sz="4000">
                <a:solidFill>
                  <a:srgbClr val="FFFFFF"/>
                </a:solidFill>
              </a:rPr>
              <a:t>Overview</a:t>
            </a:r>
            <a:endParaRPr sz="4000">
              <a:solidFill>
                <a:srgbClr val="FFFFFF"/>
              </a:solidFill>
            </a:endParaRPr>
          </a:p>
        </p:txBody>
      </p:sp>
      <p:cxnSp>
        <p:nvCxnSpPr>
          <p:cNvPr id="116" name="Google Shape;116;p15"/>
          <p:cNvCxnSpPr/>
          <p:nvPr/>
        </p:nvCxnSpPr>
        <p:spPr>
          <a:xfrm>
            <a:off x="571752" y="2638787"/>
            <a:ext cx="2743200" cy="0"/>
          </a:xfrm>
          <a:prstGeom prst="straightConnector1">
            <a:avLst/>
          </a:prstGeom>
          <a:noFill/>
          <a:ln w="19050" cap="flat" cmpd="sng">
            <a:solidFill>
              <a:schemeClr val="accent1"/>
            </a:solidFill>
            <a:prstDash val="solid"/>
            <a:round/>
            <a:headEnd type="none" w="sm" len="sm"/>
            <a:tailEnd type="none" w="sm" len="sm"/>
          </a:ln>
        </p:spPr>
      </p:cxnSp>
      <p:sp>
        <p:nvSpPr>
          <p:cNvPr id="117" name="Google Shape;117;p15"/>
          <p:cNvSpPr txBox="1">
            <a:spLocks noGrp="1"/>
          </p:cNvSpPr>
          <p:nvPr>
            <p:ph type="body" idx="1"/>
          </p:nvPr>
        </p:nvSpPr>
        <p:spPr>
          <a:xfrm>
            <a:off x="571752" y="2799654"/>
            <a:ext cx="3005462" cy="3189665"/>
          </a:xfrm>
          <a:prstGeom prst="rect">
            <a:avLst/>
          </a:prstGeom>
          <a:noFill/>
          <a:ln>
            <a:noFill/>
          </a:ln>
        </p:spPr>
        <p:txBody>
          <a:bodyPr spcFirstLastPara="1" wrap="square" lIns="0" tIns="45700" rIns="0" bIns="45700" anchor="t" anchorCtr="0">
            <a:normAutofit/>
          </a:bodyPr>
          <a:lstStyle/>
          <a:p>
            <a:pPr marL="0" lvl="0" indent="0" algn="l" rtl="0">
              <a:lnSpc>
                <a:spcPct val="110000"/>
              </a:lnSpc>
              <a:spcBef>
                <a:spcPts val="0"/>
              </a:spcBef>
              <a:spcAft>
                <a:spcPts val="0"/>
              </a:spcAft>
              <a:buSzPts val="1800"/>
              <a:buNone/>
            </a:pPr>
            <a:r>
              <a:rPr lang="en-US" sz="1800" dirty="0">
                <a:solidFill>
                  <a:srgbClr val="FFFFFF"/>
                </a:solidFill>
                <a:latin typeface="Calibri"/>
                <a:ea typeface="Calibri"/>
                <a:cs typeface="Calibri"/>
                <a:sym typeface="Calibri"/>
              </a:rPr>
              <a:t>What we will be covering in class today: </a:t>
            </a:r>
            <a:endParaRPr dirty="0"/>
          </a:p>
          <a:p>
            <a:pPr marL="91440" lvl="0" indent="-114300" algn="l" rtl="0">
              <a:lnSpc>
                <a:spcPct val="110000"/>
              </a:lnSpc>
              <a:spcBef>
                <a:spcPts val="2000"/>
              </a:spcBef>
              <a:spcAft>
                <a:spcPts val="0"/>
              </a:spcAft>
              <a:buSzPts val="1800"/>
              <a:buFont typeface="Noto Sans Symbols"/>
              <a:buChar char="⮚"/>
            </a:pPr>
            <a:r>
              <a:rPr lang="en-US" sz="1800" dirty="0">
                <a:solidFill>
                  <a:srgbClr val="FFFFFF"/>
                </a:solidFill>
                <a:latin typeface="Calibri"/>
                <a:ea typeface="Calibri"/>
                <a:cs typeface="Calibri"/>
                <a:sym typeface="Calibri"/>
              </a:rPr>
              <a:t> Cost of Living</a:t>
            </a:r>
            <a:endParaRPr dirty="0"/>
          </a:p>
          <a:p>
            <a:pPr marL="91440" lvl="0" indent="-114300" algn="l" rtl="0">
              <a:lnSpc>
                <a:spcPct val="110000"/>
              </a:lnSpc>
              <a:spcBef>
                <a:spcPts val="2000"/>
              </a:spcBef>
              <a:spcAft>
                <a:spcPts val="0"/>
              </a:spcAft>
              <a:buSzPts val="1800"/>
              <a:buFont typeface="Noto Sans Symbols"/>
              <a:buChar char="⮚"/>
            </a:pPr>
            <a:r>
              <a:rPr lang="en-US" sz="1800" dirty="0">
                <a:solidFill>
                  <a:srgbClr val="FFFFFF"/>
                </a:solidFill>
                <a:latin typeface="Calibri"/>
                <a:ea typeface="Calibri"/>
                <a:cs typeface="Calibri"/>
                <a:sym typeface="Calibri"/>
              </a:rPr>
              <a:t> Exit Ticket</a:t>
            </a:r>
          </a:p>
          <a:p>
            <a:pPr marL="91440" lvl="0" indent="-114300" algn="l" rtl="0">
              <a:lnSpc>
                <a:spcPct val="110000"/>
              </a:lnSpc>
              <a:spcBef>
                <a:spcPts val="2000"/>
              </a:spcBef>
              <a:spcAft>
                <a:spcPts val="0"/>
              </a:spcAft>
              <a:buSzPts val="1800"/>
              <a:buFont typeface="Noto Sans Symbols"/>
              <a:buChar char="⮚"/>
            </a:pPr>
            <a:r>
              <a:rPr lang="en-US" sz="1800" dirty="0">
                <a:solidFill>
                  <a:srgbClr val="FFFFFF"/>
                </a:solidFill>
                <a:latin typeface="Calibri"/>
                <a:ea typeface="Calibri"/>
                <a:cs typeface="Calibri"/>
                <a:sym typeface="Calibri"/>
              </a:rPr>
              <a:t> Moodle Work</a:t>
            </a:r>
          </a:p>
          <a:p>
            <a:pPr marL="91440" lvl="0" indent="-114300" algn="l" rtl="0">
              <a:lnSpc>
                <a:spcPct val="110000"/>
              </a:lnSpc>
              <a:spcBef>
                <a:spcPts val="2000"/>
              </a:spcBef>
              <a:spcAft>
                <a:spcPts val="0"/>
              </a:spcAft>
              <a:buSzPts val="1800"/>
              <a:buFont typeface="Noto Sans Symbols"/>
              <a:buChar char="⮚"/>
            </a:pPr>
            <a:r>
              <a:rPr lang="en-US" sz="1800" dirty="0">
                <a:solidFill>
                  <a:srgbClr val="FFFFFF"/>
                </a:solidFill>
                <a:latin typeface="Calibri"/>
                <a:ea typeface="Calibri"/>
                <a:cs typeface="Calibri"/>
                <a:sym typeface="Calibri"/>
              </a:rPr>
              <a:t> Time to work on Midterm</a:t>
            </a:r>
            <a:endParaRPr sz="1800" dirty="0">
              <a:solidFill>
                <a:srgbClr val="FFFFFF"/>
              </a:solidFill>
              <a:latin typeface="Calibri"/>
              <a:ea typeface="Calibri"/>
              <a:cs typeface="Calibri"/>
              <a:sym typeface="Calibri"/>
            </a:endParaRPr>
          </a:p>
        </p:txBody>
      </p:sp>
      <p:pic>
        <p:nvPicPr>
          <p:cNvPr id="118" name="Google Shape;118;p15" descr="Find A New Career At 40 | Best Careers To Start At 40"/>
          <p:cNvPicPr preferRelativeResize="0"/>
          <p:nvPr/>
        </p:nvPicPr>
        <p:blipFill rotWithShape="1">
          <a:blip r:embed="rId3">
            <a:alphaModFix/>
          </a:blip>
          <a:srcRect/>
          <a:stretch/>
        </p:blipFill>
        <p:spPr>
          <a:xfrm>
            <a:off x="4742017" y="1483049"/>
            <a:ext cx="6798082" cy="38919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94"/>
        <p:cNvGrpSpPr/>
        <p:nvPr/>
      </p:nvGrpSpPr>
      <p:grpSpPr>
        <a:xfrm>
          <a:off x="0" y="0"/>
          <a:ext cx="0" cy="0"/>
          <a:chOff x="0" y="0"/>
          <a:chExt cx="0" cy="0"/>
        </a:xfrm>
      </p:grpSpPr>
      <p:sp>
        <p:nvSpPr>
          <p:cNvPr id="295" name="Google Shape;295;p33"/>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296" name="Google Shape;296;p33"/>
          <p:cNvSpPr/>
          <p:nvPr/>
        </p:nvSpPr>
        <p:spPr>
          <a:xfrm>
            <a:off x="1453478" y="0"/>
            <a:ext cx="4657389" cy="6858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297" name="Google Shape;297;p33"/>
          <p:cNvSpPr txBox="1">
            <a:spLocks noGrp="1"/>
          </p:cNvSpPr>
          <p:nvPr>
            <p:ph type="title"/>
          </p:nvPr>
        </p:nvSpPr>
        <p:spPr>
          <a:xfrm>
            <a:off x="1901163" y="1111753"/>
            <a:ext cx="3720353" cy="463449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Bookman Old Style"/>
              <a:buNone/>
            </a:pPr>
            <a:r>
              <a:rPr lang="en-US" sz="3200">
                <a:solidFill>
                  <a:schemeClr val="lt1"/>
                </a:solidFill>
              </a:rPr>
              <a:t>Total Earnings</a:t>
            </a:r>
            <a:endParaRPr sz="3200">
              <a:solidFill>
                <a:schemeClr val="lt1"/>
              </a:solidFill>
            </a:endParaRPr>
          </a:p>
        </p:txBody>
      </p:sp>
      <p:sp>
        <p:nvSpPr>
          <p:cNvPr id="298" name="Google Shape;298;p33"/>
          <p:cNvSpPr txBox="1">
            <a:spLocks noGrp="1"/>
          </p:cNvSpPr>
          <p:nvPr>
            <p:ph type="body" idx="1"/>
          </p:nvPr>
        </p:nvSpPr>
        <p:spPr>
          <a:xfrm>
            <a:off x="6570206" y="1111753"/>
            <a:ext cx="5057396" cy="4628275"/>
          </a:xfrm>
          <a:prstGeom prst="rect">
            <a:avLst/>
          </a:prstGeom>
          <a:noFill/>
          <a:ln>
            <a:noFill/>
          </a:ln>
        </p:spPr>
        <p:txBody>
          <a:bodyPr spcFirstLastPara="1" wrap="square" lIns="0" tIns="45700" rIns="0" bIns="45700" anchor="ctr" anchorCtr="0">
            <a:normAutofit/>
          </a:bodyPr>
          <a:lstStyle/>
          <a:p>
            <a:pPr marL="91440" lvl="0" indent="-120650" algn="l" rtl="0">
              <a:lnSpc>
                <a:spcPct val="110000"/>
              </a:lnSpc>
              <a:spcBef>
                <a:spcPts val="0"/>
              </a:spcBef>
              <a:spcAft>
                <a:spcPts val="0"/>
              </a:spcAft>
              <a:buSzPts val="1900"/>
              <a:buFont typeface="Noto Sans Symbols"/>
              <a:buChar char="⮚"/>
            </a:pPr>
            <a:r>
              <a:rPr lang="en-US" dirty="0">
                <a:solidFill>
                  <a:srgbClr val="262626"/>
                </a:solidFill>
              </a:rPr>
              <a:t>Some more math for you:</a:t>
            </a:r>
            <a:endParaRPr dirty="0"/>
          </a:p>
          <a:p>
            <a:pPr marL="91440" lvl="0" indent="-120650" algn="l" rtl="0">
              <a:lnSpc>
                <a:spcPct val="110000"/>
              </a:lnSpc>
              <a:spcBef>
                <a:spcPts val="1400"/>
              </a:spcBef>
              <a:spcAft>
                <a:spcPts val="0"/>
              </a:spcAft>
              <a:buSzPts val="1900"/>
              <a:buFont typeface="Noto Sans Symbols"/>
              <a:buChar char="⮚"/>
            </a:pPr>
            <a:r>
              <a:rPr lang="en-US" dirty="0">
                <a:solidFill>
                  <a:srgbClr val="262626"/>
                </a:solidFill>
              </a:rPr>
              <a:t>If you need to make approximately $52,000 after taxes just to get by comfortably, that means you need to earn a salary of $76,000 / year to account for the amount of taxes that will be taken from your pay</a:t>
            </a:r>
            <a:endParaRPr dirty="0"/>
          </a:p>
          <a:p>
            <a:pPr marL="91440" lvl="0" indent="-120650" algn="l" rtl="0">
              <a:lnSpc>
                <a:spcPct val="110000"/>
              </a:lnSpc>
              <a:spcBef>
                <a:spcPts val="1400"/>
              </a:spcBef>
              <a:spcAft>
                <a:spcPts val="0"/>
              </a:spcAft>
              <a:buSzPts val="1900"/>
              <a:buFont typeface="Noto Sans Symbols"/>
              <a:buChar char="⮚"/>
            </a:pPr>
            <a:r>
              <a:rPr lang="en-US" dirty="0">
                <a:solidFill>
                  <a:srgbClr val="262626"/>
                </a:solidFill>
              </a:rPr>
              <a:t>Keep in mind – these are estimates based on average costs in Canada – so you may pay more, or you may pay less than that.</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02"/>
        <p:cNvGrpSpPr/>
        <p:nvPr/>
      </p:nvGrpSpPr>
      <p:grpSpPr>
        <a:xfrm>
          <a:off x="0" y="0"/>
          <a:ext cx="0" cy="0"/>
          <a:chOff x="0" y="0"/>
          <a:chExt cx="0" cy="0"/>
        </a:xfrm>
      </p:grpSpPr>
      <p:sp>
        <p:nvSpPr>
          <p:cNvPr id="303" name="Google Shape;303;p34"/>
          <p:cNvSpPr/>
          <p:nvPr/>
        </p:nvSpPr>
        <p:spPr>
          <a:xfrm>
            <a:off x="15" y="0"/>
            <a:ext cx="12191985"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4"/>
          <p:cNvSpPr txBox="1">
            <a:spLocks noGrp="1"/>
          </p:cNvSpPr>
          <p:nvPr>
            <p:ph type="title"/>
          </p:nvPr>
        </p:nvSpPr>
        <p:spPr>
          <a:xfrm>
            <a:off x="643467" y="516835"/>
            <a:ext cx="3448259" cy="166650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000"/>
              <a:buFont typeface="Bookman Old Style"/>
              <a:buNone/>
            </a:pPr>
            <a:r>
              <a:rPr lang="en-US" sz="4000">
                <a:solidFill>
                  <a:srgbClr val="FFFFFF"/>
                </a:solidFill>
              </a:rPr>
              <a:t>Take Away</a:t>
            </a:r>
            <a:endParaRPr sz="4000">
              <a:solidFill>
                <a:srgbClr val="FFFFFF"/>
              </a:solidFill>
            </a:endParaRPr>
          </a:p>
        </p:txBody>
      </p:sp>
      <p:cxnSp>
        <p:nvCxnSpPr>
          <p:cNvPr id="305" name="Google Shape;305;p34"/>
          <p:cNvCxnSpPr/>
          <p:nvPr/>
        </p:nvCxnSpPr>
        <p:spPr>
          <a:xfrm>
            <a:off x="723686" y="2353592"/>
            <a:ext cx="3291840" cy="0"/>
          </a:xfrm>
          <a:prstGeom prst="straightConnector1">
            <a:avLst/>
          </a:prstGeom>
          <a:noFill/>
          <a:ln w="19050" cap="flat" cmpd="sng">
            <a:solidFill>
              <a:schemeClr val="accent1"/>
            </a:solidFill>
            <a:prstDash val="solid"/>
            <a:round/>
            <a:headEnd type="none" w="sm" len="sm"/>
            <a:tailEnd type="none" w="sm" len="sm"/>
          </a:ln>
        </p:spPr>
      </p:cxnSp>
      <p:sp>
        <p:nvSpPr>
          <p:cNvPr id="306" name="Google Shape;306;p34"/>
          <p:cNvSpPr txBox="1">
            <a:spLocks noGrp="1"/>
          </p:cNvSpPr>
          <p:nvPr>
            <p:ph type="body" idx="1"/>
          </p:nvPr>
        </p:nvSpPr>
        <p:spPr>
          <a:xfrm>
            <a:off x="243187" y="2546224"/>
            <a:ext cx="3848540" cy="4033933"/>
          </a:xfrm>
          <a:prstGeom prst="rect">
            <a:avLst/>
          </a:prstGeom>
          <a:noFill/>
          <a:ln>
            <a:noFill/>
          </a:ln>
        </p:spPr>
        <p:txBody>
          <a:bodyPr spcFirstLastPara="1" wrap="square" lIns="0" tIns="45700" rIns="0" bIns="45700" anchor="t" anchorCtr="0">
            <a:normAutofit lnSpcReduction="10000"/>
          </a:bodyPr>
          <a:lstStyle/>
          <a:p>
            <a:pPr marL="91440" lvl="0" indent="-95250" algn="l" rtl="0">
              <a:lnSpc>
                <a:spcPct val="90000"/>
              </a:lnSpc>
              <a:spcBef>
                <a:spcPts val="0"/>
              </a:spcBef>
              <a:spcAft>
                <a:spcPts val="0"/>
              </a:spcAft>
              <a:buSzPts val="1500"/>
              <a:buFont typeface="Noto Sans Symbols"/>
              <a:buChar char="⮚"/>
            </a:pPr>
            <a:r>
              <a:rPr lang="en-US" sz="1500" dirty="0">
                <a:solidFill>
                  <a:srgbClr val="FFFFFF"/>
                </a:solidFill>
              </a:rPr>
              <a:t>Life is expensive, any way you look at it</a:t>
            </a:r>
          </a:p>
          <a:p>
            <a:pPr marL="0" lvl="0" indent="0" algn="l" rtl="0">
              <a:lnSpc>
                <a:spcPct val="90000"/>
              </a:lnSpc>
              <a:spcBef>
                <a:spcPts val="0"/>
              </a:spcBef>
              <a:spcAft>
                <a:spcPts val="0"/>
              </a:spcAft>
              <a:buSzPts val="1500"/>
              <a:buNone/>
            </a:pPr>
            <a:endParaRPr lang="en-US" sz="1500" dirty="0">
              <a:solidFill>
                <a:srgbClr val="FFFFFF"/>
              </a:solidFill>
            </a:endParaRPr>
          </a:p>
          <a:p>
            <a:pPr marL="91440" lvl="0" indent="-95250" algn="l" rtl="0">
              <a:lnSpc>
                <a:spcPct val="90000"/>
              </a:lnSpc>
              <a:spcBef>
                <a:spcPts val="0"/>
              </a:spcBef>
              <a:spcAft>
                <a:spcPts val="0"/>
              </a:spcAft>
              <a:buSzPts val="1500"/>
              <a:buFont typeface="Noto Sans Symbols"/>
              <a:buChar char="⮚"/>
            </a:pPr>
            <a:r>
              <a:rPr lang="en-US" sz="1500" dirty="0"/>
              <a:t>It can also depend on where you live. Certain areas cost less, and other areas cost more. Ex: Toronto vs a small town. Toronto is expensive but has a lot of access to amenities that small towns don’t.  </a:t>
            </a:r>
            <a:endParaRPr dirty="0"/>
          </a:p>
          <a:p>
            <a:pPr marL="91440" lvl="0" indent="-95250" algn="l" rtl="0">
              <a:lnSpc>
                <a:spcPct val="90000"/>
              </a:lnSpc>
              <a:spcBef>
                <a:spcPts val="1400"/>
              </a:spcBef>
              <a:spcAft>
                <a:spcPts val="0"/>
              </a:spcAft>
              <a:buSzPts val="1500"/>
              <a:buFont typeface="Noto Sans Symbols"/>
              <a:buChar char="⮚"/>
            </a:pPr>
            <a:r>
              <a:rPr lang="en-US" sz="1500" dirty="0">
                <a:solidFill>
                  <a:srgbClr val="FFFFFF"/>
                </a:solidFill>
              </a:rPr>
              <a:t>However, we aren’t here for the sole purpose of working endlessly and paying bills, so be sure to enjoy your lives… just be smart!</a:t>
            </a:r>
            <a:endParaRPr dirty="0"/>
          </a:p>
          <a:p>
            <a:pPr marL="91440" lvl="0" indent="-95250" algn="l" rtl="0">
              <a:lnSpc>
                <a:spcPct val="90000"/>
              </a:lnSpc>
              <a:spcBef>
                <a:spcPts val="1400"/>
              </a:spcBef>
              <a:spcAft>
                <a:spcPts val="0"/>
              </a:spcAft>
              <a:buSzPts val="1500"/>
              <a:buFont typeface="Noto Sans Symbols"/>
              <a:buChar char="⮚"/>
            </a:pPr>
            <a:r>
              <a:rPr lang="en-US" sz="1500" dirty="0">
                <a:solidFill>
                  <a:srgbClr val="FFFFFF"/>
                </a:solidFill>
              </a:rPr>
              <a:t>Ways you can be more responsible:</a:t>
            </a:r>
            <a:endParaRPr dirty="0"/>
          </a:p>
          <a:p>
            <a:pPr marL="384048" lvl="1" indent="-182880" algn="l" rtl="0">
              <a:lnSpc>
                <a:spcPct val="90000"/>
              </a:lnSpc>
              <a:spcBef>
                <a:spcPts val="400"/>
              </a:spcBef>
              <a:spcAft>
                <a:spcPts val="0"/>
              </a:spcAft>
              <a:buClr>
                <a:srgbClr val="FFFFFF"/>
              </a:buClr>
              <a:buSzPts val="1500"/>
              <a:buFont typeface="Noto Sans Symbols"/>
              <a:buChar char="⮚"/>
            </a:pPr>
            <a:r>
              <a:rPr lang="en-US" sz="1500" dirty="0">
                <a:solidFill>
                  <a:srgbClr val="FFFFFF"/>
                </a:solidFill>
              </a:rPr>
              <a:t>Start saving early on in life</a:t>
            </a:r>
            <a:endParaRPr dirty="0"/>
          </a:p>
          <a:p>
            <a:pPr marL="384048" lvl="1" indent="-182880" algn="l" rtl="0">
              <a:lnSpc>
                <a:spcPct val="90000"/>
              </a:lnSpc>
              <a:spcBef>
                <a:spcPts val="600"/>
              </a:spcBef>
              <a:spcAft>
                <a:spcPts val="0"/>
              </a:spcAft>
              <a:buClr>
                <a:srgbClr val="FFFFFF"/>
              </a:buClr>
              <a:buSzPts val="1500"/>
              <a:buFont typeface="Noto Sans Symbols"/>
              <a:buChar char="⮚"/>
            </a:pPr>
            <a:r>
              <a:rPr lang="en-US" sz="1500" dirty="0">
                <a:solidFill>
                  <a:srgbClr val="FFFFFF"/>
                </a:solidFill>
              </a:rPr>
              <a:t>Save often – don’t spend as soon as you have money </a:t>
            </a:r>
            <a:endParaRPr dirty="0"/>
          </a:p>
          <a:p>
            <a:pPr marL="384048" lvl="1" indent="-182880" algn="l" rtl="0">
              <a:lnSpc>
                <a:spcPct val="90000"/>
              </a:lnSpc>
              <a:spcBef>
                <a:spcPts val="600"/>
              </a:spcBef>
              <a:spcAft>
                <a:spcPts val="0"/>
              </a:spcAft>
              <a:buClr>
                <a:srgbClr val="FFFFFF"/>
              </a:buClr>
              <a:buSzPts val="1500"/>
              <a:buFont typeface="Noto Sans Symbols"/>
              <a:buChar char="⮚"/>
            </a:pPr>
            <a:r>
              <a:rPr lang="en-US" sz="1500" dirty="0">
                <a:solidFill>
                  <a:srgbClr val="FFFFFF"/>
                </a:solidFill>
              </a:rPr>
              <a:t>Set a budget for yourself… and stick to it!</a:t>
            </a:r>
            <a:endParaRPr sz="1500" dirty="0">
              <a:solidFill>
                <a:srgbClr val="FFFFFF"/>
              </a:solidFill>
            </a:endParaRPr>
          </a:p>
        </p:txBody>
      </p:sp>
      <p:pic>
        <p:nvPicPr>
          <p:cNvPr id="307" name="Google Shape;307;p34" descr="Pouring Into Brain Images, Stock Photos &amp;amp; Vectors | Shutterstock"/>
          <p:cNvPicPr preferRelativeResize="0"/>
          <p:nvPr/>
        </p:nvPicPr>
        <p:blipFill rotWithShape="1">
          <a:blip r:embed="rId3">
            <a:alphaModFix/>
          </a:blip>
          <a:srcRect l="6802" r="10246" b="8103"/>
          <a:stretch/>
        </p:blipFill>
        <p:spPr>
          <a:xfrm>
            <a:off x="4411111" y="277843"/>
            <a:ext cx="7537703" cy="630231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5DDD9"/>
        </a:solidFill>
        <a:effectLst/>
      </p:bgPr>
    </p:bg>
    <p:spTree>
      <p:nvGrpSpPr>
        <p:cNvPr id="1" name="Shape 311"/>
        <p:cNvGrpSpPr/>
        <p:nvPr/>
      </p:nvGrpSpPr>
      <p:grpSpPr>
        <a:xfrm>
          <a:off x="0" y="0"/>
          <a:ext cx="0" cy="0"/>
          <a:chOff x="0" y="0"/>
          <a:chExt cx="0" cy="0"/>
        </a:xfrm>
      </p:grpSpPr>
      <p:sp>
        <p:nvSpPr>
          <p:cNvPr id="312" name="Google Shape;312;p35"/>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Libre Franklin"/>
              <a:ea typeface="Libre Franklin"/>
              <a:cs typeface="Libre Franklin"/>
              <a:sym typeface="Libre Franklin"/>
            </a:endParaRPr>
          </a:p>
        </p:txBody>
      </p:sp>
      <p:sp>
        <p:nvSpPr>
          <p:cNvPr id="313" name="Google Shape;313;p35"/>
          <p:cNvSpPr/>
          <p:nvPr/>
        </p:nvSpPr>
        <p:spPr>
          <a:xfrm>
            <a:off x="458724" y="457200"/>
            <a:ext cx="11274552" cy="5943600"/>
          </a:xfrm>
          <a:prstGeom prst="rect">
            <a:avLst/>
          </a:prstGeom>
          <a:solidFill>
            <a:srgbClr val="E5DD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Libre Franklin"/>
              <a:ea typeface="Libre Franklin"/>
              <a:cs typeface="Libre Franklin"/>
              <a:sym typeface="Libre Franklin"/>
            </a:endParaRPr>
          </a:p>
        </p:txBody>
      </p:sp>
      <p:sp>
        <p:nvSpPr>
          <p:cNvPr id="314" name="Google Shape;314;p35"/>
          <p:cNvSpPr txBox="1">
            <a:spLocks noGrp="1"/>
          </p:cNvSpPr>
          <p:nvPr>
            <p:ph type="title"/>
          </p:nvPr>
        </p:nvSpPr>
        <p:spPr>
          <a:xfrm>
            <a:off x="858749" y="963997"/>
            <a:ext cx="3787457" cy="4938361"/>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3F3F3F"/>
              </a:buClr>
              <a:buSzPts val="4800"/>
              <a:buFont typeface="Bookman Old Style"/>
              <a:buNone/>
            </a:pPr>
            <a:r>
              <a:rPr lang="en-US" sz="4800"/>
              <a:t>Exit Ticket</a:t>
            </a:r>
            <a:br>
              <a:rPr lang="en-US" sz="4800"/>
            </a:br>
            <a:endParaRPr sz="4800"/>
          </a:p>
        </p:txBody>
      </p:sp>
      <p:cxnSp>
        <p:nvCxnSpPr>
          <p:cNvPr id="315" name="Google Shape;315;p35"/>
          <p:cNvCxnSpPr/>
          <p:nvPr/>
        </p:nvCxnSpPr>
        <p:spPr>
          <a:xfrm>
            <a:off x="4971974" y="2057399"/>
            <a:ext cx="0" cy="2743200"/>
          </a:xfrm>
          <a:prstGeom prst="straightConnector1">
            <a:avLst/>
          </a:prstGeom>
          <a:noFill/>
          <a:ln w="19050" cap="flat" cmpd="sng">
            <a:solidFill>
              <a:schemeClr val="dk2"/>
            </a:solidFill>
            <a:prstDash val="solid"/>
            <a:round/>
            <a:headEnd type="none" w="sm" len="sm"/>
            <a:tailEnd type="none" w="sm" len="sm"/>
          </a:ln>
        </p:spPr>
      </p:cxnSp>
      <p:sp>
        <p:nvSpPr>
          <p:cNvPr id="316" name="Google Shape;316;p35"/>
          <p:cNvSpPr txBox="1"/>
          <p:nvPr/>
        </p:nvSpPr>
        <p:spPr>
          <a:xfrm>
            <a:off x="5277494" y="1222815"/>
            <a:ext cx="5498724" cy="4938851"/>
          </a:xfrm>
          <a:prstGeom prst="rect">
            <a:avLst/>
          </a:prstGeom>
          <a:noFill/>
          <a:ln>
            <a:noFill/>
          </a:ln>
        </p:spPr>
        <p:txBody>
          <a:bodyPr spcFirstLastPara="1" wrap="square" lIns="0" tIns="45700" rIns="0" bIns="45700" anchor="ctr" anchorCtr="0">
            <a:normAutofit/>
          </a:bodyPr>
          <a:lstStyle/>
          <a:p>
            <a:pPr marL="0" marR="0" lvl="0" indent="0" algn="l" rtl="0">
              <a:lnSpc>
                <a:spcPct val="100000"/>
              </a:lnSpc>
              <a:spcBef>
                <a:spcPts val="0"/>
              </a:spcBef>
              <a:spcAft>
                <a:spcPts val="0"/>
              </a:spcAft>
              <a:buClr>
                <a:srgbClr val="3F3F3F"/>
              </a:buClr>
              <a:buSzPts val="1800"/>
              <a:buFont typeface="Calibri"/>
              <a:buNone/>
            </a:pPr>
            <a:br>
              <a:rPr lang="en-US" sz="1800" b="0" i="0" u="none" strike="noStrike" cap="none" dirty="0">
                <a:solidFill>
                  <a:srgbClr val="3F3F3F"/>
                </a:solidFill>
                <a:latin typeface="Libre Franklin"/>
                <a:ea typeface="Libre Franklin"/>
                <a:cs typeface="Libre Franklin"/>
                <a:sym typeface="Libre Franklin"/>
              </a:rPr>
            </a:br>
            <a:r>
              <a:rPr lang="en-US" sz="1800" b="0" i="0" u="none" strike="noStrike" cap="none" dirty="0">
                <a:solidFill>
                  <a:srgbClr val="3F3F3F"/>
                </a:solidFill>
                <a:latin typeface="Libre Franklin"/>
                <a:ea typeface="Libre Franklin"/>
                <a:cs typeface="Libre Franklin"/>
                <a:sym typeface="Libre Franklin"/>
              </a:rPr>
              <a:t>Are you surprised by how much it costs to live? Why or why not? Discuss your overall reaction and thoughts.</a:t>
            </a:r>
            <a:endParaRPr dirty="0"/>
          </a:p>
          <a:p>
            <a:pPr marL="0" marR="0" lvl="0" indent="0" algn="l" rtl="0">
              <a:lnSpc>
                <a:spcPct val="100000"/>
              </a:lnSpc>
              <a:spcBef>
                <a:spcPts val="600"/>
              </a:spcBef>
              <a:spcAft>
                <a:spcPts val="0"/>
              </a:spcAft>
              <a:buClr>
                <a:schemeClr val="dk1"/>
              </a:buClr>
              <a:buSzPts val="1800"/>
              <a:buFont typeface="Calibri"/>
              <a:buNone/>
            </a:pPr>
            <a:endParaRPr sz="1800" b="0" i="0" u="none" strike="noStrike" cap="none" dirty="0">
              <a:solidFill>
                <a:srgbClr val="3F3F3F"/>
              </a:solidFill>
              <a:latin typeface="Libre Franklin"/>
              <a:ea typeface="Libre Franklin"/>
              <a:cs typeface="Libre Franklin"/>
              <a:sym typeface="Libre Franklin"/>
            </a:endParaRPr>
          </a:p>
          <a:p>
            <a:pPr marL="0" marR="0" lvl="0" indent="0" algn="l" rtl="0">
              <a:lnSpc>
                <a:spcPct val="100000"/>
              </a:lnSpc>
              <a:spcBef>
                <a:spcPts val="600"/>
              </a:spcBef>
              <a:spcAft>
                <a:spcPts val="0"/>
              </a:spcAft>
              <a:buClr>
                <a:srgbClr val="3F3F3F"/>
              </a:buClr>
              <a:buSzPts val="1800"/>
              <a:buFont typeface="Calibri"/>
              <a:buNone/>
            </a:pPr>
            <a:endParaRPr dirty="0"/>
          </a:p>
          <a:p>
            <a:pPr marL="0" marR="0" lvl="0" indent="0" algn="l" rtl="0">
              <a:lnSpc>
                <a:spcPct val="100000"/>
              </a:lnSpc>
              <a:spcBef>
                <a:spcPts val="600"/>
              </a:spcBef>
              <a:spcAft>
                <a:spcPts val="0"/>
              </a:spcAft>
              <a:buClr>
                <a:schemeClr val="dk1"/>
              </a:buClr>
              <a:buSzPts val="1800"/>
              <a:buFont typeface="Calibri"/>
              <a:buNone/>
            </a:pPr>
            <a:endParaRPr sz="1800" b="0" i="0" u="none" strike="noStrike" cap="none" dirty="0">
              <a:solidFill>
                <a:srgbClr val="3F3F3F"/>
              </a:solidFill>
              <a:latin typeface="Libre Franklin"/>
              <a:ea typeface="Libre Franklin"/>
              <a:cs typeface="Libre Franklin"/>
              <a:sym typeface="Libre Frankli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2"/>
        <p:cNvGrpSpPr/>
        <p:nvPr/>
      </p:nvGrpSpPr>
      <p:grpSpPr>
        <a:xfrm>
          <a:off x="0" y="0"/>
          <a:ext cx="0" cy="0"/>
          <a:chOff x="0" y="0"/>
          <a:chExt cx="0" cy="0"/>
        </a:xfrm>
      </p:grpSpPr>
      <p:sp>
        <p:nvSpPr>
          <p:cNvPr id="123" name="Google Shape;123;p16"/>
          <p:cNvSpPr/>
          <p:nvPr/>
        </p:nvSpPr>
        <p:spPr>
          <a:xfrm>
            <a:off x="5685"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pic>
        <p:nvPicPr>
          <p:cNvPr id="124" name="Google Shape;124;p16" descr="206,517 Future Plan Stock Photos and Images - 123RF"/>
          <p:cNvPicPr preferRelativeResize="0"/>
          <p:nvPr/>
        </p:nvPicPr>
        <p:blipFill rotWithShape="1">
          <a:blip r:embed="rId3">
            <a:alphaModFix/>
          </a:blip>
          <a:srcRect t="2788" r="-1" b="12661"/>
          <a:stretch/>
        </p:blipFill>
        <p:spPr>
          <a:xfrm>
            <a:off x="-1" y="10"/>
            <a:ext cx="8111272" cy="6857990"/>
          </a:xfrm>
          <a:prstGeom prst="rect">
            <a:avLst/>
          </a:prstGeom>
          <a:noFill/>
          <a:ln>
            <a:noFill/>
          </a:ln>
        </p:spPr>
      </p:pic>
      <p:cxnSp>
        <p:nvCxnSpPr>
          <p:cNvPr id="125" name="Google Shape;125;p16"/>
          <p:cNvCxnSpPr/>
          <p:nvPr/>
        </p:nvCxnSpPr>
        <p:spPr>
          <a:xfrm>
            <a:off x="8730145" y="2633962"/>
            <a:ext cx="2926080" cy="0"/>
          </a:xfrm>
          <a:prstGeom prst="straightConnector1">
            <a:avLst/>
          </a:prstGeom>
          <a:noFill/>
          <a:ln w="12700" cap="flat" cmpd="sng">
            <a:solidFill>
              <a:srgbClr val="3F3F3F"/>
            </a:solidFill>
            <a:prstDash val="solid"/>
            <a:round/>
            <a:headEnd type="none" w="sm" len="sm"/>
            <a:tailEnd type="none" w="sm" len="sm"/>
          </a:ln>
        </p:spPr>
      </p:cxnSp>
      <p:sp>
        <p:nvSpPr>
          <p:cNvPr id="126" name="Google Shape;126;p16"/>
          <p:cNvSpPr txBox="1">
            <a:spLocks noGrp="1"/>
          </p:cNvSpPr>
          <p:nvPr>
            <p:ph type="body" idx="1"/>
          </p:nvPr>
        </p:nvSpPr>
        <p:spPr>
          <a:xfrm>
            <a:off x="8614786" y="2790855"/>
            <a:ext cx="3084844" cy="3311766"/>
          </a:xfrm>
          <a:prstGeom prst="rect">
            <a:avLst/>
          </a:prstGeom>
          <a:noFill/>
          <a:ln>
            <a:noFill/>
          </a:ln>
        </p:spPr>
        <p:txBody>
          <a:bodyPr spcFirstLastPara="1" wrap="square" lIns="0" tIns="45700" rIns="0" bIns="45700" anchor="t" anchorCtr="0">
            <a:normAutofit/>
          </a:bodyPr>
          <a:lstStyle/>
          <a:p>
            <a:pPr marL="91440" lvl="0" indent="-101600" algn="l" rtl="0">
              <a:lnSpc>
                <a:spcPct val="110000"/>
              </a:lnSpc>
              <a:spcBef>
                <a:spcPts val="0"/>
              </a:spcBef>
              <a:spcAft>
                <a:spcPts val="0"/>
              </a:spcAft>
              <a:buSzPts val="1600"/>
              <a:buChar char=" "/>
            </a:pPr>
            <a:r>
              <a:rPr lang="en-US" sz="1600"/>
              <a:t>Let’s pretend you’ve all graduated and you’re ready to head into the workforce. This next lesson isn’t meant to scare you but rather to prepare you for what expenses to expect in the first year of living alone and beyond. </a:t>
            </a: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0"/>
        <p:cNvGrpSpPr/>
        <p:nvPr/>
      </p:nvGrpSpPr>
      <p:grpSpPr>
        <a:xfrm>
          <a:off x="0" y="0"/>
          <a:ext cx="0" cy="0"/>
          <a:chOff x="0" y="0"/>
          <a:chExt cx="0" cy="0"/>
        </a:xfrm>
      </p:grpSpPr>
      <p:sp>
        <p:nvSpPr>
          <p:cNvPr id="131" name="Google Shape;131;p17"/>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2" name="Google Shape;132;p17"/>
          <p:cNvCxnSpPr/>
          <p:nvPr/>
        </p:nvCxnSpPr>
        <p:spPr>
          <a:xfrm>
            <a:off x="1207658" y="4474741"/>
            <a:ext cx="9875520" cy="0"/>
          </a:xfrm>
          <a:prstGeom prst="straightConnector1">
            <a:avLst/>
          </a:prstGeom>
          <a:noFill/>
          <a:ln w="12700" cap="flat" cmpd="sng">
            <a:solidFill>
              <a:srgbClr val="3F3F3F"/>
            </a:solidFill>
            <a:prstDash val="solid"/>
            <a:round/>
            <a:headEnd type="none" w="sm" len="sm"/>
            <a:tailEnd type="none" w="sm" len="sm"/>
          </a:ln>
        </p:spPr>
      </p:cxnSp>
      <p:pic>
        <p:nvPicPr>
          <p:cNvPr id="133" name="Google Shape;133;p17"/>
          <p:cNvPicPr preferRelativeResize="0"/>
          <p:nvPr/>
        </p:nvPicPr>
        <p:blipFill rotWithShape="1">
          <a:blip r:embed="rId3">
            <a:alphaModFix/>
          </a:blip>
          <a:srcRect t="284" r="1"/>
          <a:stretch/>
        </p:blipFill>
        <p:spPr>
          <a:xfrm>
            <a:off x="-32" y="10"/>
            <a:ext cx="12192031" cy="6857990"/>
          </a:xfrm>
          <a:prstGeom prst="rect">
            <a:avLst/>
          </a:prstGeom>
          <a:noFill/>
          <a:ln>
            <a:noFill/>
          </a:ln>
        </p:spPr>
      </p:pic>
      <p:sp>
        <p:nvSpPr>
          <p:cNvPr id="134" name="Google Shape;134;p17"/>
          <p:cNvSpPr/>
          <p:nvPr/>
        </p:nvSpPr>
        <p:spPr>
          <a:xfrm>
            <a:off x="-2307" y="4915076"/>
            <a:ext cx="12188952" cy="1942924"/>
          </a:xfrm>
          <a:prstGeom prst="rect">
            <a:avLst/>
          </a:prstGeom>
          <a:gradFill>
            <a:gsLst>
              <a:gs pos="0">
                <a:srgbClr val="000000">
                  <a:alpha val="0"/>
                </a:srgbClr>
              </a:gs>
              <a:gs pos="43000">
                <a:srgbClr val="000000">
                  <a:alpha val="20000"/>
                </a:srgbClr>
              </a:gs>
              <a:gs pos="100000">
                <a:srgbClr val="000000">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35" name="Google Shape;135;p17"/>
          <p:cNvSpPr txBox="1">
            <a:spLocks noGrp="1"/>
          </p:cNvSpPr>
          <p:nvPr>
            <p:ph type="title"/>
          </p:nvPr>
        </p:nvSpPr>
        <p:spPr>
          <a:xfrm>
            <a:off x="828675" y="5120639"/>
            <a:ext cx="7137263" cy="1280161"/>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FFFFFF"/>
              </a:buClr>
              <a:buSzPts val="2600"/>
              <a:buFont typeface="Bookman Old Style"/>
              <a:buNone/>
            </a:pPr>
            <a:r>
              <a:rPr lang="en-US" sz="2600" b="1" dirty="0">
                <a:solidFill>
                  <a:srgbClr val="FFFFFF"/>
                </a:solidFill>
              </a:rPr>
              <a:t>Note: The following costs are average estimates… real costs will vary</a:t>
            </a:r>
            <a:endParaRPr dirty="0"/>
          </a:p>
        </p:txBody>
      </p:sp>
      <p:cxnSp>
        <p:nvCxnSpPr>
          <p:cNvPr id="136" name="Google Shape;136;p17"/>
          <p:cNvCxnSpPr/>
          <p:nvPr/>
        </p:nvCxnSpPr>
        <p:spPr>
          <a:xfrm rot="-5400000">
            <a:off x="7532813" y="5760720"/>
            <a:ext cx="1188720"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50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0"/>
        <p:cNvGrpSpPr/>
        <p:nvPr/>
      </p:nvGrpSpPr>
      <p:grpSpPr>
        <a:xfrm>
          <a:off x="0" y="0"/>
          <a:ext cx="0" cy="0"/>
          <a:chOff x="0" y="0"/>
          <a:chExt cx="0" cy="0"/>
        </a:xfrm>
      </p:grpSpPr>
      <p:sp>
        <p:nvSpPr>
          <p:cNvPr id="141" name="Google Shape;141;p18"/>
          <p:cNvSpPr/>
          <p:nvPr/>
        </p:nvSpPr>
        <p:spPr>
          <a:xfrm>
            <a:off x="0"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42" name="Google Shape;142;p18"/>
          <p:cNvSpPr/>
          <p:nvPr/>
        </p:nvSpPr>
        <p:spPr>
          <a:xfrm>
            <a:off x="16" y="-1"/>
            <a:ext cx="4648593" cy="6857999"/>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8"/>
          <p:cNvSpPr txBox="1">
            <a:spLocks noGrp="1"/>
          </p:cNvSpPr>
          <p:nvPr>
            <p:ph type="title"/>
          </p:nvPr>
        </p:nvSpPr>
        <p:spPr>
          <a:xfrm>
            <a:off x="492369" y="605896"/>
            <a:ext cx="3642309" cy="56462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Bookman Old Style"/>
              <a:buNone/>
            </a:pPr>
            <a:r>
              <a:rPr lang="en-US" sz="4400">
                <a:solidFill>
                  <a:srgbClr val="FFFFFF"/>
                </a:solidFill>
              </a:rPr>
              <a:t>New Costs of Living</a:t>
            </a:r>
            <a:endParaRPr sz="4400">
              <a:solidFill>
                <a:srgbClr val="FFFFFF"/>
              </a:solidFill>
            </a:endParaRPr>
          </a:p>
        </p:txBody>
      </p:sp>
      <p:sp>
        <p:nvSpPr>
          <p:cNvPr id="144" name="Google Shape;144;p18"/>
          <p:cNvSpPr txBox="1">
            <a:spLocks noGrp="1"/>
          </p:cNvSpPr>
          <p:nvPr>
            <p:ph type="body" idx="1"/>
          </p:nvPr>
        </p:nvSpPr>
        <p:spPr>
          <a:xfrm>
            <a:off x="5231958" y="605896"/>
            <a:ext cx="5923721" cy="5646208"/>
          </a:xfrm>
          <a:prstGeom prst="rect">
            <a:avLst/>
          </a:prstGeom>
          <a:noFill/>
          <a:ln>
            <a:noFill/>
          </a:ln>
        </p:spPr>
        <p:txBody>
          <a:bodyPr spcFirstLastPara="1" wrap="square" lIns="0" tIns="45700" rIns="0" bIns="45700" anchor="ctr" anchorCtr="0">
            <a:normAutofit/>
          </a:bodyPr>
          <a:lstStyle/>
          <a:p>
            <a:pPr marL="91440" lvl="0" indent="-127000" algn="l" rtl="0">
              <a:lnSpc>
                <a:spcPct val="100000"/>
              </a:lnSpc>
              <a:spcBef>
                <a:spcPts val="0"/>
              </a:spcBef>
              <a:spcAft>
                <a:spcPts val="0"/>
              </a:spcAft>
              <a:buSzPts val="2000"/>
              <a:buFont typeface="Noto Sans Symbols"/>
              <a:buChar char="⮚"/>
            </a:pPr>
            <a:r>
              <a:rPr lang="en-US" sz="2000">
                <a:latin typeface="Calibri"/>
                <a:ea typeface="Calibri"/>
                <a:cs typeface="Calibri"/>
                <a:sym typeface="Calibri"/>
              </a:rPr>
              <a:t> Home </a:t>
            </a:r>
            <a:endParaRPr/>
          </a:p>
          <a:p>
            <a:pPr marL="91440" lvl="0" indent="-127000" algn="l" rtl="0">
              <a:lnSpc>
                <a:spcPct val="100000"/>
              </a:lnSpc>
              <a:spcBef>
                <a:spcPts val="2000"/>
              </a:spcBef>
              <a:spcAft>
                <a:spcPts val="0"/>
              </a:spcAft>
              <a:buSzPts val="2000"/>
              <a:buFont typeface="Noto Sans Symbols"/>
              <a:buChar char="⮚"/>
            </a:pPr>
            <a:r>
              <a:rPr lang="en-US" sz="2000">
                <a:latin typeface="Calibri"/>
                <a:ea typeface="Calibri"/>
                <a:cs typeface="Calibri"/>
                <a:sym typeface="Calibri"/>
              </a:rPr>
              <a:t> Utilities</a:t>
            </a:r>
            <a:endParaRPr/>
          </a:p>
          <a:p>
            <a:pPr marL="91440" lvl="0" indent="-127000" algn="l" rtl="0">
              <a:lnSpc>
                <a:spcPct val="100000"/>
              </a:lnSpc>
              <a:spcBef>
                <a:spcPts val="2000"/>
              </a:spcBef>
              <a:spcAft>
                <a:spcPts val="0"/>
              </a:spcAft>
              <a:buSzPts val="2000"/>
              <a:buFont typeface="Noto Sans Symbols"/>
              <a:buChar char="⮚"/>
            </a:pPr>
            <a:r>
              <a:rPr lang="en-US" sz="2000">
                <a:latin typeface="Calibri"/>
                <a:ea typeface="Calibri"/>
                <a:cs typeface="Calibri"/>
                <a:sym typeface="Calibri"/>
              </a:rPr>
              <a:t> Insurance</a:t>
            </a:r>
            <a:endParaRPr/>
          </a:p>
          <a:p>
            <a:pPr marL="91440" lvl="0" indent="-127000" algn="l" rtl="0">
              <a:lnSpc>
                <a:spcPct val="100000"/>
              </a:lnSpc>
              <a:spcBef>
                <a:spcPts val="2000"/>
              </a:spcBef>
              <a:spcAft>
                <a:spcPts val="0"/>
              </a:spcAft>
              <a:buSzPts val="2000"/>
              <a:buFont typeface="Noto Sans Symbols"/>
              <a:buChar char="⮚"/>
            </a:pPr>
            <a:r>
              <a:rPr lang="en-US" sz="2000">
                <a:latin typeface="Calibri"/>
                <a:ea typeface="Calibri"/>
                <a:cs typeface="Calibri"/>
                <a:sym typeface="Calibri"/>
              </a:rPr>
              <a:t> Vehicle </a:t>
            </a:r>
            <a:endParaRPr/>
          </a:p>
          <a:p>
            <a:pPr marL="91440" lvl="0" indent="-127000" algn="l" rtl="0">
              <a:lnSpc>
                <a:spcPct val="100000"/>
              </a:lnSpc>
              <a:spcBef>
                <a:spcPts val="2000"/>
              </a:spcBef>
              <a:spcAft>
                <a:spcPts val="0"/>
              </a:spcAft>
              <a:buSzPts val="2000"/>
              <a:buFont typeface="Noto Sans Symbols"/>
              <a:buChar char="⮚"/>
            </a:pPr>
            <a:r>
              <a:rPr lang="en-US" sz="2000">
                <a:latin typeface="Calibri"/>
                <a:ea typeface="Calibri"/>
                <a:cs typeface="Calibri"/>
                <a:sym typeface="Calibri"/>
              </a:rPr>
              <a:t> Internet</a:t>
            </a:r>
            <a:endParaRPr/>
          </a:p>
          <a:p>
            <a:pPr marL="91440" lvl="0" indent="-127000" algn="l" rtl="0">
              <a:lnSpc>
                <a:spcPct val="100000"/>
              </a:lnSpc>
              <a:spcBef>
                <a:spcPts val="2000"/>
              </a:spcBef>
              <a:spcAft>
                <a:spcPts val="0"/>
              </a:spcAft>
              <a:buSzPts val="2000"/>
              <a:buFont typeface="Noto Sans Symbols"/>
              <a:buChar char="⮚"/>
            </a:pPr>
            <a:r>
              <a:rPr lang="en-US" sz="2000">
                <a:latin typeface="Calibri"/>
                <a:ea typeface="Calibri"/>
                <a:cs typeface="Calibri"/>
                <a:sym typeface="Calibri"/>
              </a:rPr>
              <a:t> Phone</a:t>
            </a:r>
            <a:endParaRPr/>
          </a:p>
          <a:p>
            <a:pPr marL="91440" lvl="0" indent="-127000" algn="l" rtl="0">
              <a:lnSpc>
                <a:spcPct val="100000"/>
              </a:lnSpc>
              <a:spcBef>
                <a:spcPts val="2000"/>
              </a:spcBef>
              <a:spcAft>
                <a:spcPts val="0"/>
              </a:spcAft>
              <a:buSzPts val="2000"/>
              <a:buFont typeface="Noto Sans Symbols"/>
              <a:buChar char="⮚"/>
            </a:pPr>
            <a:r>
              <a:rPr lang="en-US" sz="2000">
                <a:latin typeface="Calibri"/>
                <a:ea typeface="Calibri"/>
                <a:cs typeface="Calibri"/>
                <a:sym typeface="Calibri"/>
              </a:rPr>
              <a:t>  Food</a:t>
            </a:r>
            <a:endParaRPr/>
          </a:p>
          <a:p>
            <a:pPr marL="91440" lvl="0" indent="-127000" algn="l" rtl="0">
              <a:lnSpc>
                <a:spcPct val="100000"/>
              </a:lnSpc>
              <a:spcBef>
                <a:spcPts val="2000"/>
              </a:spcBef>
              <a:spcAft>
                <a:spcPts val="0"/>
              </a:spcAft>
              <a:buSzPts val="2000"/>
              <a:buFont typeface="Noto Sans Symbols"/>
              <a:buChar char="⮚"/>
            </a:pPr>
            <a:r>
              <a:rPr lang="en-US" sz="2000">
                <a:latin typeface="Calibri"/>
                <a:ea typeface="Calibri"/>
                <a:cs typeface="Calibri"/>
                <a:sym typeface="Calibri"/>
              </a:rPr>
              <a:t> Miscellaneous</a:t>
            </a:r>
            <a:endParaRPr sz="2000">
              <a:latin typeface="Calibri"/>
              <a:ea typeface="Calibri"/>
              <a:cs typeface="Calibri"/>
              <a:sym typeface="Calibri"/>
            </a:endParaRPr>
          </a:p>
        </p:txBody>
      </p:sp>
      <p:sp>
        <p:nvSpPr>
          <p:cNvPr id="145" name="Google Shape;145;p18"/>
          <p:cNvSpPr/>
          <p:nvPr/>
        </p:nvSpPr>
        <p:spPr>
          <a:xfrm>
            <a:off x="0" y="6400800"/>
            <a:ext cx="12192000"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
        <p:cNvGrpSpPr/>
        <p:nvPr/>
      </p:nvGrpSpPr>
      <p:grpSpPr>
        <a:xfrm>
          <a:off x="0" y="0"/>
          <a:ext cx="0" cy="0"/>
          <a:chOff x="0" y="0"/>
          <a:chExt cx="0" cy="0"/>
        </a:xfrm>
      </p:grpSpPr>
      <p:sp>
        <p:nvSpPr>
          <p:cNvPr id="150" name="Google Shape;150;p19"/>
          <p:cNvSpPr/>
          <p:nvPr/>
        </p:nvSpPr>
        <p:spPr>
          <a:xfrm>
            <a:off x="0"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pic>
        <p:nvPicPr>
          <p:cNvPr id="151" name="Google Shape;151;p19" descr="Home"/>
          <p:cNvPicPr preferRelativeResize="0"/>
          <p:nvPr/>
        </p:nvPicPr>
        <p:blipFill rotWithShape="1">
          <a:blip r:embed="rId3">
            <a:alphaModFix/>
          </a:blip>
          <a:srcRect/>
          <a:stretch/>
        </p:blipFill>
        <p:spPr>
          <a:xfrm>
            <a:off x="645764" y="1770977"/>
            <a:ext cx="3294253" cy="3294253"/>
          </a:xfrm>
          <a:prstGeom prst="rect">
            <a:avLst/>
          </a:prstGeom>
          <a:noFill/>
          <a:ln>
            <a:noFill/>
          </a:ln>
        </p:spPr>
      </p:pic>
      <p:sp>
        <p:nvSpPr>
          <p:cNvPr id="152" name="Google Shape;152;p19"/>
          <p:cNvSpPr/>
          <p:nvPr/>
        </p:nvSpPr>
        <p:spPr>
          <a:xfrm>
            <a:off x="4644106" y="0"/>
            <a:ext cx="7547879"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9"/>
          <p:cNvSpPr txBox="1">
            <a:spLocks noGrp="1"/>
          </p:cNvSpPr>
          <p:nvPr>
            <p:ph type="title"/>
          </p:nvPr>
        </p:nvSpPr>
        <p:spPr>
          <a:xfrm>
            <a:off x="5315801" y="516835"/>
            <a:ext cx="5778919" cy="166650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000"/>
              <a:buFont typeface="Bookman Old Style"/>
              <a:buNone/>
            </a:pPr>
            <a:r>
              <a:rPr lang="en-US" sz="4000">
                <a:solidFill>
                  <a:srgbClr val="FFFFFF"/>
                </a:solidFill>
              </a:rPr>
              <a:t>Home</a:t>
            </a:r>
            <a:endParaRPr sz="4000">
              <a:solidFill>
                <a:srgbClr val="FFFFFF"/>
              </a:solidFill>
            </a:endParaRPr>
          </a:p>
        </p:txBody>
      </p:sp>
      <p:cxnSp>
        <p:nvCxnSpPr>
          <p:cNvPr id="154" name="Google Shape;154;p19"/>
          <p:cNvCxnSpPr/>
          <p:nvPr/>
        </p:nvCxnSpPr>
        <p:spPr>
          <a:xfrm>
            <a:off x="5415892" y="2344202"/>
            <a:ext cx="5577840" cy="0"/>
          </a:xfrm>
          <a:prstGeom prst="straightConnector1">
            <a:avLst/>
          </a:prstGeom>
          <a:noFill/>
          <a:ln w="19050" cap="flat" cmpd="sng">
            <a:solidFill>
              <a:schemeClr val="accent1"/>
            </a:solidFill>
            <a:prstDash val="solid"/>
            <a:round/>
            <a:headEnd type="none" w="sm" len="sm"/>
            <a:tailEnd type="none" w="sm" len="sm"/>
          </a:ln>
        </p:spPr>
      </p:cxnSp>
      <p:sp>
        <p:nvSpPr>
          <p:cNvPr id="155" name="Google Shape;155;p19"/>
          <p:cNvSpPr txBox="1">
            <a:spLocks noGrp="1"/>
          </p:cNvSpPr>
          <p:nvPr>
            <p:ph type="body" idx="1"/>
          </p:nvPr>
        </p:nvSpPr>
        <p:spPr>
          <a:xfrm>
            <a:off x="5315802" y="2505068"/>
            <a:ext cx="5778919" cy="3836091"/>
          </a:xfrm>
          <a:prstGeom prst="rect">
            <a:avLst/>
          </a:prstGeom>
          <a:noFill/>
          <a:ln>
            <a:noFill/>
          </a:ln>
        </p:spPr>
        <p:txBody>
          <a:bodyPr spcFirstLastPara="1" wrap="square" lIns="0" tIns="45700" rIns="0" bIns="45700" anchor="t" anchorCtr="0">
            <a:normAutofit/>
          </a:bodyPr>
          <a:lstStyle/>
          <a:p>
            <a:pPr marL="91440" lvl="0" indent="-91440" algn="l" rtl="0">
              <a:lnSpc>
                <a:spcPct val="90000"/>
              </a:lnSpc>
              <a:spcBef>
                <a:spcPts val="0"/>
              </a:spcBef>
              <a:spcAft>
                <a:spcPts val="0"/>
              </a:spcAft>
              <a:buSzPts val="1100"/>
              <a:buFont typeface="Noto Sans Symbols"/>
              <a:buChar char="⮚"/>
            </a:pPr>
            <a:r>
              <a:rPr lang="en-US" sz="1100" dirty="0">
                <a:solidFill>
                  <a:srgbClr val="FFFFFF"/>
                </a:solidFill>
                <a:latin typeface="Calibri"/>
                <a:ea typeface="Calibri"/>
                <a:cs typeface="Calibri"/>
                <a:sym typeface="Calibri"/>
              </a:rPr>
              <a:t> This slide will discuss how much it costs just to put a roof over your head</a:t>
            </a:r>
            <a:endParaRPr dirty="0"/>
          </a:p>
          <a:p>
            <a:pPr marL="91440" lvl="0" indent="-91440" algn="l" rtl="0">
              <a:lnSpc>
                <a:spcPct val="90000"/>
              </a:lnSpc>
              <a:spcBef>
                <a:spcPts val="1400"/>
              </a:spcBef>
              <a:spcAft>
                <a:spcPts val="0"/>
              </a:spcAft>
              <a:buSzPts val="1100"/>
              <a:buFont typeface="Noto Sans Symbols"/>
              <a:buChar char="⮚"/>
            </a:pPr>
            <a:r>
              <a:rPr lang="en-US" sz="1100" dirty="0">
                <a:solidFill>
                  <a:srgbClr val="FFFFFF"/>
                </a:solidFill>
                <a:latin typeface="Calibri"/>
                <a:ea typeface="Calibri"/>
                <a:cs typeface="Calibri"/>
                <a:sym typeface="Calibri"/>
              </a:rPr>
              <a:t> Firstly, will you be buying your own house/townhouse/apartment, or do you plan to rent?</a:t>
            </a:r>
            <a:endParaRPr dirty="0"/>
          </a:p>
          <a:p>
            <a:pPr marL="91440" lvl="0" indent="-91440" algn="l" rtl="0">
              <a:lnSpc>
                <a:spcPct val="90000"/>
              </a:lnSpc>
              <a:spcBef>
                <a:spcPts val="1400"/>
              </a:spcBef>
              <a:spcAft>
                <a:spcPts val="0"/>
              </a:spcAft>
              <a:buSzPts val="1100"/>
              <a:buFont typeface="Noto Sans Symbols"/>
              <a:buChar char="⮚"/>
            </a:pPr>
            <a:r>
              <a:rPr lang="en-US" sz="1100" dirty="0">
                <a:solidFill>
                  <a:srgbClr val="FFFFFF"/>
                </a:solidFill>
                <a:latin typeface="Calibri"/>
                <a:ea typeface="Calibri"/>
                <a:cs typeface="Calibri"/>
                <a:sym typeface="Calibri"/>
              </a:rPr>
              <a:t> Buy</a:t>
            </a:r>
            <a:endParaRPr dirty="0"/>
          </a:p>
          <a:p>
            <a:pPr marL="384048" lvl="1" indent="-182880" algn="l" rtl="0">
              <a:lnSpc>
                <a:spcPct val="90000"/>
              </a:lnSpc>
              <a:spcBef>
                <a:spcPts val="400"/>
              </a:spcBef>
              <a:spcAft>
                <a:spcPts val="0"/>
              </a:spcAft>
              <a:buClr>
                <a:srgbClr val="FFFFFF"/>
              </a:buClr>
              <a:buSzPts val="1100"/>
              <a:buFont typeface="Noto Sans Symbols"/>
              <a:buChar char="⮚"/>
            </a:pPr>
            <a:r>
              <a:rPr lang="en-US" sz="1100" dirty="0">
                <a:solidFill>
                  <a:srgbClr val="FFFFFF"/>
                </a:solidFill>
                <a:latin typeface="Calibri"/>
                <a:ea typeface="Calibri"/>
                <a:cs typeface="Calibri"/>
                <a:sym typeface="Calibri"/>
              </a:rPr>
              <a:t>Pros: You have ownership of it and the more investments you have, the better your credit score (which we will find out, comes in handy when getting loans); also properties increase in value over time so you usually make money from them </a:t>
            </a:r>
            <a:endParaRPr dirty="0"/>
          </a:p>
          <a:p>
            <a:pPr marL="384048" lvl="1" indent="-182880" algn="l" rtl="0">
              <a:lnSpc>
                <a:spcPct val="90000"/>
              </a:lnSpc>
              <a:spcBef>
                <a:spcPts val="600"/>
              </a:spcBef>
              <a:spcAft>
                <a:spcPts val="0"/>
              </a:spcAft>
              <a:buClr>
                <a:srgbClr val="FFFFFF"/>
              </a:buClr>
              <a:buSzPts val="1100"/>
              <a:buFont typeface="Noto Sans Symbols"/>
              <a:buChar char="⮚"/>
            </a:pPr>
            <a:r>
              <a:rPr lang="en-US" sz="1100" dirty="0">
                <a:solidFill>
                  <a:srgbClr val="FFFFFF"/>
                </a:solidFill>
                <a:latin typeface="Calibri"/>
                <a:ea typeface="Calibri"/>
                <a:cs typeface="Calibri"/>
                <a:sym typeface="Calibri"/>
              </a:rPr>
              <a:t>Cons: More responsibility (i.e. if something breaks, it’s your job to fix it); more commitment</a:t>
            </a:r>
            <a:endParaRPr dirty="0"/>
          </a:p>
          <a:p>
            <a:pPr marL="384048" lvl="1" indent="-182880" algn="l" rtl="0">
              <a:lnSpc>
                <a:spcPct val="90000"/>
              </a:lnSpc>
              <a:spcBef>
                <a:spcPts val="600"/>
              </a:spcBef>
              <a:spcAft>
                <a:spcPts val="0"/>
              </a:spcAft>
              <a:buClr>
                <a:srgbClr val="FFFFFF"/>
              </a:buClr>
              <a:buSzPts val="1100"/>
              <a:buFont typeface="Noto Sans Symbols"/>
              <a:buChar char="⮚"/>
            </a:pPr>
            <a:r>
              <a:rPr lang="en-US" sz="1100" b="1" u="sng" dirty="0">
                <a:solidFill>
                  <a:srgbClr val="FFFFFF"/>
                </a:solidFill>
                <a:latin typeface="Calibri"/>
                <a:ea typeface="Calibri"/>
                <a:cs typeface="Calibri"/>
                <a:sym typeface="Calibri"/>
              </a:rPr>
              <a:t>Cost:</a:t>
            </a:r>
            <a:r>
              <a:rPr lang="en-US" sz="1100" dirty="0">
                <a:solidFill>
                  <a:srgbClr val="FFFFFF"/>
                </a:solidFill>
                <a:latin typeface="Calibri"/>
                <a:ea typeface="Calibri"/>
                <a:cs typeface="Calibri"/>
                <a:sym typeface="Calibri"/>
              </a:rPr>
              <a:t> $2000 / month on average</a:t>
            </a:r>
          </a:p>
          <a:p>
            <a:pPr marL="384048" lvl="1" indent="-182880" algn="l" rtl="0">
              <a:lnSpc>
                <a:spcPct val="90000"/>
              </a:lnSpc>
              <a:spcBef>
                <a:spcPts val="600"/>
              </a:spcBef>
              <a:spcAft>
                <a:spcPts val="0"/>
              </a:spcAft>
              <a:buClr>
                <a:srgbClr val="FFFFFF"/>
              </a:buClr>
              <a:buSzPts val="1100"/>
              <a:buFont typeface="Noto Sans Symbols"/>
              <a:buChar char="⮚"/>
            </a:pPr>
            <a:r>
              <a:rPr lang="en-US" sz="1100" dirty="0">
                <a:solidFill>
                  <a:srgbClr val="FFFFFF"/>
                </a:solidFill>
                <a:latin typeface="Calibri"/>
                <a:ea typeface="Calibri"/>
                <a:cs typeface="Calibri"/>
                <a:sym typeface="Calibri"/>
              </a:rPr>
              <a:t>This cost will vary depending on location, size of home, mortgage, etc. </a:t>
            </a:r>
            <a:endParaRPr sz="1100" dirty="0">
              <a:solidFill>
                <a:srgbClr val="FFFFFF"/>
              </a:solidFill>
              <a:latin typeface="Calibri"/>
              <a:ea typeface="Calibri"/>
              <a:cs typeface="Calibri"/>
              <a:sym typeface="Calibri"/>
            </a:endParaRPr>
          </a:p>
          <a:p>
            <a:pPr marL="91440" lvl="0" indent="-91440" algn="l" rtl="0">
              <a:lnSpc>
                <a:spcPct val="90000"/>
              </a:lnSpc>
              <a:spcBef>
                <a:spcPts val="1600"/>
              </a:spcBef>
              <a:spcAft>
                <a:spcPts val="0"/>
              </a:spcAft>
              <a:buSzPts val="1100"/>
              <a:buFont typeface="Noto Sans Symbols"/>
              <a:buChar char="⮚"/>
            </a:pPr>
            <a:r>
              <a:rPr lang="en-US" sz="1100" dirty="0">
                <a:solidFill>
                  <a:srgbClr val="FFFFFF"/>
                </a:solidFill>
                <a:latin typeface="Calibri"/>
                <a:ea typeface="Calibri"/>
                <a:cs typeface="Calibri"/>
                <a:sym typeface="Calibri"/>
              </a:rPr>
              <a:t> Rent</a:t>
            </a:r>
            <a:endParaRPr dirty="0"/>
          </a:p>
          <a:p>
            <a:pPr marL="384048" lvl="1" indent="-182880" algn="l" rtl="0">
              <a:lnSpc>
                <a:spcPct val="90000"/>
              </a:lnSpc>
              <a:spcBef>
                <a:spcPts val="400"/>
              </a:spcBef>
              <a:spcAft>
                <a:spcPts val="0"/>
              </a:spcAft>
              <a:buClr>
                <a:srgbClr val="FFFFFF"/>
              </a:buClr>
              <a:buSzPts val="1100"/>
              <a:buFont typeface="Noto Sans Symbols"/>
              <a:buChar char="⮚"/>
            </a:pPr>
            <a:r>
              <a:rPr lang="en-US" sz="1100" dirty="0">
                <a:solidFill>
                  <a:srgbClr val="FFFFFF"/>
                </a:solidFill>
                <a:latin typeface="Calibri"/>
                <a:ea typeface="Calibri"/>
                <a:cs typeface="Calibri"/>
                <a:sym typeface="Calibri"/>
              </a:rPr>
              <a:t>Pros: Less responsibility, less commitment (i.e. if you decide to up and leave, you can)</a:t>
            </a:r>
            <a:endParaRPr dirty="0"/>
          </a:p>
          <a:p>
            <a:pPr marL="384048" lvl="1" indent="-182880" algn="l" rtl="0">
              <a:lnSpc>
                <a:spcPct val="90000"/>
              </a:lnSpc>
              <a:spcBef>
                <a:spcPts val="600"/>
              </a:spcBef>
              <a:spcAft>
                <a:spcPts val="0"/>
              </a:spcAft>
              <a:buClr>
                <a:srgbClr val="FFFFFF"/>
              </a:buClr>
              <a:buSzPts val="1100"/>
              <a:buFont typeface="Noto Sans Symbols"/>
              <a:buChar char="⮚"/>
            </a:pPr>
            <a:r>
              <a:rPr lang="en-US" sz="1100" dirty="0">
                <a:solidFill>
                  <a:srgbClr val="FFFFFF"/>
                </a:solidFill>
                <a:latin typeface="Calibri"/>
                <a:ea typeface="Calibri"/>
                <a:cs typeface="Calibri"/>
                <a:sym typeface="Calibri"/>
              </a:rPr>
              <a:t>Cons: The money you’re spending is going into someone else’s pocket instead of your own</a:t>
            </a:r>
            <a:endParaRPr sz="1100" dirty="0">
              <a:solidFill>
                <a:srgbClr val="FFFFFF"/>
              </a:solidFill>
              <a:latin typeface="Calibri"/>
              <a:ea typeface="Calibri"/>
              <a:cs typeface="Calibri"/>
              <a:sym typeface="Calibri"/>
            </a:endParaRPr>
          </a:p>
          <a:p>
            <a:pPr marL="384048" lvl="1" indent="-182880" algn="l" rtl="0">
              <a:lnSpc>
                <a:spcPct val="90000"/>
              </a:lnSpc>
              <a:spcBef>
                <a:spcPts val="600"/>
              </a:spcBef>
              <a:spcAft>
                <a:spcPts val="0"/>
              </a:spcAft>
              <a:buClr>
                <a:srgbClr val="FFFFFF"/>
              </a:buClr>
              <a:buSzPts val="1100"/>
              <a:buFont typeface="Noto Sans Symbols"/>
              <a:buChar char="⮚"/>
            </a:pPr>
            <a:r>
              <a:rPr lang="en-US" sz="1100" b="1" u="sng" dirty="0">
                <a:solidFill>
                  <a:srgbClr val="FFFFFF"/>
                </a:solidFill>
                <a:latin typeface="Calibri"/>
                <a:ea typeface="Calibri"/>
                <a:cs typeface="Calibri"/>
                <a:sym typeface="Calibri"/>
              </a:rPr>
              <a:t>Cost:</a:t>
            </a:r>
            <a:r>
              <a:rPr lang="en-US" sz="1100" dirty="0">
                <a:solidFill>
                  <a:srgbClr val="FFFFFF"/>
                </a:solidFill>
                <a:latin typeface="Calibri"/>
                <a:ea typeface="Calibri"/>
                <a:cs typeface="Calibri"/>
                <a:sym typeface="Calibri"/>
              </a:rPr>
              <a:t> $2500 / month on average</a:t>
            </a:r>
            <a:endParaRPr sz="1100" dirty="0">
              <a:solidFill>
                <a:srgbClr val="FFFFFF"/>
              </a:solidFill>
              <a:latin typeface="Calibri"/>
              <a:ea typeface="Calibri"/>
              <a:cs typeface="Calibri"/>
              <a:sym typeface="Calibri"/>
            </a:endParaRPr>
          </a:p>
          <a:p>
            <a:pPr marL="91440" lvl="0" indent="-91440" algn="l" rtl="0">
              <a:lnSpc>
                <a:spcPct val="90000"/>
              </a:lnSpc>
              <a:spcBef>
                <a:spcPts val="1600"/>
              </a:spcBef>
              <a:spcAft>
                <a:spcPts val="0"/>
              </a:spcAft>
              <a:buSzPts val="1100"/>
              <a:buChar char=" "/>
            </a:pPr>
            <a:r>
              <a:rPr lang="en-US" sz="1100" dirty="0">
                <a:solidFill>
                  <a:srgbClr val="FFFFFF"/>
                </a:solidFill>
                <a:latin typeface="Calibri"/>
                <a:ea typeface="Calibri"/>
                <a:cs typeface="Calibri"/>
                <a:sym typeface="Calibri"/>
              </a:rPr>
              <a:t>Note: Costs to buy/rent will vary based on location, type of home, home features, etc.</a:t>
            </a:r>
            <a:endParaRPr dirty="0"/>
          </a:p>
          <a:p>
            <a:pPr marL="91440" lvl="0" indent="-21589" algn="l" rtl="0">
              <a:lnSpc>
                <a:spcPct val="90000"/>
              </a:lnSpc>
              <a:spcBef>
                <a:spcPts val="1400"/>
              </a:spcBef>
              <a:spcAft>
                <a:spcPts val="0"/>
              </a:spcAft>
              <a:buSzPts val="1100"/>
              <a:buNone/>
            </a:pPr>
            <a:endParaRPr sz="1100" dirty="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sp>
        <p:nvSpPr>
          <p:cNvPr id="160" name="Google Shape;160;p20"/>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1" name="Google Shape;161;p20"/>
          <p:cNvCxnSpPr/>
          <p:nvPr/>
        </p:nvCxnSpPr>
        <p:spPr>
          <a:xfrm>
            <a:off x="1207658" y="4474741"/>
            <a:ext cx="9875520" cy="0"/>
          </a:xfrm>
          <a:prstGeom prst="straightConnector1">
            <a:avLst/>
          </a:prstGeom>
          <a:noFill/>
          <a:ln w="12700" cap="flat" cmpd="sng">
            <a:solidFill>
              <a:srgbClr val="3F3F3F"/>
            </a:solidFill>
            <a:prstDash val="solid"/>
            <a:round/>
            <a:headEnd type="none" w="sm" len="sm"/>
            <a:tailEnd type="none" w="sm" len="sm"/>
          </a:ln>
        </p:spPr>
      </p:cxnSp>
      <p:sp>
        <p:nvSpPr>
          <p:cNvPr id="162" name="Google Shape;162;p20"/>
          <p:cNvSpPr/>
          <p:nvPr/>
        </p:nvSpPr>
        <p:spPr>
          <a:xfrm>
            <a:off x="1" y="0"/>
            <a:ext cx="12188726" cy="685897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Calibri"/>
              <a:ea typeface="Calibri"/>
              <a:cs typeface="Calibri"/>
              <a:sym typeface="Calibri"/>
            </a:endParaRPr>
          </a:p>
        </p:txBody>
      </p:sp>
      <p:pic>
        <p:nvPicPr>
          <p:cNvPr id="163" name="Google Shape;163;p20" descr="How Money Became the Measure of Everything - The Atlantic"/>
          <p:cNvPicPr preferRelativeResize="0"/>
          <p:nvPr/>
        </p:nvPicPr>
        <p:blipFill rotWithShape="1">
          <a:blip r:embed="rId3">
            <a:alphaModFix/>
          </a:blip>
          <a:srcRect t="25000"/>
          <a:stretch/>
        </p:blipFill>
        <p:spPr>
          <a:xfrm>
            <a:off x="20" y="975"/>
            <a:ext cx="12191980" cy="6858000"/>
          </a:xfrm>
          <a:prstGeom prst="rect">
            <a:avLst/>
          </a:prstGeom>
          <a:noFill/>
          <a:ln>
            <a:noFill/>
          </a:ln>
        </p:spPr>
      </p:pic>
      <p:sp>
        <p:nvSpPr>
          <p:cNvPr id="164" name="Google Shape;164;p20"/>
          <p:cNvSpPr/>
          <p:nvPr/>
        </p:nvSpPr>
        <p:spPr>
          <a:xfrm>
            <a:off x="7912607" y="1238442"/>
            <a:ext cx="3635926" cy="4355751"/>
          </a:xfrm>
          <a:prstGeom prst="rect">
            <a:avLst/>
          </a:prstGeom>
          <a:solidFill>
            <a:schemeClr val="lt1">
              <a:alpha val="9294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Calibri"/>
              <a:ea typeface="Calibri"/>
              <a:cs typeface="Calibri"/>
              <a:sym typeface="Calibri"/>
            </a:endParaRPr>
          </a:p>
        </p:txBody>
      </p:sp>
      <p:sp>
        <p:nvSpPr>
          <p:cNvPr id="165" name="Google Shape;165;p20"/>
          <p:cNvSpPr txBox="1">
            <a:spLocks noGrp="1"/>
          </p:cNvSpPr>
          <p:nvPr>
            <p:ph type="title"/>
          </p:nvPr>
        </p:nvSpPr>
        <p:spPr>
          <a:xfrm>
            <a:off x="8123416" y="1475234"/>
            <a:ext cx="3214307" cy="290169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100"/>
              <a:buFont typeface="Bookman Old Style"/>
              <a:buNone/>
            </a:pPr>
            <a:r>
              <a:rPr lang="en-US" sz="4100">
                <a:solidFill>
                  <a:schemeClr val="dk1"/>
                </a:solidFill>
              </a:rPr>
              <a:t>Discussion: Why does rent often cost more?</a:t>
            </a:r>
            <a:endParaRPr/>
          </a:p>
        </p:txBody>
      </p:sp>
      <p:cxnSp>
        <p:nvCxnSpPr>
          <p:cNvPr id="166" name="Google Shape;166;p20"/>
          <p:cNvCxnSpPr/>
          <p:nvPr/>
        </p:nvCxnSpPr>
        <p:spPr>
          <a:xfrm>
            <a:off x="8176090" y="4508519"/>
            <a:ext cx="3108960" cy="0"/>
          </a:xfrm>
          <a:prstGeom prst="straightConnector1">
            <a:avLst/>
          </a:prstGeom>
          <a:noFill/>
          <a:ln w="12700" cap="flat" cmpd="sng">
            <a:solidFill>
              <a:srgbClr val="3F3F3F">
                <a:alpha val="89803"/>
              </a:srgbClr>
            </a:solidFill>
            <a:prstDash val="solid"/>
            <a:round/>
            <a:headEnd type="none" w="sm" len="sm"/>
            <a:tailEnd type="none" w="sm" len="sm"/>
          </a:ln>
        </p:spPr>
      </p:cxnSp>
      <p:sp>
        <p:nvSpPr>
          <p:cNvPr id="167" name="Google Shape;167;p20"/>
          <p:cNvSpPr/>
          <p:nvPr/>
        </p:nvSpPr>
        <p:spPr>
          <a:xfrm>
            <a:off x="-1" y="6400800"/>
            <a:ext cx="12192000" cy="457200"/>
          </a:xfrm>
          <a:prstGeom prst="rect">
            <a:avLst/>
          </a:prstGeom>
          <a:solidFill>
            <a:srgbClr val="262626">
              <a:alpha val="9490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65"/>
                                        </p:tgtEl>
                                        <p:attrNameLst>
                                          <p:attrName>style.visibility</p:attrName>
                                        </p:attrNameLst>
                                      </p:cBhvr>
                                      <p:to>
                                        <p:strVal val="visible"/>
                                      </p:to>
                                    </p:set>
                                    <p:animEffect transition="in" filter="fade">
                                      <p:cBhvr>
                                        <p:cTn id="7" dur="4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1"/>
        <p:cNvGrpSpPr/>
        <p:nvPr/>
      </p:nvGrpSpPr>
      <p:grpSpPr>
        <a:xfrm>
          <a:off x="0" y="0"/>
          <a:ext cx="0" cy="0"/>
          <a:chOff x="0" y="0"/>
          <a:chExt cx="0" cy="0"/>
        </a:xfrm>
      </p:grpSpPr>
      <p:sp>
        <p:nvSpPr>
          <p:cNvPr id="172" name="Google Shape;172;p21"/>
          <p:cNvSpPr/>
          <p:nvPr/>
        </p:nvSpPr>
        <p:spPr>
          <a:xfrm>
            <a:off x="0"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pic>
        <p:nvPicPr>
          <p:cNvPr id="173" name="Google Shape;173;p21" descr="Lights On with solid fill"/>
          <p:cNvPicPr preferRelativeResize="0"/>
          <p:nvPr/>
        </p:nvPicPr>
        <p:blipFill rotWithShape="1">
          <a:blip r:embed="rId3">
            <a:alphaModFix/>
          </a:blip>
          <a:srcRect/>
          <a:stretch/>
        </p:blipFill>
        <p:spPr>
          <a:xfrm>
            <a:off x="645764" y="1770977"/>
            <a:ext cx="3294253" cy="3294253"/>
          </a:xfrm>
          <a:prstGeom prst="rect">
            <a:avLst/>
          </a:prstGeom>
          <a:noFill/>
          <a:ln>
            <a:noFill/>
          </a:ln>
        </p:spPr>
      </p:pic>
      <p:sp>
        <p:nvSpPr>
          <p:cNvPr id="174" name="Google Shape;174;p21"/>
          <p:cNvSpPr/>
          <p:nvPr/>
        </p:nvSpPr>
        <p:spPr>
          <a:xfrm>
            <a:off x="4644106" y="0"/>
            <a:ext cx="7547879"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1"/>
          <p:cNvSpPr txBox="1">
            <a:spLocks noGrp="1"/>
          </p:cNvSpPr>
          <p:nvPr>
            <p:ph type="title"/>
          </p:nvPr>
        </p:nvSpPr>
        <p:spPr>
          <a:xfrm>
            <a:off x="5315801" y="516835"/>
            <a:ext cx="5778919" cy="166650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000"/>
              <a:buFont typeface="Bookman Old Style"/>
              <a:buNone/>
            </a:pPr>
            <a:r>
              <a:rPr lang="en-US" sz="4000">
                <a:solidFill>
                  <a:srgbClr val="FFFFFF"/>
                </a:solidFill>
              </a:rPr>
              <a:t>Utilities</a:t>
            </a:r>
            <a:endParaRPr sz="4000">
              <a:solidFill>
                <a:srgbClr val="FFFFFF"/>
              </a:solidFill>
            </a:endParaRPr>
          </a:p>
        </p:txBody>
      </p:sp>
      <p:cxnSp>
        <p:nvCxnSpPr>
          <p:cNvPr id="176" name="Google Shape;176;p21"/>
          <p:cNvCxnSpPr/>
          <p:nvPr/>
        </p:nvCxnSpPr>
        <p:spPr>
          <a:xfrm>
            <a:off x="5415892" y="2344202"/>
            <a:ext cx="5577840" cy="0"/>
          </a:xfrm>
          <a:prstGeom prst="straightConnector1">
            <a:avLst/>
          </a:prstGeom>
          <a:noFill/>
          <a:ln w="19050" cap="flat" cmpd="sng">
            <a:solidFill>
              <a:schemeClr val="accent1"/>
            </a:solidFill>
            <a:prstDash val="solid"/>
            <a:round/>
            <a:headEnd type="none" w="sm" len="sm"/>
            <a:tailEnd type="none" w="sm" len="sm"/>
          </a:ln>
        </p:spPr>
      </p:cxnSp>
      <p:sp>
        <p:nvSpPr>
          <p:cNvPr id="177" name="Google Shape;177;p21"/>
          <p:cNvSpPr txBox="1">
            <a:spLocks noGrp="1"/>
          </p:cNvSpPr>
          <p:nvPr>
            <p:ph type="body" idx="1"/>
          </p:nvPr>
        </p:nvSpPr>
        <p:spPr>
          <a:xfrm>
            <a:off x="5315802" y="2505069"/>
            <a:ext cx="5778919" cy="3383902"/>
          </a:xfrm>
          <a:prstGeom prst="rect">
            <a:avLst/>
          </a:prstGeom>
          <a:noFill/>
          <a:ln>
            <a:noFill/>
          </a:ln>
        </p:spPr>
        <p:txBody>
          <a:bodyPr spcFirstLastPara="1" wrap="square" lIns="0" tIns="45700" rIns="0" bIns="45700" anchor="t" anchorCtr="0">
            <a:normAutofit/>
          </a:bodyPr>
          <a:lstStyle/>
          <a:p>
            <a:pPr marL="91440" lvl="0" indent="-114300" algn="l" rtl="0">
              <a:lnSpc>
                <a:spcPct val="110000"/>
              </a:lnSpc>
              <a:spcBef>
                <a:spcPts val="0"/>
              </a:spcBef>
              <a:spcAft>
                <a:spcPts val="0"/>
              </a:spcAft>
              <a:buSzPts val="1800"/>
              <a:buFont typeface="Noto Sans Symbols"/>
              <a:buChar char="⮚"/>
            </a:pPr>
            <a:r>
              <a:rPr lang="en-US" sz="1800" dirty="0">
                <a:solidFill>
                  <a:srgbClr val="FFFFFF"/>
                </a:solidFill>
              </a:rPr>
              <a:t> Utilities are made up of hydro, gas, and water</a:t>
            </a:r>
            <a:endParaRPr dirty="0"/>
          </a:p>
          <a:p>
            <a:pPr marL="384048" lvl="1" indent="-182880" algn="l" rtl="0">
              <a:lnSpc>
                <a:spcPct val="100000"/>
              </a:lnSpc>
              <a:spcBef>
                <a:spcPts val="400"/>
              </a:spcBef>
              <a:spcAft>
                <a:spcPts val="0"/>
              </a:spcAft>
              <a:buClr>
                <a:srgbClr val="FFFFFF"/>
              </a:buClr>
              <a:buSzPts val="1800"/>
              <a:buFont typeface="Noto Sans Symbols"/>
              <a:buChar char="⮚"/>
            </a:pPr>
            <a:r>
              <a:rPr lang="en-US" sz="1800" dirty="0">
                <a:solidFill>
                  <a:srgbClr val="FFFFFF"/>
                </a:solidFill>
              </a:rPr>
              <a:t> Hydro: Use of electricity (this includes air conditioning)</a:t>
            </a:r>
            <a:endParaRPr dirty="0"/>
          </a:p>
          <a:p>
            <a:pPr marL="384048" lvl="1" indent="-182880" algn="l" rtl="0">
              <a:lnSpc>
                <a:spcPct val="100000"/>
              </a:lnSpc>
              <a:spcBef>
                <a:spcPts val="600"/>
              </a:spcBef>
              <a:spcAft>
                <a:spcPts val="0"/>
              </a:spcAft>
              <a:buClr>
                <a:srgbClr val="FFFFFF"/>
              </a:buClr>
              <a:buSzPts val="1800"/>
              <a:buFont typeface="Noto Sans Symbols"/>
              <a:buChar char="⮚"/>
            </a:pPr>
            <a:r>
              <a:rPr lang="en-US" sz="1800" dirty="0">
                <a:solidFill>
                  <a:srgbClr val="FFFFFF"/>
                </a:solidFill>
              </a:rPr>
              <a:t> Gas: Use of stoves, ovens, fireplaces, laundry dryers, furnace that heats the house</a:t>
            </a:r>
            <a:endParaRPr dirty="0"/>
          </a:p>
          <a:p>
            <a:pPr marL="384048" lvl="1" indent="-182880" algn="l" rtl="0">
              <a:lnSpc>
                <a:spcPct val="100000"/>
              </a:lnSpc>
              <a:spcBef>
                <a:spcPts val="600"/>
              </a:spcBef>
              <a:spcAft>
                <a:spcPts val="0"/>
              </a:spcAft>
              <a:buClr>
                <a:srgbClr val="FFFFFF"/>
              </a:buClr>
              <a:buSzPts val="1800"/>
              <a:buFont typeface="Noto Sans Symbols"/>
              <a:buChar char="⮚"/>
            </a:pPr>
            <a:r>
              <a:rPr lang="en-US" sz="1800" dirty="0">
                <a:solidFill>
                  <a:srgbClr val="FFFFFF"/>
                </a:solidFill>
              </a:rPr>
              <a:t> Water: Use of taps</a:t>
            </a:r>
            <a:endParaRPr dirty="0"/>
          </a:p>
          <a:p>
            <a:pPr marL="91440" lvl="0" indent="-114300" algn="l" rtl="0">
              <a:lnSpc>
                <a:spcPct val="110000"/>
              </a:lnSpc>
              <a:spcBef>
                <a:spcPts val="1600"/>
              </a:spcBef>
              <a:spcAft>
                <a:spcPts val="0"/>
              </a:spcAft>
              <a:buSzPts val="1800"/>
              <a:buFont typeface="Noto Sans Symbols"/>
              <a:buChar char="⮚"/>
            </a:pPr>
            <a:r>
              <a:rPr lang="en-US" sz="1800" dirty="0">
                <a:solidFill>
                  <a:srgbClr val="FFFFFF"/>
                </a:solidFill>
              </a:rPr>
              <a:t> </a:t>
            </a:r>
            <a:r>
              <a:rPr lang="en-US" sz="1800" b="1" u="sng" dirty="0">
                <a:solidFill>
                  <a:srgbClr val="FFFFFF"/>
                </a:solidFill>
              </a:rPr>
              <a:t>Cost:</a:t>
            </a:r>
            <a:r>
              <a:rPr lang="en-US" sz="1800" dirty="0">
                <a:solidFill>
                  <a:srgbClr val="FFFFFF"/>
                </a:solidFill>
              </a:rPr>
              <a:t> $600 / month on average</a:t>
            </a:r>
          </a:p>
          <a:p>
            <a:pPr marL="91440" lvl="0" indent="-114300" algn="l" rtl="0">
              <a:lnSpc>
                <a:spcPct val="110000"/>
              </a:lnSpc>
              <a:spcBef>
                <a:spcPts val="1600"/>
              </a:spcBef>
              <a:spcAft>
                <a:spcPts val="0"/>
              </a:spcAft>
              <a:buSzPts val="1800"/>
              <a:buFont typeface="Noto Sans Symbols"/>
              <a:buChar char="⮚"/>
            </a:pPr>
            <a:r>
              <a:rPr lang="en-US" sz="1800" dirty="0">
                <a:solidFill>
                  <a:srgbClr val="FFFFFF"/>
                </a:solidFill>
              </a:rPr>
              <a:t> The cost varies depending on location, size of home, number of people, etc. </a:t>
            </a:r>
            <a:endParaRPr sz="1800" dirty="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1"/>
        <p:cNvGrpSpPr/>
        <p:nvPr/>
      </p:nvGrpSpPr>
      <p:grpSpPr>
        <a:xfrm>
          <a:off x="0" y="0"/>
          <a:ext cx="0" cy="0"/>
          <a:chOff x="0" y="0"/>
          <a:chExt cx="0" cy="0"/>
        </a:xfrm>
      </p:grpSpPr>
      <p:sp>
        <p:nvSpPr>
          <p:cNvPr id="182" name="Google Shape;182;p22"/>
          <p:cNvSpPr/>
          <p:nvPr/>
        </p:nvSpPr>
        <p:spPr>
          <a:xfrm>
            <a:off x="0"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pic>
        <p:nvPicPr>
          <p:cNvPr id="183" name="Google Shape;183;p22" descr="House with solid fill"/>
          <p:cNvPicPr preferRelativeResize="0"/>
          <p:nvPr/>
        </p:nvPicPr>
        <p:blipFill rotWithShape="1">
          <a:blip r:embed="rId3">
            <a:alphaModFix/>
          </a:blip>
          <a:srcRect/>
          <a:stretch/>
        </p:blipFill>
        <p:spPr>
          <a:xfrm>
            <a:off x="645764" y="1770977"/>
            <a:ext cx="3294253" cy="3294253"/>
          </a:xfrm>
          <a:prstGeom prst="rect">
            <a:avLst/>
          </a:prstGeom>
          <a:noFill/>
          <a:ln>
            <a:noFill/>
          </a:ln>
        </p:spPr>
      </p:pic>
      <p:sp>
        <p:nvSpPr>
          <p:cNvPr id="184" name="Google Shape;184;p22"/>
          <p:cNvSpPr/>
          <p:nvPr/>
        </p:nvSpPr>
        <p:spPr>
          <a:xfrm>
            <a:off x="4644106" y="0"/>
            <a:ext cx="7547879"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2"/>
          <p:cNvSpPr txBox="1">
            <a:spLocks noGrp="1"/>
          </p:cNvSpPr>
          <p:nvPr>
            <p:ph type="title"/>
          </p:nvPr>
        </p:nvSpPr>
        <p:spPr>
          <a:xfrm>
            <a:off x="5315801" y="516835"/>
            <a:ext cx="5778919" cy="166650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000"/>
              <a:buFont typeface="Bookman Old Style"/>
              <a:buNone/>
            </a:pPr>
            <a:r>
              <a:rPr lang="en-US" sz="4000">
                <a:solidFill>
                  <a:srgbClr val="FFFFFF"/>
                </a:solidFill>
              </a:rPr>
              <a:t>Insurance</a:t>
            </a:r>
            <a:endParaRPr sz="4000">
              <a:solidFill>
                <a:srgbClr val="FFFFFF"/>
              </a:solidFill>
            </a:endParaRPr>
          </a:p>
        </p:txBody>
      </p:sp>
      <p:cxnSp>
        <p:nvCxnSpPr>
          <p:cNvPr id="186" name="Google Shape;186;p22"/>
          <p:cNvCxnSpPr/>
          <p:nvPr/>
        </p:nvCxnSpPr>
        <p:spPr>
          <a:xfrm>
            <a:off x="5415892" y="2344202"/>
            <a:ext cx="5577840" cy="0"/>
          </a:xfrm>
          <a:prstGeom prst="straightConnector1">
            <a:avLst/>
          </a:prstGeom>
          <a:noFill/>
          <a:ln w="19050" cap="flat" cmpd="sng">
            <a:solidFill>
              <a:schemeClr val="accent1"/>
            </a:solidFill>
            <a:prstDash val="solid"/>
            <a:round/>
            <a:headEnd type="none" w="sm" len="sm"/>
            <a:tailEnd type="none" w="sm" len="sm"/>
          </a:ln>
        </p:spPr>
      </p:cxnSp>
      <p:sp>
        <p:nvSpPr>
          <p:cNvPr id="187" name="Google Shape;187;p22"/>
          <p:cNvSpPr txBox="1">
            <a:spLocks noGrp="1"/>
          </p:cNvSpPr>
          <p:nvPr>
            <p:ph type="body" idx="1"/>
          </p:nvPr>
        </p:nvSpPr>
        <p:spPr>
          <a:xfrm>
            <a:off x="5315802" y="2505069"/>
            <a:ext cx="5778919" cy="3383902"/>
          </a:xfrm>
          <a:prstGeom prst="rect">
            <a:avLst/>
          </a:prstGeom>
          <a:noFill/>
          <a:ln>
            <a:noFill/>
          </a:ln>
        </p:spPr>
        <p:txBody>
          <a:bodyPr spcFirstLastPara="1" wrap="square" lIns="0" tIns="45700" rIns="0" bIns="45700" anchor="t" anchorCtr="0">
            <a:normAutofit/>
          </a:bodyPr>
          <a:lstStyle/>
          <a:p>
            <a:pPr marL="91440" lvl="0" indent="-114300" algn="l" rtl="0">
              <a:lnSpc>
                <a:spcPct val="110000"/>
              </a:lnSpc>
              <a:spcBef>
                <a:spcPts val="0"/>
              </a:spcBef>
              <a:spcAft>
                <a:spcPts val="0"/>
              </a:spcAft>
              <a:buSzPts val="1800"/>
              <a:buFont typeface="Noto Sans Symbols"/>
              <a:buChar char="⮚"/>
            </a:pPr>
            <a:r>
              <a:rPr lang="en-US" sz="1800">
                <a:solidFill>
                  <a:srgbClr val="FFFFFF"/>
                </a:solidFill>
              </a:rPr>
              <a:t>Insurance is a way of protecting you from financial loss</a:t>
            </a:r>
            <a:endParaRPr/>
          </a:p>
          <a:p>
            <a:pPr marL="91440" lvl="0" indent="-114300" algn="l" rtl="0">
              <a:lnSpc>
                <a:spcPct val="110000"/>
              </a:lnSpc>
              <a:spcBef>
                <a:spcPts val="1400"/>
              </a:spcBef>
              <a:spcAft>
                <a:spcPts val="0"/>
              </a:spcAft>
              <a:buSzPts val="1800"/>
              <a:buFont typeface="Noto Sans Symbols"/>
              <a:buChar char="⮚"/>
            </a:pPr>
            <a:r>
              <a:rPr lang="en-US" sz="1800">
                <a:solidFill>
                  <a:srgbClr val="FFFFFF"/>
                </a:solidFill>
              </a:rPr>
              <a:t>The three main types you’ll need are:</a:t>
            </a:r>
            <a:endParaRPr/>
          </a:p>
          <a:p>
            <a:pPr marL="384048" lvl="1" indent="-182880" algn="l" rtl="0">
              <a:lnSpc>
                <a:spcPct val="100000"/>
              </a:lnSpc>
              <a:spcBef>
                <a:spcPts val="400"/>
              </a:spcBef>
              <a:spcAft>
                <a:spcPts val="0"/>
              </a:spcAft>
              <a:buClr>
                <a:srgbClr val="FFFFFF"/>
              </a:buClr>
              <a:buSzPts val="1600"/>
              <a:buFont typeface="Noto Sans Symbols"/>
              <a:buChar char="⮚"/>
            </a:pPr>
            <a:r>
              <a:rPr lang="en-US" sz="1600">
                <a:solidFill>
                  <a:srgbClr val="FFFFFF"/>
                </a:solidFill>
              </a:rPr>
              <a:t>Life insurance</a:t>
            </a:r>
            <a:endParaRPr/>
          </a:p>
          <a:p>
            <a:pPr marL="384048" lvl="1" indent="-182880" algn="l" rtl="0">
              <a:lnSpc>
                <a:spcPct val="100000"/>
              </a:lnSpc>
              <a:spcBef>
                <a:spcPts val="600"/>
              </a:spcBef>
              <a:spcAft>
                <a:spcPts val="0"/>
              </a:spcAft>
              <a:buClr>
                <a:srgbClr val="FFFFFF"/>
              </a:buClr>
              <a:buSzPts val="1600"/>
              <a:buFont typeface="Noto Sans Symbols"/>
              <a:buChar char="⮚"/>
            </a:pPr>
            <a:r>
              <a:rPr lang="en-US" sz="1600">
                <a:solidFill>
                  <a:srgbClr val="FFFFFF"/>
                </a:solidFill>
              </a:rPr>
              <a:t>Home insurance</a:t>
            </a:r>
            <a:endParaRPr/>
          </a:p>
          <a:p>
            <a:pPr marL="384048" lvl="1" indent="-182880" algn="l" rtl="0">
              <a:lnSpc>
                <a:spcPct val="100000"/>
              </a:lnSpc>
              <a:spcBef>
                <a:spcPts val="600"/>
              </a:spcBef>
              <a:spcAft>
                <a:spcPts val="0"/>
              </a:spcAft>
              <a:buClr>
                <a:srgbClr val="FFFFFF"/>
              </a:buClr>
              <a:buSzPts val="1600"/>
              <a:buFont typeface="Noto Sans Symbols"/>
              <a:buChar char="⮚"/>
            </a:pPr>
            <a:r>
              <a:rPr lang="en-US" sz="1600">
                <a:solidFill>
                  <a:srgbClr val="FFFFFF"/>
                </a:solidFill>
              </a:rPr>
              <a:t>Car insurance</a:t>
            </a:r>
            <a:endParaRPr/>
          </a:p>
        </p:txBody>
      </p:sp>
    </p:spTree>
  </p:cSld>
  <p:clrMapOvr>
    <a:masterClrMapping/>
  </p:clrMapOvr>
</p:sld>
</file>

<file path=ppt/theme/theme1.xml><?xml version="1.0" encoding="utf-8"?>
<a:theme xmlns:a="http://schemas.openxmlformats.org/drawingml/2006/main" name="1_RetrospectVTI">
  <a:themeElements>
    <a:clrScheme name="Custom 34">
      <a:dk1>
        <a:srgbClr val="000000"/>
      </a:dk1>
      <a:lt1>
        <a:srgbClr val="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RetrospectVTI">
  <a:themeElements>
    <a:clrScheme name="Custom 34">
      <a:dk1>
        <a:srgbClr val="000000"/>
      </a:dk1>
      <a:lt1>
        <a:srgbClr val="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618</TotalTime>
  <Words>1295</Words>
  <Application>Microsoft Office PowerPoint</Application>
  <PresentationFormat>Widescreen</PresentationFormat>
  <Paragraphs>122</Paragraphs>
  <Slides>22</Slides>
  <Notes>22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Libre Franklin</vt:lpstr>
      <vt:lpstr>Calibri</vt:lpstr>
      <vt:lpstr>Noto Sans Symbols</vt:lpstr>
      <vt:lpstr>Bookman Old Style</vt:lpstr>
      <vt:lpstr>Arial</vt:lpstr>
      <vt:lpstr>1_RetrospectVTI</vt:lpstr>
      <vt:lpstr>1_RetrospectVTI</vt:lpstr>
      <vt:lpstr>Careers</vt:lpstr>
      <vt:lpstr>Overview</vt:lpstr>
      <vt:lpstr>PowerPoint Presentation</vt:lpstr>
      <vt:lpstr>Note: The following costs are average estimates… real costs will vary</vt:lpstr>
      <vt:lpstr>New Costs of Living</vt:lpstr>
      <vt:lpstr>Home</vt:lpstr>
      <vt:lpstr>Discussion: Why does rent often cost more?</vt:lpstr>
      <vt:lpstr>Utilities</vt:lpstr>
      <vt:lpstr>Insurance</vt:lpstr>
      <vt:lpstr>Life Insurance</vt:lpstr>
      <vt:lpstr>Tip!</vt:lpstr>
      <vt:lpstr>Home insurance</vt:lpstr>
      <vt:lpstr>Car insurance</vt:lpstr>
      <vt:lpstr>Vehicle</vt:lpstr>
      <vt:lpstr>Internet</vt:lpstr>
      <vt:lpstr>Phone</vt:lpstr>
      <vt:lpstr>Food</vt:lpstr>
      <vt:lpstr>Other</vt:lpstr>
      <vt:lpstr>Total Expenses</vt:lpstr>
      <vt:lpstr>Total Earnings</vt:lpstr>
      <vt:lpstr>Take Away</vt:lpstr>
      <vt:lpstr>Exit Ticket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Careers</dc:title>
  <dc:creator>Owner</dc:creator>
  <cp:lastModifiedBy>Julie Bamford</cp:lastModifiedBy>
  <cp:revision>10</cp:revision>
  <dcterms:modified xsi:type="dcterms:W3CDTF">2023-03-10T02:24:58Z</dcterms:modified>
</cp:coreProperties>
</file>