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77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82" r:id="rId24"/>
    <p:sldId id="278" r:id="rId25"/>
    <p:sldId id="279" r:id="rId26"/>
    <p:sldId id="280" r:id="rId27"/>
    <p:sldId id="28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0" autoAdjust="0"/>
    <p:restoredTop sz="94660"/>
  </p:normalViewPr>
  <p:slideViewPr>
    <p:cSldViewPr snapToGrid="0">
      <p:cViewPr>
        <p:scale>
          <a:sx n="38" d="100"/>
          <a:sy n="38" d="100"/>
        </p:scale>
        <p:origin x="2200" y="1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3067-6EBF-4C99-9506-655B11213617}" type="datetimeFigureOut">
              <a:rPr lang="en-CA" smtClean="0"/>
              <a:t>2023-10-11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4CE8-3241-425A-978B-A829A92E1F5E}" type="slidenum">
              <a:rPr lang="en-CA" smtClean="0"/>
              <a:t>‹#›</a:t>
            </a:fld>
            <a:endParaRPr lang="en-CA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0287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3067-6EBF-4C99-9506-655B11213617}" type="datetimeFigureOut">
              <a:rPr lang="en-CA" smtClean="0"/>
              <a:t>2023-10-11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4CE8-3241-425A-978B-A829A92E1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9252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3067-6EBF-4C99-9506-655B11213617}" type="datetimeFigureOut">
              <a:rPr lang="en-CA" smtClean="0"/>
              <a:t>2023-10-11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4CE8-3241-425A-978B-A829A92E1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162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3067-6EBF-4C99-9506-655B11213617}" type="datetimeFigureOut">
              <a:rPr lang="en-CA" smtClean="0"/>
              <a:t>2023-10-11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4CE8-3241-425A-978B-A829A92E1F5E}" type="slidenum">
              <a:rPr lang="en-CA" smtClean="0"/>
              <a:t>‹#›</a:t>
            </a:fld>
            <a:endParaRPr lang="en-CA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370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3067-6EBF-4C99-9506-655B11213617}" type="datetimeFigureOut">
              <a:rPr lang="en-CA" smtClean="0"/>
              <a:t>2023-10-11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4CE8-3241-425A-978B-A829A92E1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6412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3067-6EBF-4C99-9506-655B11213617}" type="datetimeFigureOut">
              <a:rPr lang="en-CA" smtClean="0"/>
              <a:t>2023-10-11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4CE8-3241-425A-978B-A829A92E1F5E}" type="slidenum">
              <a:rPr lang="en-CA" smtClean="0"/>
              <a:t>‹#›</a:t>
            </a:fld>
            <a:endParaRPr lang="en-CA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508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3067-6EBF-4C99-9506-655B11213617}" type="datetimeFigureOut">
              <a:rPr lang="en-CA" smtClean="0"/>
              <a:t>2023-10-11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4CE8-3241-425A-978B-A829A92E1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6350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3067-6EBF-4C99-9506-655B11213617}" type="datetimeFigureOut">
              <a:rPr lang="en-CA" smtClean="0"/>
              <a:t>2023-10-11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4CE8-3241-425A-978B-A829A92E1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1331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3067-6EBF-4C99-9506-655B11213617}" type="datetimeFigureOut">
              <a:rPr lang="en-CA" smtClean="0"/>
              <a:t>2023-10-11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4CE8-3241-425A-978B-A829A92E1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5837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3067-6EBF-4C99-9506-655B11213617}" type="datetimeFigureOut">
              <a:rPr lang="en-CA" smtClean="0"/>
              <a:t>2023-10-11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4CE8-3241-425A-978B-A829A92E1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9894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3067-6EBF-4C99-9506-655B11213617}" type="datetimeFigureOut">
              <a:rPr lang="en-CA" smtClean="0"/>
              <a:t>2023-10-11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4CE8-3241-425A-978B-A829A92E1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2364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3067-6EBF-4C99-9506-655B11213617}" type="datetimeFigureOut">
              <a:rPr lang="en-CA" smtClean="0"/>
              <a:t>2023-10-11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4CE8-3241-425A-978B-A829A92E1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0496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3067-6EBF-4C99-9506-655B11213617}" type="datetimeFigureOut">
              <a:rPr lang="en-CA" smtClean="0"/>
              <a:t>2023-10-11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4CE8-3241-425A-978B-A829A92E1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4379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3067-6EBF-4C99-9506-655B11213617}" type="datetimeFigureOut">
              <a:rPr lang="en-CA" smtClean="0"/>
              <a:t>2023-10-11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4CE8-3241-425A-978B-A829A92E1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0658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3067-6EBF-4C99-9506-655B11213617}" type="datetimeFigureOut">
              <a:rPr lang="en-CA" smtClean="0"/>
              <a:t>2023-10-11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4CE8-3241-425A-978B-A829A92E1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0041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3067-6EBF-4C99-9506-655B11213617}" type="datetimeFigureOut">
              <a:rPr lang="en-CA" smtClean="0"/>
              <a:t>2023-10-11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4CE8-3241-425A-978B-A829A92E1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3394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3067-6EBF-4C99-9506-655B11213617}" type="datetimeFigureOut">
              <a:rPr lang="en-CA" smtClean="0"/>
              <a:t>2023-10-11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4CE8-3241-425A-978B-A829A92E1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3883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4133067-6EBF-4C99-9506-655B11213617}" type="datetimeFigureOut">
              <a:rPr lang="en-CA" smtClean="0"/>
              <a:t>2023-10-11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BD44CE8-3241-425A-978B-A829A92E1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31668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1F35AE-7F5A-42E1-B3B2-146E628EE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3FD04D-6E86-2479-0C31-4164FBD61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641" y="3949438"/>
            <a:ext cx="9552558" cy="1443483"/>
          </a:xfrm>
        </p:spPr>
        <p:txBody>
          <a:bodyPr>
            <a:normAutofit/>
          </a:bodyPr>
          <a:lstStyle/>
          <a:p>
            <a:r>
              <a:rPr lang="en-CA"/>
              <a:t>Body Image!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F6244F-80FA-EA74-E6B3-39CD5EE330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815" y="5372120"/>
            <a:ext cx="9623477" cy="462967"/>
          </a:xfrm>
        </p:spPr>
        <p:txBody>
          <a:bodyPr>
            <a:normAutofit/>
          </a:bodyPr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CBEC6E-C793-3EC3-9FF3-A43C8240F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592" r="-3" b="14058"/>
          <a:stretch/>
        </p:blipFill>
        <p:spPr>
          <a:xfrm>
            <a:off x="684211" y="804672"/>
            <a:ext cx="7543799" cy="2917756"/>
          </a:xfrm>
          <a:custGeom>
            <a:avLst/>
            <a:gdLst/>
            <a:ahLst/>
            <a:cxnLst/>
            <a:rect l="l" t="t" r="r" b="b"/>
            <a:pathLst>
              <a:path w="7543799" h="2917756">
                <a:moveTo>
                  <a:pt x="325906" y="0"/>
                </a:moveTo>
                <a:lnTo>
                  <a:pt x="7543799" y="0"/>
                </a:lnTo>
                <a:lnTo>
                  <a:pt x="7543799" y="2601638"/>
                </a:lnTo>
                <a:lnTo>
                  <a:pt x="7227681" y="2917756"/>
                </a:lnTo>
                <a:lnTo>
                  <a:pt x="0" y="2917756"/>
                </a:lnTo>
                <a:lnTo>
                  <a:pt x="0" y="325906"/>
                </a:lnTo>
                <a:close/>
              </a:path>
            </a:pathLst>
          </a:custGeom>
          <a:ln w="15875"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4D0269D-39E2-42E4-AD56-F65D629C9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C4175A4-E4D7-4D1A-93E8-FD679229F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45E9403-561B-4CEC-B6F7-9BD476FB4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FE00C17-2C9E-48CF-9BC3-61B34FD13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A37D796-28F7-4A9C-AD5B-7D8CCE81E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2E25AE7-6B25-4C75-85E5-733E8A4CE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6657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EF68B-CEB6-8645-FF22-27409E949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C0F8F-369F-AE94-8265-5D880BA61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1B48C5-6F62-B357-A984-C91FA796A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8"/>
            <a:ext cx="10830356" cy="685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72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71473-1F00-E47A-A46A-C9093EC10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9BEC6-64D6-4489-ADA6-C40F484F1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37EE81-276B-4F23-C994-8DE95F834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111948" cy="713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06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61E8D-5B66-2B01-2B37-68BA01B0C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599548F-3D22-AEBD-B7C0-0B3A55BA4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64278" cy="6888098"/>
          </a:xfrm>
        </p:spPr>
      </p:pic>
    </p:spTree>
    <p:extLst>
      <p:ext uri="{BB962C8B-B14F-4D97-AF65-F5344CB8AC3E}">
        <p14:creationId xmlns:p14="http://schemas.microsoft.com/office/powerpoint/2010/main" val="2990357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98DDFA-C35B-58A1-5E51-155C6E19D2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414" r="1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10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8E1915-0E48-E73A-142D-5634971EA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139" b="12400"/>
          <a:stretch/>
        </p:blipFill>
        <p:spPr>
          <a:xfrm>
            <a:off x="1" y="10"/>
            <a:ext cx="1219882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36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5CECC1-AAB4-F3EB-3E05-97186DC7B0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56" b="16518"/>
          <a:stretch/>
        </p:blipFill>
        <p:spPr>
          <a:xfrm>
            <a:off x="1" y="10"/>
            <a:ext cx="1219882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07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3965B0-B4AF-94CE-F5B9-0F9A3B2C87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45" b="17054"/>
          <a:stretch/>
        </p:blipFill>
        <p:spPr>
          <a:xfrm>
            <a:off x="1" y="10"/>
            <a:ext cx="1219882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06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B8EE9-DF2F-67F1-4789-C1BCB5A9C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0E17C-7FB8-6EF5-6204-9483EB7D4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8FD5BE-A050-8F4E-F7E9-C0C9B7C9B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-220895"/>
            <a:ext cx="9956800" cy="729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47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2D8CD66-6E34-4232-868C-F61EC84A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4A4FD35C-43F4-E987-116F-3D11D59AE2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67" b="1843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5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2D8CD66-6E34-4232-868C-F61EC84A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 descr="A close up of a doll&#10;&#10;Description automatically generated">
            <a:extLst>
              <a:ext uri="{FF2B5EF4-FFF2-40B4-BE49-F238E27FC236}">
                <a16:creationId xmlns:a16="http://schemas.microsoft.com/office/drawing/2014/main" id="{85E7D1AE-E4FB-C86B-31BB-28EA17623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926" b="1080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56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69B9A7-0065-06D2-D6CB-36283A3AC1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804" b="1945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54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A764B-AEF5-7835-086A-48490D113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6CD71-436B-C106-96E8-4536F4125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939A02-4FA6-E5C8-5A95-0BB8E6EAC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828"/>
            <a:ext cx="6902805" cy="15113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99F59D-70EB-D092-6063-09877F23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284" y="3122027"/>
            <a:ext cx="7118716" cy="9525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AD3DEC-C2EA-13FD-14DA-F41B9DC50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04812"/>
            <a:ext cx="6629741" cy="86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3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6314F-5865-0654-6FFD-E6D02FA19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51FC8A-ECF0-6855-FEED-550B485628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7453" y="3131524"/>
            <a:ext cx="9478998" cy="372647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AF6DFA-C95E-8B2A-CB37-88F32B176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8545904" cy="313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72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2D8CD66-6E34-4232-868C-F61EC84A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618318-656D-2383-8B4A-2894D7905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97" b="57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45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73D01-1DBE-C773-4EDF-38A209AE4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F0BDD-61AC-2A17-C9B9-15685D8F0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491E21-1981-A5C0-B4EA-49CEC48F3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895"/>
            <a:ext cx="12192000" cy="668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13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2D8CD66-6E34-4232-868C-F61EC84A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5B1E97-39AC-1E64-35FB-521A9B97B6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840" b="142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44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4BB23-9BDD-63C3-1E15-6CB8A6C85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75378-7D5C-987D-E6F2-589D782D4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092564-977C-B76A-905E-25EB7B11F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42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4E258-A2DE-FA6D-6122-802C5FCDF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DE595-6F6B-96DE-7033-067424590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3982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5D70C-24CB-6935-50ED-BFF21FEC4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B03CD-ED3E-53BF-3559-7829B88AA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3467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83203-3888-28B2-326F-6246ACF74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89031-F89F-E2BC-0EBC-E96E15A44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1A2D7B-20B7-CF1D-8A60-112835C5B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39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68A2F-30F8-83FF-DDEB-CEAE45181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2230DF-2BBA-BBB3-E601-1C8D8C9DA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8448"/>
          </a:xfrm>
        </p:spPr>
      </p:pic>
    </p:spTree>
    <p:extLst>
      <p:ext uri="{BB962C8B-B14F-4D97-AF65-F5344CB8AC3E}">
        <p14:creationId xmlns:p14="http://schemas.microsoft.com/office/powerpoint/2010/main" val="1179047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8F4E830A-06F9-4EAA-9E65-110CF2421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636550-DECF-9449-4574-AF8FB3E5FC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t="15034" b="182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D49DB8-A487-4EA0-2FA1-C75D13BC337C}"/>
              </a:ext>
            </a:extLst>
          </p:cNvPr>
          <p:cNvSpPr txBox="1"/>
          <p:nvPr/>
        </p:nvSpPr>
        <p:spPr>
          <a:xfrm>
            <a:off x="1825625" y="1583264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dirty="0"/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dirty="0"/>
              <a:t>In groups, discuss how Photoshop can be used to alter the human body online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dirty="0"/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dirty="0"/>
              <a:t>What kind of tools are used?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dirty="0"/>
              <a:t>What parts of the body are altered? (name as many as you can!)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dirty="0"/>
              <a:t>HOW do they alter these body parts?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dirty="0"/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4B32265-D526-44B2-B82E-8977DFEFB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A453D36-EF7F-403B-A9E0-553E1F0B3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E7E8D9E-8474-4515-9EEB-0B46BE8EF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86A1812-CCD3-429E-AAAE-CC335A33F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CB9509C-1B73-4063-8E69-E9024ACED1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4BEF3D9-6561-4BA4-AD81-AC90EF33F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B256B04-A1E2-A5C9-8EF8-7327BF33F3FF}"/>
              </a:ext>
            </a:extLst>
          </p:cNvPr>
          <p:cNvSpPr txBox="1"/>
          <p:nvPr/>
        </p:nvSpPr>
        <p:spPr>
          <a:xfrm>
            <a:off x="3234267" y="338667"/>
            <a:ext cx="5469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u="sng" dirty="0"/>
              <a:t>GROUP ACTIVITY</a:t>
            </a:r>
          </a:p>
        </p:txBody>
      </p:sp>
    </p:spTree>
    <p:extLst>
      <p:ext uri="{BB962C8B-B14F-4D97-AF65-F5344CB8AC3E}">
        <p14:creationId xmlns:p14="http://schemas.microsoft.com/office/powerpoint/2010/main" val="1710589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DA7221-65C6-9410-54CE-37DC4FBE17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823" y="0"/>
            <a:ext cx="10048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28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C09BBE-CBD8-9E87-2BB0-5608A84785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61" b="20507"/>
          <a:stretch/>
        </p:blipFill>
        <p:spPr>
          <a:xfrm>
            <a:off x="20" y="-228600"/>
            <a:ext cx="1219198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72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3E201-A07F-9CEA-40D5-942DB44A6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56C230-E6AB-5FB8-DDFA-1891EB929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883" y="0"/>
            <a:ext cx="11016233" cy="7782111"/>
          </a:xfrm>
        </p:spPr>
      </p:pic>
    </p:spTree>
    <p:extLst>
      <p:ext uri="{BB962C8B-B14F-4D97-AF65-F5344CB8AC3E}">
        <p14:creationId xmlns:p14="http://schemas.microsoft.com/office/powerpoint/2010/main" val="3971986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lage of two people&#10;&#10;Description automatically generated">
            <a:extLst>
              <a:ext uri="{FF2B5EF4-FFF2-40B4-BE49-F238E27FC236}">
                <a16:creationId xmlns:a16="http://schemas.microsoft.com/office/drawing/2014/main" id="{CEEE769B-BE89-607F-D391-2D5FB91F6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941" b="188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08122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157</TotalTime>
  <Words>51</Words>
  <Application>Microsoft Office PowerPoint</Application>
  <PresentationFormat>Widescreen</PresentationFormat>
  <Paragraphs>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Century Gothic</vt:lpstr>
      <vt:lpstr>Wingdings 3</vt:lpstr>
      <vt:lpstr>Slice</vt:lpstr>
      <vt:lpstr>Body Image!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Body Image!</dc:title>
  <dc:creator>Joseph Stephen</dc:creator>
  <cp:lastModifiedBy>Joseph Stephen</cp:lastModifiedBy>
  <cp:revision>1</cp:revision>
  <dcterms:created xsi:type="dcterms:W3CDTF">2023-10-11T14:25:39Z</dcterms:created>
  <dcterms:modified xsi:type="dcterms:W3CDTF">2023-10-11T17:02:58Z</dcterms:modified>
</cp:coreProperties>
</file>