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4" r:id="rId4"/>
    <p:sldId id="263" r:id="rId5"/>
    <p:sldId id="266"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12/05/2021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12/05/2021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12/05/2021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#2</a:t>
            </a:r>
            <a:br>
              <a:rPr lang="en-CA" sz="3200" dirty="0" smtClean="0">
                <a:solidFill>
                  <a:srgbClr val="FF0000"/>
                </a:solidFill>
              </a:rPr>
            </a:br>
            <a:r>
              <a:rPr lang="en-CA" sz="3200" dirty="0" smtClean="0">
                <a:solidFill>
                  <a:srgbClr val="FF0000"/>
                </a:solidFill>
              </a:rPr>
              <a:t>Poem Creation and Analysis</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Create Your Own Poem!</a:t>
            </a:r>
          </a:p>
          <a:p>
            <a:r>
              <a:rPr lang="en-CA" sz="2400" i="1" dirty="0" smtClean="0">
                <a:solidFill>
                  <a:schemeClr val="tx1"/>
                </a:solidFill>
              </a:rPr>
              <a:t>Use TPCAST Method of Analysis</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b="1" dirty="0" smtClean="0"/>
              <a:t>Create  a poem </a:t>
            </a:r>
            <a:r>
              <a:rPr lang="en-CA" sz="2000" dirty="0" smtClean="0"/>
              <a:t>of </a:t>
            </a:r>
            <a:r>
              <a:rPr lang="en-CA" sz="2000" b="1" dirty="0" smtClean="0"/>
              <a:t>any format </a:t>
            </a:r>
            <a:r>
              <a:rPr lang="en-CA" sz="2000" dirty="0" smtClean="0"/>
              <a:t>(Haiku, Acrostic, Sonnet, Free Verse/Blank Verse; Rhyming; Classic or Modern) </a:t>
            </a:r>
            <a:r>
              <a:rPr lang="en-CA" sz="2000" b="1" dirty="0" smtClean="0"/>
              <a:t>using all the tools </a:t>
            </a:r>
            <a:r>
              <a:rPr lang="en-CA" sz="2000" dirty="0" smtClean="0"/>
              <a:t>you have acquired in this </a:t>
            </a:r>
            <a:r>
              <a:rPr lang="en-CA" sz="2000" b="1" dirty="0" smtClean="0"/>
              <a:t>Poetry Unit</a:t>
            </a:r>
            <a:r>
              <a:rPr lang="en-CA" sz="2000" dirty="0" smtClean="0"/>
              <a:t>.  Poems MUST be </a:t>
            </a:r>
            <a:r>
              <a:rPr lang="en-CA" sz="2000" b="1" dirty="0" smtClean="0"/>
              <a:t>at least 3 Lines </a:t>
            </a:r>
            <a:r>
              <a:rPr lang="en-CA" sz="2000" dirty="0" smtClean="0"/>
              <a:t>(Haiku) and </a:t>
            </a:r>
            <a:r>
              <a:rPr lang="en-CA" sz="2000" b="1" dirty="0" smtClean="0"/>
              <a:t>no more than 20 lines</a:t>
            </a:r>
            <a:r>
              <a:rPr lang="en-CA" sz="2000" dirty="0" smtClean="0"/>
              <a:t>.</a:t>
            </a:r>
          </a:p>
          <a:p>
            <a:pPr marL="457200" indent="-457200">
              <a:buAutoNum type="arabicPeriod"/>
            </a:pPr>
            <a:endParaRPr lang="en-CA" sz="2000" dirty="0" smtClean="0"/>
          </a:p>
          <a:p>
            <a:pPr marL="457200" indent="-457200">
              <a:buAutoNum type="arabicPeriod"/>
            </a:pPr>
            <a:r>
              <a:rPr lang="en-CA" sz="2000" dirty="0" smtClean="0"/>
              <a:t>Use the </a:t>
            </a:r>
            <a:r>
              <a:rPr lang="en-CA" sz="2000" b="1" dirty="0" smtClean="0"/>
              <a:t>TPCAST Format </a:t>
            </a:r>
            <a:r>
              <a:rPr lang="en-CA" sz="2000" dirty="0" smtClean="0"/>
              <a:t>to guide and structure your analysis. **You only need to do Paraphrasing/Connotations for a section of your poem.  See Slide 3 for Planning Guidelines. </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all paragraphs into your </a:t>
            </a:r>
            <a:r>
              <a:rPr lang="en-CA" sz="2000" b="1" dirty="0" smtClean="0"/>
              <a:t>own words</a:t>
            </a:r>
            <a:r>
              <a:rPr lang="en-CA" sz="2000" dirty="0" smtClean="0"/>
              <a:t>. </a:t>
            </a:r>
            <a:r>
              <a:rPr lang="en-CA" sz="2000" b="1" dirty="0" smtClean="0"/>
              <a:t>Do not plagiarize.  </a:t>
            </a:r>
            <a:r>
              <a:rPr lang="en-CA" sz="2000" dirty="0" smtClean="0"/>
              <a:t>Your poem and analysis must be in your own words.</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4 Paragraphs, see below</a:t>
            </a:r>
          </a:p>
          <a:p>
            <a:pPr marL="457200" indent="-457200"/>
            <a:r>
              <a:rPr lang="en-CA" sz="2000" dirty="0" smtClean="0"/>
              <a:t>Introduction (Introduce your Poem, Poet and format for </a:t>
            </a:r>
            <a:r>
              <a:rPr lang="en-CA" sz="2000" dirty="0" smtClean="0"/>
              <a:t>analysis, reason for writing </a:t>
            </a:r>
            <a:r>
              <a:rPr lang="en-CA" sz="2000" smtClean="0"/>
              <a:t>the poem)</a:t>
            </a:r>
            <a:endParaRPr lang="en-CA" sz="2000" dirty="0" smtClean="0"/>
          </a:p>
          <a:p>
            <a:pPr marL="457200" indent="-457200"/>
            <a:r>
              <a:rPr lang="en-CA" sz="2000" dirty="0" smtClean="0"/>
              <a:t>Analysis of Title, Paraphrase, Connotation</a:t>
            </a:r>
          </a:p>
          <a:p>
            <a:pPr marL="457200" indent="-457200"/>
            <a:r>
              <a:rPr lang="en-CA" sz="2000" dirty="0" smtClean="0"/>
              <a:t>Analysis of Attitude, Shift, Themes</a:t>
            </a:r>
          </a:p>
          <a:p>
            <a:pPr marL="457200" indent="-457200"/>
            <a:r>
              <a:rPr lang="en-CA" sz="2000" dirty="0" smtClean="0"/>
              <a:t>Conclusion (Summarize your Analysis; show how this poem connects to your life)</a:t>
            </a:r>
          </a:p>
          <a:p>
            <a:pPr marL="457200" indent="-457200">
              <a:buNone/>
            </a:pPr>
            <a:r>
              <a:rPr lang="en-CA" sz="2000" dirty="0" smtClean="0"/>
              <a:t>3.  </a:t>
            </a:r>
            <a:r>
              <a:rPr lang="en-CA" sz="2000" b="1" dirty="0" smtClean="0"/>
              <a:t>Remember to use your own words </a:t>
            </a:r>
            <a:r>
              <a:rPr lang="en-CA" sz="2000" dirty="0" smtClean="0"/>
              <a:t>to </a:t>
            </a:r>
            <a:r>
              <a:rPr lang="en-CA" sz="2000" b="1" dirty="0" smtClean="0"/>
              <a:t>avoid plagiarizing</a:t>
            </a:r>
            <a:r>
              <a:rPr lang="en-CA" sz="2000" dirty="0" smtClean="0"/>
              <a:t>.  Put any words or phrases from the poem in Quotations.</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TPCAST Analysis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2000" dirty="0" smtClean="0">
                <a:solidFill>
                  <a:srgbClr val="FF0000"/>
                </a:solidFill>
              </a:rPr>
              <a:t>Title</a:t>
            </a:r>
            <a:r>
              <a:rPr lang="en-CA" sz="2000" dirty="0" smtClean="0"/>
              <a:t>: What Does It Mean?  Is it Effective?</a:t>
            </a:r>
          </a:p>
          <a:p>
            <a:pPr>
              <a:buNone/>
            </a:pPr>
            <a:r>
              <a:rPr lang="en-CA" sz="2000" dirty="0" smtClean="0">
                <a:solidFill>
                  <a:srgbClr val="FF0000"/>
                </a:solidFill>
              </a:rPr>
              <a:t>Paraphrase</a:t>
            </a:r>
            <a:r>
              <a:rPr lang="en-CA" sz="2000" dirty="0" smtClean="0"/>
              <a:t>: Own Words</a:t>
            </a:r>
          </a:p>
          <a:p>
            <a:pPr>
              <a:buNone/>
            </a:pPr>
            <a:r>
              <a:rPr lang="en-CA" sz="2000" dirty="0" smtClean="0">
                <a:solidFill>
                  <a:srgbClr val="FF0000"/>
                </a:solidFill>
              </a:rPr>
              <a:t>Connotation: </a:t>
            </a:r>
            <a:r>
              <a:rPr lang="en-CA" sz="2000" dirty="0" smtClean="0"/>
              <a:t>Symbolism, Any other meanings?</a:t>
            </a:r>
          </a:p>
          <a:p>
            <a:pPr>
              <a:buNone/>
            </a:pPr>
            <a:r>
              <a:rPr lang="en-CA" sz="2000" dirty="0" smtClean="0">
                <a:solidFill>
                  <a:srgbClr val="FF0000"/>
                </a:solidFill>
              </a:rPr>
              <a:t>Attitude</a:t>
            </a:r>
            <a:r>
              <a:rPr lang="en-CA" sz="2000" dirty="0" smtClean="0"/>
              <a:t>: of the speaker, mood of the poem</a:t>
            </a:r>
          </a:p>
          <a:p>
            <a:pPr>
              <a:buNone/>
            </a:pPr>
            <a:r>
              <a:rPr lang="en-CA" sz="2000" dirty="0" smtClean="0">
                <a:solidFill>
                  <a:srgbClr val="FF0000"/>
                </a:solidFill>
              </a:rPr>
              <a:t>Shift</a:t>
            </a:r>
            <a:r>
              <a:rPr lang="en-CA" sz="2000" dirty="0" smtClean="0"/>
              <a:t>: transition in emotions, thinking </a:t>
            </a:r>
          </a:p>
          <a:p>
            <a:pPr>
              <a:buNone/>
            </a:pPr>
            <a:r>
              <a:rPr lang="en-CA" sz="2000" dirty="0" smtClean="0">
                <a:solidFill>
                  <a:srgbClr val="FF0000"/>
                </a:solidFill>
              </a:rPr>
              <a:t>Themes</a:t>
            </a:r>
            <a:r>
              <a:rPr lang="en-CA" sz="2000" dirty="0" smtClean="0"/>
              <a:t>: What is the poet’s message?</a:t>
            </a:r>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1029</TotalTime>
  <Words>767</Words>
  <Application>Microsoft Office PowerPoint</Application>
  <PresentationFormat>On-screen Show (4:3)</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ENG4U Assignment #2 Poem Creation and Analysis</vt:lpstr>
      <vt:lpstr>Directions</vt:lpstr>
      <vt:lpstr>Requirements</vt:lpstr>
      <vt:lpstr>TPCAST Analysis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103</cp:revision>
  <dcterms:created xsi:type="dcterms:W3CDTF">2019-05-05T23:22:58Z</dcterms:created>
  <dcterms:modified xsi:type="dcterms:W3CDTF">2021-05-13T00:31:23Z</dcterms:modified>
</cp:coreProperties>
</file>