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954" r:id="rId4"/>
  </p:sldMasterIdLst>
  <p:notesMasterIdLst>
    <p:notesMasterId r:id="rId13"/>
  </p:notesMasterIdLst>
  <p:handoutMasterIdLst>
    <p:handoutMasterId r:id="rId14"/>
  </p:handoutMasterIdLst>
  <p:sldIdLst>
    <p:sldId id="261" r:id="rId5"/>
    <p:sldId id="273" r:id="rId6"/>
    <p:sldId id="314" r:id="rId7"/>
    <p:sldId id="315" r:id="rId8"/>
    <p:sldId id="316" r:id="rId9"/>
    <p:sldId id="317" r:id="rId10"/>
    <p:sldId id="318" r:id="rId11"/>
    <p:sldId id="31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87175F"/>
    <a:srgbClr val="EEC621"/>
    <a:srgbClr val="E58C09"/>
    <a:srgbClr val="43467B"/>
    <a:srgbClr val="AEA422"/>
    <a:srgbClr val="F69E1D"/>
    <a:srgbClr val="E19E6B"/>
    <a:srgbClr val="75503A"/>
    <a:srgbClr val="DDB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DBED569-4797-4DF1-A0F4-6AAB3CD982D8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034" autoAdjust="0"/>
  </p:normalViewPr>
  <p:slideViewPr>
    <p:cSldViewPr>
      <p:cViewPr varScale="1">
        <p:scale>
          <a:sx n="114" d="100"/>
          <a:sy n="114" d="100"/>
        </p:scale>
        <p:origin x="414" y="186"/>
      </p:cViewPr>
      <p:guideLst/>
    </p:cSldViewPr>
  </p:slideViewPr>
  <p:outlineViewPr>
    <p:cViewPr>
      <p:scale>
        <a:sx n="33" d="100"/>
        <a:sy n="33" d="100"/>
      </p:scale>
      <p:origin x="0" y="-208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3187" y="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464472-DAE5-4012-9A5A-CB432293B44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86DB41-0314-4E22-8F5A-547FA67B06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33E32-5603-440A-ACDD-7442C88C5FED}" type="datetimeFigureOut">
              <a:rPr lang="en-US" smtClean="0">
                <a:latin typeface="Tw Cen MT" panose="020B0602020104020603" pitchFamily="34" charset="0"/>
              </a:rPr>
              <a:t>1/23/2023</a:t>
            </a:fld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63188E-D235-4A3B-823C-E0E10F336CC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Tw Cen MT" panose="020B0602020104020603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D3A68C-A1CC-4704-8503-01E13B0AED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B1589-0F8A-400D-AEF4-57688446A2F5}" type="slidenum">
              <a:rPr lang="en-US" smtClean="0">
                <a:latin typeface="Tw Cen MT" panose="020B0602020104020603" pitchFamily="34" charset="0"/>
              </a:rPr>
              <a:t>‹#›</a:t>
            </a:fld>
            <a:endParaRPr lang="en-US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910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w Cen MT" panose="020B0602020104020603" pitchFamily="34" charset="0"/>
              </a:defRPr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w Cen MT" panose="020B0602020104020603" pitchFamily="34" charset="0"/>
              </a:defRPr>
            </a:lvl1pPr>
          </a:lstStyle>
          <a:p>
            <a:fld id="{AF4A386A-BFE4-4655-9801-CBB04655F27A}" type="datetimeFigureOut">
              <a:rPr lang="en-US" noProof="0" smtClean="0"/>
              <a:pPr/>
              <a:t>1/23/2023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w Cen MT" panose="020B0602020104020603" pitchFamily="34" charset="0"/>
              </a:defRPr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w Cen MT" panose="020B0602020104020603" pitchFamily="34" charset="0"/>
              </a:defRPr>
            </a:lvl1pPr>
          </a:lstStyle>
          <a:p>
            <a:fld id="{DAE5FABD-26C8-4F74-B1E3-45BC91BC9D7B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07753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47987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44910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3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05683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0132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5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650568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6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42597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7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494944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5FABD-26C8-4F74-B1E3-45BC91BC9D7B}" type="slidenum">
              <a:rPr lang="en-US" noProof="0" smtClean="0"/>
              <a:pPr/>
              <a:t>8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15279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8135" y="1219199"/>
            <a:ext cx="7232465" cy="2732439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134" y="4069079"/>
            <a:ext cx="502266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625404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155291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954259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sea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14886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149718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323754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Ligh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176658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536208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Blue_Triangle patch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05BCA9F-FC20-461D-9118-7EC2AC28D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175958" y="0"/>
            <a:ext cx="9016043" cy="6858000"/>
          </a:xfrm>
          <a:custGeom>
            <a:avLst/>
            <a:gdLst>
              <a:gd name="connsiteX0" fmla="*/ 5153328 w 9016043"/>
              <a:gd name="connsiteY0" fmla="*/ 0 h 6858000"/>
              <a:gd name="connsiteX1" fmla="*/ 9016043 w 9016043"/>
              <a:gd name="connsiteY1" fmla="*/ 0 h 6858000"/>
              <a:gd name="connsiteX2" fmla="*/ 9016043 w 9016043"/>
              <a:gd name="connsiteY2" fmla="*/ 6858000 h 6858000"/>
              <a:gd name="connsiteX3" fmla="*/ 0 w 9016043"/>
              <a:gd name="connsiteY3" fmla="*/ 6858000 h 6858000"/>
              <a:gd name="connsiteX4" fmla="*/ 5153328 w 9016043"/>
              <a:gd name="connsiteY4" fmla="*/ 681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16043" h="6858000">
                <a:moveTo>
                  <a:pt x="5153328" y="0"/>
                </a:moveTo>
                <a:lnTo>
                  <a:pt x="9016043" y="0"/>
                </a:lnTo>
                <a:lnTo>
                  <a:pt x="9016043" y="6858000"/>
                </a:lnTo>
                <a:lnTo>
                  <a:pt x="0" y="6858000"/>
                </a:lnTo>
                <a:lnTo>
                  <a:pt x="5153328" y="68183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040925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629399" y="2667000"/>
            <a:ext cx="5013959" cy="366077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8F869F17-9BF3-4974-956D-0CBCD60BA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421377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629399" y="2667000"/>
            <a:ext cx="5013959" cy="366077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654DBB0-1027-4E5D-B635-00F2F173A2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337710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8135" y="1219199"/>
            <a:ext cx="7232465" cy="2732439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134" y="4069079"/>
            <a:ext cx="502266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3920827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_Top shape whit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334001" y="112976"/>
            <a:ext cx="6858000" cy="6745024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E59725C5-1168-4A5F-B420-8E056201968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 rot="5400000">
            <a:off x="5238089" y="208890"/>
            <a:ext cx="6745024" cy="6553200"/>
          </a:xfrm>
          <a:gradFill flip="none" rotWithShape="1">
            <a:gsLst>
              <a:gs pos="0">
                <a:schemeClr val="bg1"/>
              </a:gs>
              <a:gs pos="82000">
                <a:schemeClr val="bg1">
                  <a:alpha val="0"/>
                </a:schemeClr>
              </a:gs>
            </a:gsLst>
            <a:lin ang="16200000" scaled="1"/>
            <a:tileRect/>
          </a:gra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7532AFA8-ADE4-4C3E-AF0A-235C724999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477211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  <p15:guide id="3" pos="432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half horizontal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48641" y="2667001"/>
            <a:ext cx="11094718" cy="1757126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709677"/>
            <a:ext cx="11094717" cy="1500876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232B29A-2701-4A73-83CF-09E0AB1B2D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464107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48641" y="2667001"/>
            <a:ext cx="5775959" cy="3543552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53200" y="2667001"/>
            <a:ext cx="5090157" cy="3543552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6A52166E-5DA9-4AA1-9355-E8DBFDD90A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640959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Title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3735623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617492"/>
            <a:ext cx="9890759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9FF8476-DF8C-4276-8CF6-44BC91B88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700533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3735623"/>
            <a:ext cx="111099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4617492"/>
            <a:ext cx="5212080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E93A96C6-A4F2-43F1-A47D-0D52EF29954B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446520" y="4617492"/>
            <a:ext cx="5212080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C5AD12C-F7F6-431D-ABA4-F7E37CACE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900304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alf Image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1698" y="3735622"/>
            <a:ext cx="5013960" cy="2408917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38376498-C218-4EDB-8416-A59802EF2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39000" y="1981199"/>
            <a:ext cx="4389542" cy="4163339"/>
          </a:xfrm>
          <a:solidFill>
            <a:schemeClr val="bg1"/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E93A96C6-A4F2-43F1-A47D-0D52EF29954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589520" y="2286000"/>
            <a:ext cx="3688080" cy="358140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Important Content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EC81B64-070E-43F3-BCB5-833AB965D6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3717925"/>
            <a:ext cx="914400" cy="93027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8D5893EC-1256-429B-9581-379342C236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664319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Multiple images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0" y="4176259"/>
            <a:ext cx="4343400" cy="1968280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96DE17A8-F4B7-4571-A6E8-FD28BA425B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42834" y="1066801"/>
            <a:ext cx="3505199" cy="507773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9D9A0502-98A2-467D-BE1C-CE8391C73B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191000" y="4343400"/>
            <a:ext cx="2743200" cy="180113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8298DB4E-3B92-4CA4-852A-9F647E7219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191000" y="1066801"/>
            <a:ext cx="2743200" cy="312602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E528B4D-15E8-4161-96F7-75D0217AD2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694295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with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674502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C67066A-9B9E-468B-97C6-94BF615FA9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AF7E6-6C19-4A41-BFA5-44C4F2A37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518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11247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C59837-0A86-4467-BB38-E2AC882F31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857779-E765-4EC2-825C-B8E41285A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518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46070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16932398-C947-4474-88D6-4117EC391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61801" y="1189969"/>
            <a:ext cx="4389542" cy="4677431"/>
          </a:xfrm>
          <a:solidFill>
            <a:schemeClr val="bg1">
              <a:alpha val="88000"/>
            </a:schemeClr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8FDA84E-9F5D-4D50-8133-68FB098D7135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612321" y="1494770"/>
            <a:ext cx="3688080" cy="391543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Important Content</a:t>
            </a:r>
            <a:endParaRPr lang="en-GB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AE16EF6-8987-4193-B346-1BEA14401C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2D4840-4EB5-4438-9A16-D0006A68A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6413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1470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50D09E5B-B146-4D08-82EC-846DD89B0B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0462" y="0"/>
            <a:ext cx="9931338" cy="6823040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88940597-2E9A-4141-B2D0-C488487F11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3400" y="0"/>
            <a:ext cx="50863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90600" y="609600"/>
            <a:ext cx="7429500" cy="56388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905000"/>
            <a:ext cx="5864382" cy="2275238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EA44EEDB-C599-41AA-9D84-D53811C28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50896" y="0"/>
            <a:ext cx="63502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FE574478-76DE-4613-8FBD-36B353081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68391" y="0"/>
            <a:ext cx="63502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56533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16932398-C947-4474-88D6-4117EC391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52269" y="1189969"/>
            <a:ext cx="4389542" cy="4677431"/>
          </a:xfrm>
          <a:solidFill>
            <a:schemeClr val="accent2">
              <a:alpha val="88000"/>
            </a:schemeClr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8FDA84E-9F5D-4D50-8133-68FB098D7135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902789" y="1494770"/>
            <a:ext cx="3688080" cy="391543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Important Content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AC89BA5-7D71-4838-92DC-A9DD44EC05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614DBA-0879-4C83-B4B4-EECB085A2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4419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197681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021648"/>
            <a:ext cx="5090157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3429000"/>
            <a:ext cx="5090157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2E79C3B8-3CB6-4D76-8182-4489C35C869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527803" y="4021648"/>
            <a:ext cx="5090157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0CBC5711-960A-4093-BF8D-E1FB5C4179A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527803" y="3429000"/>
            <a:ext cx="5090157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6C4C965C-0B8E-48F5-AAAC-C3237DCB2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527803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C94646A1-59D8-49D7-B0E1-B7771AB22D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806680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2E79C3B8-3CB6-4D76-8182-4489C35C869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35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0CBC5711-960A-4093-BF8D-E1FB5C4179A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5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6C4C965C-0B8E-48F5-AAAC-C3237DCB2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358640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F4C1E55C-86D8-4053-9865-59D5B4F8A350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816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3B68B60C-9D86-4961-A5CE-AB650CA3364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16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AFE200E7-D3F0-41C3-92B0-E09677035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8168336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520633DF-6AFD-4B07-9AFD-09317A9CC6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668240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con Content 2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562600" y="2438400"/>
            <a:ext cx="5901458" cy="975260"/>
          </a:xfrm>
        </p:spPr>
        <p:txBody>
          <a:bodyPr lIns="91440" rIns="91440" anchor="ctr">
            <a:noAutofit/>
          </a:bodyPr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713664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564258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5562600" y="4391622"/>
            <a:ext cx="5901458" cy="975260"/>
          </a:xfrm>
        </p:spPr>
        <p:txBody>
          <a:bodyPr lIns="91440" rIns="91440" anchor="ctr">
            <a:noAutofit/>
          </a:bodyPr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524000" y="4666886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48944" y="4517480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62157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con Content 3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562600" y="2423061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713664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564258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5562600" y="3556396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524000" y="3846999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48944" y="3697593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3FD6DDB9-4D92-43F8-B746-ABBAB109CA1E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5562600" y="4689732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13E2F95F-BD26-4AA8-941E-3993C9F1DBB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24000" y="4980335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68F52DD2-B3F0-4652-8C7B-96406F99FC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548944" y="4830929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28474110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de patch Icon Content 3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151214" y="2035302"/>
            <a:ext cx="4312844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4840" y="2280181"/>
            <a:ext cx="49377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756426" y="1935993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6071132" y="3576256"/>
            <a:ext cx="5392925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48640" y="3846999"/>
            <a:ext cx="40233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774508" y="3502811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3FD6DDB9-4D92-43F8-B746-ABBAB109CA1E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949699" y="5117210"/>
            <a:ext cx="6514359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13E2F95F-BD26-4AA8-941E-3993C9F1DBB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8641" y="5362089"/>
            <a:ext cx="29565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68F52DD2-B3F0-4652-8C7B-96406F99FC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680392" y="5017901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79F57DF2-7AB9-4D3A-AADE-E93D5621B0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589743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de patch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B4884FC-8C22-42B9-9E84-2B12AC7336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2018097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6B9C406-BFD3-481F-9B48-3DCA3A330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751896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AF3D50D-B3D8-4A41-84D8-4BE250D1B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9485696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D7401DA1-CBDE-40D5-856F-25C28280F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33401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1</a:t>
            </a:r>
          </a:p>
        </p:txBody>
      </p:sp>
      <p:sp>
        <p:nvSpPr>
          <p:cNvPr id="30" name="Picture Placeholder 8">
            <a:extLst>
              <a:ext uri="{FF2B5EF4-FFF2-40B4-BE49-F238E27FC236}">
                <a16:creationId xmlns:a16="http://schemas.microsoft.com/office/drawing/2014/main" id="{6321F101-EC7B-4128-A7FA-373AC507D3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267200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2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229667AF-39CB-43E6-8D30-A2DDF8365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001000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3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25C62A5-1A39-471E-B819-35EB9F8B0CE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EB4CA538-2AD9-458A-B582-2FBFEAF60CF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6720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35" name="Text Placeholder 7">
            <a:extLst>
              <a:ext uri="{FF2B5EF4-FFF2-40B4-BE49-F238E27FC236}">
                <a16:creationId xmlns:a16="http://schemas.microsoft.com/office/drawing/2014/main" id="{857C263B-EA99-4350-84C0-08B9746AEC0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00100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</p:spTree>
    <p:extLst>
      <p:ext uri="{BB962C8B-B14F-4D97-AF65-F5344CB8AC3E}">
        <p14:creationId xmlns:p14="http://schemas.microsoft.com/office/powerpoint/2010/main" val="11847593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B4884FC-8C22-42B9-9E84-2B12AC7336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751397" y="5027659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D7401DA1-CBDE-40D5-856F-25C28280F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23902" y="2057402"/>
            <a:ext cx="2743197" cy="274319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25C62A5-1A39-471E-B819-35EB9F8B0CE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1021" y="5307558"/>
            <a:ext cx="31089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2FD9C5C0-2B13-4BD9-BA25-5F692DE9E82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1021" y="5688559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971D9F8-CAE6-4680-A029-F96D0F1441FD}"/>
              </a:ext>
            </a:extLst>
          </p:cNvPr>
          <p:cNvCxnSpPr>
            <a:cxnSpLocks/>
          </p:cNvCxnSpPr>
          <p:nvPr userDrawn="1"/>
        </p:nvCxnSpPr>
        <p:spPr>
          <a:xfrm flipH="1">
            <a:off x="3907846" y="2747071"/>
            <a:ext cx="2160050" cy="283607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31598D0-210A-4FC8-9A7B-BFA0921CF2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5536511" y="3617080"/>
            <a:ext cx="0" cy="109728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606439E2-68F5-46DF-9799-ABBEBECFD3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906013" y="2754546"/>
            <a:ext cx="3254399" cy="2828600"/>
            <a:chOff x="4431264" y="2199060"/>
            <a:chExt cx="3363136" cy="282860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95E9585-55FC-4C03-8122-DED9B077D9F8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227429" y="1632088"/>
              <a:ext cx="0" cy="1133943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2403E01-A7A9-4801-84C2-A2B3D9B7F577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950988" y="4507936"/>
              <a:ext cx="0" cy="1039447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BDA24073-E1E8-43FF-B135-B2947B972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pic" sz="quarter" idx="19" hasCustomPrompt="1"/>
          </p:nvPr>
        </p:nvSpPr>
        <p:spPr>
          <a:xfrm>
            <a:off x="5426747" y="366329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Picture Placeholder 8">
            <a:extLst>
              <a:ext uri="{FF2B5EF4-FFF2-40B4-BE49-F238E27FC236}">
                <a16:creationId xmlns:a16="http://schemas.microsoft.com/office/drawing/2014/main" id="{DAD1D946-AD65-4E2D-A739-D93BA1AC1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pic" sz="quarter" idx="20" hasCustomPrompt="1"/>
          </p:nvPr>
        </p:nvSpPr>
        <p:spPr>
          <a:xfrm>
            <a:off x="4408933" y="5090164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7" name="Picture Placeholder 8">
            <a:extLst>
              <a:ext uri="{FF2B5EF4-FFF2-40B4-BE49-F238E27FC236}">
                <a16:creationId xmlns:a16="http://schemas.microsoft.com/office/drawing/2014/main" id="{036FD13F-5CDF-4A6F-A890-1F23EA5902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pic" sz="quarter" idx="21" hasCustomPrompt="1"/>
          </p:nvPr>
        </p:nvSpPr>
        <p:spPr>
          <a:xfrm>
            <a:off x="6458832" y="222378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EA974DF-48E5-46E7-9453-8A47028BC5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7036660" y="2747071"/>
            <a:ext cx="2160050" cy="283607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A85692E-DBD5-4FD7-95CA-849C10263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8665325" y="3617080"/>
            <a:ext cx="0" cy="109728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06422F5-A2F2-43D5-84EE-F875A28A72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034827" y="2754546"/>
            <a:ext cx="3254399" cy="2828600"/>
            <a:chOff x="4431264" y="2199060"/>
            <a:chExt cx="3363136" cy="2828600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4BDD12EB-7EFD-4370-A7C6-9E57D6A7C6DF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227429" y="1632088"/>
              <a:ext cx="0" cy="1133943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5D1AAC8-713E-418F-B7B4-27B58BDFD77C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950988" y="4507936"/>
              <a:ext cx="0" cy="1039447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Picture Placeholder 8">
            <a:extLst>
              <a:ext uri="{FF2B5EF4-FFF2-40B4-BE49-F238E27FC236}">
                <a16:creationId xmlns:a16="http://schemas.microsoft.com/office/drawing/2014/main" id="{DEE070FD-95C9-4396-B429-69E1E14E3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555561" y="366329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2" name="Picture Placeholder 8">
            <a:extLst>
              <a:ext uri="{FF2B5EF4-FFF2-40B4-BE49-F238E27FC236}">
                <a16:creationId xmlns:a16="http://schemas.microsoft.com/office/drawing/2014/main" id="{5A9E7D40-35C3-4F7D-AAB6-D4168037C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537747" y="5090164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3" name="Picture Placeholder 8">
            <a:extLst>
              <a:ext uri="{FF2B5EF4-FFF2-40B4-BE49-F238E27FC236}">
                <a16:creationId xmlns:a16="http://schemas.microsoft.com/office/drawing/2014/main" id="{13CB6343-C37E-4656-A566-EA9A3A1B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587646" y="222378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4" name="Text Placeholder 7">
            <a:extLst>
              <a:ext uri="{FF2B5EF4-FFF2-40B4-BE49-F238E27FC236}">
                <a16:creationId xmlns:a16="http://schemas.microsoft.com/office/drawing/2014/main" id="{847B0A6E-95FE-4876-8783-F2D69813E0D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595850" y="264360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5" name="Text Placeholder 7">
            <a:extLst>
              <a:ext uri="{FF2B5EF4-FFF2-40B4-BE49-F238E27FC236}">
                <a16:creationId xmlns:a16="http://schemas.microsoft.com/office/drawing/2014/main" id="{4E9CD2A8-E96D-45CF-B252-F6F8267FF34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557415" y="408311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6" name="Text Placeholder 7">
            <a:extLst>
              <a:ext uri="{FF2B5EF4-FFF2-40B4-BE49-F238E27FC236}">
                <a16:creationId xmlns:a16="http://schemas.microsoft.com/office/drawing/2014/main" id="{1AE8BBFE-01C4-4028-9B89-8D3A005A4B8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564282" y="5509983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7" name="Text Placeholder 7">
            <a:extLst>
              <a:ext uri="{FF2B5EF4-FFF2-40B4-BE49-F238E27FC236}">
                <a16:creationId xmlns:a16="http://schemas.microsoft.com/office/drawing/2014/main" id="{49C15349-435A-457E-9835-D4345AD3ED9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727786" y="264360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8" name="Text Placeholder 7">
            <a:extLst>
              <a:ext uri="{FF2B5EF4-FFF2-40B4-BE49-F238E27FC236}">
                <a16:creationId xmlns:a16="http://schemas.microsoft.com/office/drawing/2014/main" id="{06DC437D-C5F6-49FA-8BF0-932297827EA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689351" y="408311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9" name="Text Placeholder 7">
            <a:extLst>
              <a:ext uri="{FF2B5EF4-FFF2-40B4-BE49-F238E27FC236}">
                <a16:creationId xmlns:a16="http://schemas.microsoft.com/office/drawing/2014/main" id="{9DB16E7F-EE86-4AF9-871B-5614FE2D442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696218" y="5509983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36222131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960064" y="1981200"/>
            <a:ext cx="1523993" cy="1523994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88864" y="2618469"/>
            <a:ext cx="3108959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88864" y="2999470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46423" y="665228"/>
            <a:ext cx="0" cy="740664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8112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5204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204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6400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3492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3492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544977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15904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15904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72595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87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9687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9066634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775905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775905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372609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596641" y="1981200"/>
            <a:ext cx="1523993" cy="1523994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25441" y="2618469"/>
            <a:ext cx="3108959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25441" y="2999470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-112012"/>
            <a:ext cx="0" cy="896112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0527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620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620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28815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5908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5908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69127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40055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0055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65010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103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103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8308140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017411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017411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49030BC1-7B5E-4BBD-AB44-8615DCFD4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10115251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0ED1CED-11B2-4927-93A4-CE47939F0AE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824522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39E2E141-317E-41F9-853F-B96493C8FB9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824522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378265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_Deep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EC3EF4-A2D5-4058-977A-74A37AC36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02525 h 6858000"/>
              <a:gd name="connsiteX3" fmla="*/ 8273508 w 12192000"/>
              <a:gd name="connsiteY3" fmla="*/ 6858000 h 6858000"/>
              <a:gd name="connsiteX4" fmla="*/ 0 w 1219200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02525"/>
                </a:lnTo>
                <a:lnTo>
                  <a:pt x="827350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4E7C74DD-4244-46B7-8336-30F7151DB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8074536" y="3124200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DC663CF-0C67-4619-B40E-7832C4DA1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custGeom>
            <a:avLst/>
            <a:gdLst>
              <a:gd name="connsiteX0" fmla="*/ 0 w 7810500"/>
              <a:gd name="connsiteY0" fmla="*/ 0 h 5638800"/>
              <a:gd name="connsiteX1" fmla="*/ 7810500 w 7810500"/>
              <a:gd name="connsiteY1" fmla="*/ 0 h 5638800"/>
              <a:gd name="connsiteX2" fmla="*/ 7810500 w 7810500"/>
              <a:gd name="connsiteY2" fmla="*/ 3151512 h 5638800"/>
              <a:gd name="connsiteX3" fmla="*/ 6252438 w 7810500"/>
              <a:gd name="connsiteY3" fmla="*/ 5638800 h 5638800"/>
              <a:gd name="connsiteX4" fmla="*/ 0 w 7810500"/>
              <a:gd name="connsiteY4" fmla="*/ 563880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0500" h="5638800">
                <a:moveTo>
                  <a:pt x="0" y="0"/>
                </a:moveTo>
                <a:lnTo>
                  <a:pt x="7810500" y="0"/>
                </a:lnTo>
                <a:lnTo>
                  <a:pt x="7810500" y="3151512"/>
                </a:lnTo>
                <a:lnTo>
                  <a:pt x="6252438" y="5638800"/>
                </a:lnTo>
                <a:lnTo>
                  <a:pt x="0" y="5638800"/>
                </a:lnTo>
                <a:close/>
              </a:path>
            </a:pathLst>
          </a:cu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63809" y="1905000"/>
            <a:ext cx="5864382" cy="2275238"/>
          </a:xfrm>
        </p:spPr>
        <p:txBody>
          <a:bodyPr anchor="t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9707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4319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178095" y="1905000"/>
            <a:ext cx="1255400" cy="1255400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01136" y="2288331"/>
            <a:ext cx="3108959" cy="290097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01136" y="2566041"/>
            <a:ext cx="3108959" cy="221043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-670561"/>
            <a:ext cx="0" cy="896112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10984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620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620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27" hasCustomPrompt="1"/>
          </p:nvPr>
        </p:nvSpPr>
        <p:spPr>
          <a:xfrm>
            <a:off x="29272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5908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5908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0" hasCustomPrompt="1"/>
          </p:nvPr>
        </p:nvSpPr>
        <p:spPr>
          <a:xfrm>
            <a:off x="473699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40055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0055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3" hasCustomPrompt="1"/>
          </p:nvPr>
        </p:nvSpPr>
        <p:spPr>
          <a:xfrm>
            <a:off x="65467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103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103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6" hasCustomPrompt="1"/>
          </p:nvPr>
        </p:nvSpPr>
        <p:spPr>
          <a:xfrm>
            <a:off x="8353860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017411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017411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49030BC1-7B5E-4BBD-AB44-8615DCFD4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9" hasCustomPrompt="1"/>
          </p:nvPr>
        </p:nvSpPr>
        <p:spPr>
          <a:xfrm>
            <a:off x="10160971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0ED1CED-11B2-4927-93A4-CE47939F0AE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824522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39E2E141-317E-41F9-853F-B96493C8FB9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824522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69BD202-1C38-47A5-8B06-0AADB78AA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2642433"/>
            <a:ext cx="0" cy="5564151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Picture Placeholder 8">
            <a:extLst>
              <a:ext uri="{FF2B5EF4-FFF2-40B4-BE49-F238E27FC236}">
                <a16:creationId xmlns:a16="http://schemas.microsoft.com/office/drawing/2014/main" id="{68CF0B9D-069C-46BA-9B77-7BDE114F3E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45" hasCustomPrompt="1"/>
          </p:nvPr>
        </p:nvSpPr>
        <p:spPr>
          <a:xfrm>
            <a:off x="292724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9" name="Text Placeholder 7">
            <a:extLst>
              <a:ext uri="{FF2B5EF4-FFF2-40B4-BE49-F238E27FC236}">
                <a16:creationId xmlns:a16="http://schemas.microsoft.com/office/drawing/2014/main" id="{6EB5CB55-9BF0-4309-AA93-9540CDA1CE22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59080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0" name="Text Placeholder 7">
            <a:extLst>
              <a:ext uri="{FF2B5EF4-FFF2-40B4-BE49-F238E27FC236}">
                <a16:creationId xmlns:a16="http://schemas.microsoft.com/office/drawing/2014/main" id="{184A6FF6-89E5-41B3-83AD-E1F1AC1C7187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59080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1" name="Picture Placeholder 8">
            <a:extLst>
              <a:ext uri="{FF2B5EF4-FFF2-40B4-BE49-F238E27FC236}">
                <a16:creationId xmlns:a16="http://schemas.microsoft.com/office/drawing/2014/main" id="{65909E03-0C86-44C4-9260-484E8CF63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48" hasCustomPrompt="1"/>
          </p:nvPr>
        </p:nvSpPr>
        <p:spPr>
          <a:xfrm>
            <a:off x="473699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2" name="Text Placeholder 7">
            <a:extLst>
              <a:ext uri="{FF2B5EF4-FFF2-40B4-BE49-F238E27FC236}">
                <a16:creationId xmlns:a16="http://schemas.microsoft.com/office/drawing/2014/main" id="{0D08C690-4C72-47C4-ADBC-6DBFC463FC37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40055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EBB122E-6E5D-4B48-91C0-C6EB8BA3D2D9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40055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4" name="Picture Placeholder 8">
            <a:extLst>
              <a:ext uri="{FF2B5EF4-FFF2-40B4-BE49-F238E27FC236}">
                <a16:creationId xmlns:a16="http://schemas.microsoft.com/office/drawing/2014/main" id="{A968314E-9F6B-4D90-BC2A-C5BB6AC70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51" hasCustomPrompt="1"/>
          </p:nvPr>
        </p:nvSpPr>
        <p:spPr>
          <a:xfrm>
            <a:off x="654674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5" name="Text Placeholder 7">
            <a:extLst>
              <a:ext uri="{FF2B5EF4-FFF2-40B4-BE49-F238E27FC236}">
                <a16:creationId xmlns:a16="http://schemas.microsoft.com/office/drawing/2014/main" id="{98FF5C01-8CE1-475F-A59A-011328494FC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621030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6" name="Text Placeholder 7">
            <a:extLst>
              <a:ext uri="{FF2B5EF4-FFF2-40B4-BE49-F238E27FC236}">
                <a16:creationId xmlns:a16="http://schemas.microsoft.com/office/drawing/2014/main" id="{DC690F93-088F-498C-9B26-2DCE00A1145F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21030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7" name="Picture Placeholder 8">
            <a:extLst>
              <a:ext uri="{FF2B5EF4-FFF2-40B4-BE49-F238E27FC236}">
                <a16:creationId xmlns:a16="http://schemas.microsoft.com/office/drawing/2014/main" id="{1D462CE1-BEE9-45C4-AB54-354D05E69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54" hasCustomPrompt="1"/>
          </p:nvPr>
        </p:nvSpPr>
        <p:spPr>
          <a:xfrm>
            <a:off x="8353860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8" name="Text Placeholder 7">
            <a:extLst>
              <a:ext uri="{FF2B5EF4-FFF2-40B4-BE49-F238E27FC236}">
                <a16:creationId xmlns:a16="http://schemas.microsoft.com/office/drawing/2014/main" id="{9FA2731A-D1B2-4144-8373-12B9313F9BFD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017411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9" name="Text Placeholder 7">
            <a:extLst>
              <a:ext uri="{FF2B5EF4-FFF2-40B4-BE49-F238E27FC236}">
                <a16:creationId xmlns:a16="http://schemas.microsoft.com/office/drawing/2014/main" id="{F61DF59D-6B27-4EC6-A151-0F9B99DC8051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017411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10204621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ide patch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0005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Caption Content_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62484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3962400"/>
            <a:ext cx="4114800" cy="19812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4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114800"/>
            <a:ext cx="4876800" cy="1371602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381000" y="4840091"/>
            <a:ext cx="1219200" cy="225818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5029200" y="4840092"/>
            <a:ext cx="1219200" cy="225818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270573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Caption Content_Oran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62484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3962400"/>
            <a:ext cx="4114800" cy="19812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4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114800"/>
            <a:ext cx="4876800" cy="1371602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381000" y="4840091"/>
            <a:ext cx="1219200" cy="225818"/>
          </a:xfrm>
          <a:solidFill>
            <a:schemeClr val="accent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5029200" y="4840092"/>
            <a:ext cx="1219200" cy="225818"/>
          </a:xfrm>
          <a:solidFill>
            <a:schemeClr val="accent5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0586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5266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tx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172234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5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1092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489EE1C9-68AE-4BDD-B34C-9DE809C4DD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2">
              <a:alpha val="84000"/>
            </a:schemeClr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6" name="Text Placeholder 16">
            <a:extLst>
              <a:ext uri="{FF2B5EF4-FFF2-40B4-BE49-F238E27FC236}">
                <a16:creationId xmlns:a16="http://schemas.microsoft.com/office/drawing/2014/main" id="{9F89ADF8-2320-4EC3-98EA-5CB618A528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0"/>
            <a:ext cx="6781800" cy="6324600"/>
          </a:xfrm>
          <a:solidFill>
            <a:schemeClr val="tx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825" y="2265916"/>
            <a:ext cx="5314950" cy="3488998"/>
          </a:xfrm>
          <a:noFill/>
        </p:spPr>
        <p:txBody>
          <a:bodyPr anchor="b">
            <a:norm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4D12B-58A6-47D1-9B2D-697AB265C8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53759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2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73FC1AA-8591-43A1-9962-1599E1A8AB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54822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1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160B2D8-3756-4781-A8DD-692C3F8959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10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8F962CE0-5C0C-48F3-A07B-34E33D670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2057400" y="466725"/>
            <a:ext cx="703341" cy="1101901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654457EF-8A97-4FCA-9870-5095D09BF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9067800" y="46482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solidFill>
            <a:schemeClr val="accent1">
              <a:lumMod val="75000"/>
              <a:alpha val="92000"/>
            </a:schemeClr>
          </a:solidFill>
          <a:effectLst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63809" y="1905000"/>
            <a:ext cx="5864382" cy="2275238"/>
          </a:xfrm>
        </p:spPr>
        <p:txBody>
          <a:bodyPr anchor="t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9707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20110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5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EEDA9EB-20CE-4EA1-9720-40FBEB4561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36509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6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0033509-FE6E-46FC-85C8-B777FBA2F1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89156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1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78135" y="1219200"/>
            <a:ext cx="7232465" cy="903638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THANK yOU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9325193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EC3EF4-A2D5-4058-977A-74A37AC36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02525 h 6858000"/>
              <a:gd name="connsiteX3" fmla="*/ 8273508 w 12192000"/>
              <a:gd name="connsiteY3" fmla="*/ 6858000 h 6858000"/>
              <a:gd name="connsiteX4" fmla="*/ 0 w 1219200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02525"/>
                </a:lnTo>
                <a:lnTo>
                  <a:pt x="827350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4E7C74DD-4244-46B7-8336-30F7151DB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8074536" y="3124200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DC663CF-0C67-4619-B40E-7832C4DA1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custGeom>
            <a:avLst/>
            <a:gdLst>
              <a:gd name="connsiteX0" fmla="*/ 0 w 7810500"/>
              <a:gd name="connsiteY0" fmla="*/ 0 h 5638800"/>
              <a:gd name="connsiteX1" fmla="*/ 7810500 w 7810500"/>
              <a:gd name="connsiteY1" fmla="*/ 0 h 5638800"/>
              <a:gd name="connsiteX2" fmla="*/ 7810500 w 7810500"/>
              <a:gd name="connsiteY2" fmla="*/ 3151512 h 5638800"/>
              <a:gd name="connsiteX3" fmla="*/ 6252438 w 7810500"/>
              <a:gd name="connsiteY3" fmla="*/ 5638800 h 5638800"/>
              <a:gd name="connsiteX4" fmla="*/ 0 w 7810500"/>
              <a:gd name="connsiteY4" fmla="*/ 563880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0500" h="5638800">
                <a:moveTo>
                  <a:pt x="0" y="0"/>
                </a:moveTo>
                <a:lnTo>
                  <a:pt x="7810500" y="0"/>
                </a:lnTo>
                <a:lnTo>
                  <a:pt x="7810500" y="3151512"/>
                </a:lnTo>
                <a:lnTo>
                  <a:pt x="6252438" y="5638800"/>
                </a:lnTo>
                <a:lnTo>
                  <a:pt x="0" y="5638800"/>
                </a:lnTo>
                <a:close/>
              </a:path>
            </a:pathLst>
          </a:cu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63809" y="1905000"/>
            <a:ext cx="5864382" cy="2275238"/>
          </a:xfrm>
        </p:spPr>
        <p:txBody>
          <a:bodyPr anchor="ctr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20322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3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8F962CE0-5C0C-48F3-A07B-34E33D670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2057400" y="466725"/>
            <a:ext cx="703341" cy="1101901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654457EF-8A97-4FCA-9870-5095D09BF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9067800" y="46482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solidFill>
            <a:schemeClr val="accent1">
              <a:lumMod val="75000"/>
              <a:alpha val="92000"/>
            </a:schemeClr>
          </a:solidFill>
          <a:effectLst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63809" y="1905000"/>
            <a:ext cx="5864382" cy="2275238"/>
          </a:xfrm>
        </p:spPr>
        <p:txBody>
          <a:bodyPr anchor="ctr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48575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4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C033E0E-968F-40A8-BE78-354499D7F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 rot="19594102" flipH="1">
            <a:off x="584131" y="-142449"/>
            <a:ext cx="1218268" cy="6177109"/>
          </a:xfrm>
          <a:custGeom>
            <a:avLst/>
            <a:gdLst>
              <a:gd name="connsiteX0" fmla="*/ 1114975 w 1218268"/>
              <a:gd name="connsiteY0" fmla="*/ 1688918 h 6177109"/>
              <a:gd name="connsiteX1" fmla="*/ 1114975 w 1218268"/>
              <a:gd name="connsiteY1" fmla="*/ 5441035 h 6177109"/>
              <a:gd name="connsiteX2" fmla="*/ 1218268 w 1218268"/>
              <a:gd name="connsiteY2" fmla="*/ 5372844 h 6177109"/>
              <a:gd name="connsiteX3" fmla="*/ 1218268 w 1218268"/>
              <a:gd name="connsiteY3" fmla="*/ 1845382 h 6177109"/>
              <a:gd name="connsiteX4" fmla="*/ 675740 w 1218268"/>
              <a:gd name="connsiteY4" fmla="*/ 1023583 h 6177109"/>
              <a:gd name="connsiteX5" fmla="*/ 675740 w 1218268"/>
              <a:gd name="connsiteY5" fmla="*/ 5731005 h 6177109"/>
              <a:gd name="connsiteX6" fmla="*/ 951275 w 1218268"/>
              <a:gd name="connsiteY6" fmla="*/ 5549105 h 6177109"/>
              <a:gd name="connsiteX7" fmla="*/ 951275 w 1218268"/>
              <a:gd name="connsiteY7" fmla="*/ 1440952 h 6177109"/>
              <a:gd name="connsiteX8" fmla="*/ 0 w 1218268"/>
              <a:gd name="connsiteY8" fmla="*/ 0 h 6177109"/>
              <a:gd name="connsiteX9" fmla="*/ 0 w 1218268"/>
              <a:gd name="connsiteY9" fmla="*/ 6177109 h 6177109"/>
              <a:gd name="connsiteX10" fmla="*/ 485620 w 1218268"/>
              <a:gd name="connsiteY10" fmla="*/ 5856517 h 6177109"/>
              <a:gd name="connsiteX11" fmla="*/ 485620 w 1218268"/>
              <a:gd name="connsiteY11" fmla="*/ 735597 h 6177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8268" h="6177109">
                <a:moveTo>
                  <a:pt x="1114975" y="1688918"/>
                </a:moveTo>
                <a:lnTo>
                  <a:pt x="1114975" y="5441035"/>
                </a:lnTo>
                <a:lnTo>
                  <a:pt x="1218268" y="5372844"/>
                </a:lnTo>
                <a:lnTo>
                  <a:pt x="1218268" y="1845382"/>
                </a:lnTo>
                <a:close/>
                <a:moveTo>
                  <a:pt x="675740" y="1023583"/>
                </a:moveTo>
                <a:lnTo>
                  <a:pt x="675740" y="5731005"/>
                </a:lnTo>
                <a:lnTo>
                  <a:pt x="951275" y="5549105"/>
                </a:lnTo>
                <a:lnTo>
                  <a:pt x="951275" y="1440952"/>
                </a:lnTo>
                <a:close/>
                <a:moveTo>
                  <a:pt x="0" y="0"/>
                </a:moveTo>
                <a:lnTo>
                  <a:pt x="0" y="6177109"/>
                </a:lnTo>
                <a:lnTo>
                  <a:pt x="485620" y="5856517"/>
                </a:lnTo>
                <a:lnTo>
                  <a:pt x="485620" y="735597"/>
                </a:lnTo>
                <a:close/>
              </a:path>
            </a:pathLst>
          </a:custGeom>
          <a:solidFill>
            <a:schemeClr val="bg1"/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B9454D95-B362-4CB6-B706-EB2022A3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124200" y="0"/>
            <a:ext cx="9067800" cy="6858000"/>
          </a:xfrm>
          <a:custGeom>
            <a:avLst/>
            <a:gdLst>
              <a:gd name="connsiteX0" fmla="*/ 5205086 w 9067800"/>
              <a:gd name="connsiteY0" fmla="*/ 0 h 6858000"/>
              <a:gd name="connsiteX1" fmla="*/ 6957685 w 9067800"/>
              <a:gd name="connsiteY1" fmla="*/ 0 h 6858000"/>
              <a:gd name="connsiteX2" fmla="*/ 9067800 w 9067800"/>
              <a:gd name="connsiteY2" fmla="*/ 0 h 6858000"/>
              <a:gd name="connsiteX3" fmla="*/ 9067800 w 9067800"/>
              <a:gd name="connsiteY3" fmla="*/ 6827058 h 6858000"/>
              <a:gd name="connsiteX4" fmla="*/ 9044315 w 9067800"/>
              <a:gd name="connsiteY4" fmla="*/ 6858000 h 6858000"/>
              <a:gd name="connsiteX5" fmla="*/ 7291715 w 9067800"/>
              <a:gd name="connsiteY5" fmla="*/ 6858000 h 6858000"/>
              <a:gd name="connsiteX6" fmla="*/ 1752601 w 9067800"/>
              <a:gd name="connsiteY6" fmla="*/ 6858000 h 6858000"/>
              <a:gd name="connsiteX7" fmla="*/ 0 w 90678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067800" h="6858000">
                <a:moveTo>
                  <a:pt x="5205086" y="0"/>
                </a:moveTo>
                <a:lnTo>
                  <a:pt x="6957685" y="0"/>
                </a:lnTo>
                <a:lnTo>
                  <a:pt x="9067800" y="0"/>
                </a:lnTo>
                <a:lnTo>
                  <a:pt x="9067800" y="6827058"/>
                </a:lnTo>
                <a:lnTo>
                  <a:pt x="9044315" y="6858000"/>
                </a:lnTo>
                <a:lnTo>
                  <a:pt x="7291715" y="6858000"/>
                </a:lnTo>
                <a:lnTo>
                  <a:pt x="175260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266700"/>
            <a:ext cx="5105400" cy="63246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33450" y="762000"/>
            <a:ext cx="4381500" cy="34290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V="1">
            <a:off x="314325" y="49530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80348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56388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57300" y="1447800"/>
            <a:ext cx="4114800" cy="39624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05100" y="409575"/>
            <a:ext cx="1219200" cy="400050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05100" y="6076950"/>
            <a:ext cx="1219200" cy="400050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539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C033E0E-968F-40A8-BE78-354499D7F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 rot="19594102" flipH="1">
            <a:off x="584131" y="-142449"/>
            <a:ext cx="1218268" cy="6177109"/>
          </a:xfrm>
          <a:custGeom>
            <a:avLst/>
            <a:gdLst>
              <a:gd name="connsiteX0" fmla="*/ 1114975 w 1218268"/>
              <a:gd name="connsiteY0" fmla="*/ 1688918 h 6177109"/>
              <a:gd name="connsiteX1" fmla="*/ 1114975 w 1218268"/>
              <a:gd name="connsiteY1" fmla="*/ 5441035 h 6177109"/>
              <a:gd name="connsiteX2" fmla="*/ 1218268 w 1218268"/>
              <a:gd name="connsiteY2" fmla="*/ 5372844 h 6177109"/>
              <a:gd name="connsiteX3" fmla="*/ 1218268 w 1218268"/>
              <a:gd name="connsiteY3" fmla="*/ 1845382 h 6177109"/>
              <a:gd name="connsiteX4" fmla="*/ 675740 w 1218268"/>
              <a:gd name="connsiteY4" fmla="*/ 1023583 h 6177109"/>
              <a:gd name="connsiteX5" fmla="*/ 675740 w 1218268"/>
              <a:gd name="connsiteY5" fmla="*/ 5731005 h 6177109"/>
              <a:gd name="connsiteX6" fmla="*/ 951275 w 1218268"/>
              <a:gd name="connsiteY6" fmla="*/ 5549105 h 6177109"/>
              <a:gd name="connsiteX7" fmla="*/ 951275 w 1218268"/>
              <a:gd name="connsiteY7" fmla="*/ 1440952 h 6177109"/>
              <a:gd name="connsiteX8" fmla="*/ 0 w 1218268"/>
              <a:gd name="connsiteY8" fmla="*/ 0 h 6177109"/>
              <a:gd name="connsiteX9" fmla="*/ 0 w 1218268"/>
              <a:gd name="connsiteY9" fmla="*/ 6177109 h 6177109"/>
              <a:gd name="connsiteX10" fmla="*/ 485620 w 1218268"/>
              <a:gd name="connsiteY10" fmla="*/ 5856517 h 6177109"/>
              <a:gd name="connsiteX11" fmla="*/ 485620 w 1218268"/>
              <a:gd name="connsiteY11" fmla="*/ 735597 h 6177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8268" h="6177109">
                <a:moveTo>
                  <a:pt x="1114975" y="1688918"/>
                </a:moveTo>
                <a:lnTo>
                  <a:pt x="1114975" y="5441035"/>
                </a:lnTo>
                <a:lnTo>
                  <a:pt x="1218268" y="5372844"/>
                </a:lnTo>
                <a:lnTo>
                  <a:pt x="1218268" y="1845382"/>
                </a:lnTo>
                <a:close/>
                <a:moveTo>
                  <a:pt x="675740" y="1023583"/>
                </a:moveTo>
                <a:lnTo>
                  <a:pt x="675740" y="5731005"/>
                </a:lnTo>
                <a:lnTo>
                  <a:pt x="951275" y="5549105"/>
                </a:lnTo>
                <a:lnTo>
                  <a:pt x="951275" y="1440952"/>
                </a:lnTo>
                <a:close/>
                <a:moveTo>
                  <a:pt x="0" y="0"/>
                </a:moveTo>
                <a:lnTo>
                  <a:pt x="0" y="6177109"/>
                </a:lnTo>
                <a:lnTo>
                  <a:pt x="485620" y="5856517"/>
                </a:lnTo>
                <a:lnTo>
                  <a:pt x="485620" y="735597"/>
                </a:lnTo>
                <a:close/>
              </a:path>
            </a:pathLst>
          </a:custGeom>
          <a:solidFill>
            <a:schemeClr val="bg1"/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B9454D95-B362-4CB6-B706-EB2022A3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124200" y="0"/>
            <a:ext cx="9067800" cy="6858000"/>
          </a:xfrm>
          <a:custGeom>
            <a:avLst/>
            <a:gdLst>
              <a:gd name="connsiteX0" fmla="*/ 5205086 w 9067800"/>
              <a:gd name="connsiteY0" fmla="*/ 0 h 6858000"/>
              <a:gd name="connsiteX1" fmla="*/ 6957685 w 9067800"/>
              <a:gd name="connsiteY1" fmla="*/ 0 h 6858000"/>
              <a:gd name="connsiteX2" fmla="*/ 9067800 w 9067800"/>
              <a:gd name="connsiteY2" fmla="*/ 0 h 6858000"/>
              <a:gd name="connsiteX3" fmla="*/ 9067800 w 9067800"/>
              <a:gd name="connsiteY3" fmla="*/ 6827058 h 6858000"/>
              <a:gd name="connsiteX4" fmla="*/ 9044315 w 9067800"/>
              <a:gd name="connsiteY4" fmla="*/ 6858000 h 6858000"/>
              <a:gd name="connsiteX5" fmla="*/ 7291715 w 9067800"/>
              <a:gd name="connsiteY5" fmla="*/ 6858000 h 6858000"/>
              <a:gd name="connsiteX6" fmla="*/ 1752601 w 9067800"/>
              <a:gd name="connsiteY6" fmla="*/ 6858000 h 6858000"/>
              <a:gd name="connsiteX7" fmla="*/ 0 w 90678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067800" h="6858000">
                <a:moveTo>
                  <a:pt x="5205086" y="0"/>
                </a:moveTo>
                <a:lnTo>
                  <a:pt x="6957685" y="0"/>
                </a:lnTo>
                <a:lnTo>
                  <a:pt x="9067800" y="0"/>
                </a:lnTo>
                <a:lnTo>
                  <a:pt x="9067800" y="6827058"/>
                </a:lnTo>
                <a:lnTo>
                  <a:pt x="9044315" y="6858000"/>
                </a:lnTo>
                <a:lnTo>
                  <a:pt x="7291715" y="6858000"/>
                </a:lnTo>
                <a:lnTo>
                  <a:pt x="175260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266700"/>
            <a:ext cx="5105400" cy="63246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3450" y="762000"/>
            <a:ext cx="4381500" cy="34290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3450" y="4343400"/>
            <a:ext cx="4381500" cy="1355732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V="1">
            <a:off x="314325" y="49530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9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56388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1447800"/>
            <a:ext cx="4114800" cy="39624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495801"/>
            <a:ext cx="4876800" cy="60960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05100" y="409575"/>
            <a:ext cx="1219200" cy="400050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05100" y="6076950"/>
            <a:ext cx="1219200" cy="400050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1318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144780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621E917-505B-493E-99EE-2E57CB3327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924664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72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Emphasis-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-1" y="1676400"/>
            <a:ext cx="10837333" cy="424732"/>
          </a:xfrm>
          <a:solidFill>
            <a:schemeClr val="accent1"/>
          </a:solidFill>
        </p:spPr>
        <p:txBody>
          <a:bodyPr wrap="square" lIns="640080" rIns="91440">
            <a:spAutoFit/>
          </a:bodyPr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08E95652-9528-4150-8049-C40C3BB1B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059476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103120"/>
            <a:ext cx="11106150" cy="422148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938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9" r:id="rId2"/>
    <p:sldLayoutId id="2147483961" r:id="rId3"/>
    <p:sldLayoutId id="2147483962" r:id="rId4"/>
    <p:sldLayoutId id="2147483964" r:id="rId5"/>
    <p:sldLayoutId id="2147483958" r:id="rId6"/>
    <p:sldLayoutId id="2147483963" r:id="rId7"/>
    <p:sldLayoutId id="2147483957" r:id="rId8"/>
    <p:sldLayoutId id="2147483965" r:id="rId9"/>
    <p:sldLayoutId id="2147483966" r:id="rId10"/>
    <p:sldLayoutId id="2147483996" r:id="rId11"/>
    <p:sldLayoutId id="2147483997" r:id="rId12"/>
    <p:sldLayoutId id="2147483998" r:id="rId13"/>
    <p:sldLayoutId id="2147483999" r:id="rId14"/>
    <p:sldLayoutId id="2147484000" r:id="rId15"/>
    <p:sldLayoutId id="2147484001" r:id="rId16"/>
    <p:sldLayoutId id="2147484007" r:id="rId17"/>
    <p:sldLayoutId id="2147483967" r:id="rId18"/>
    <p:sldLayoutId id="2147483968" r:id="rId19"/>
    <p:sldLayoutId id="2147483987" r:id="rId20"/>
    <p:sldLayoutId id="2147483969" r:id="rId21"/>
    <p:sldLayoutId id="2147483970" r:id="rId22"/>
    <p:sldLayoutId id="2147483971" r:id="rId23"/>
    <p:sldLayoutId id="2147483972" r:id="rId24"/>
    <p:sldLayoutId id="2147483973" r:id="rId25"/>
    <p:sldLayoutId id="2147483978" r:id="rId26"/>
    <p:sldLayoutId id="2147483974" r:id="rId27"/>
    <p:sldLayoutId id="2147483975" r:id="rId28"/>
    <p:sldLayoutId id="2147483976" r:id="rId29"/>
    <p:sldLayoutId id="2147483977" r:id="rId30"/>
    <p:sldLayoutId id="2147483988" r:id="rId31"/>
    <p:sldLayoutId id="2147483989" r:id="rId32"/>
    <p:sldLayoutId id="2147483990" r:id="rId33"/>
    <p:sldLayoutId id="2147483991" r:id="rId34"/>
    <p:sldLayoutId id="2147483992" r:id="rId35"/>
    <p:sldLayoutId id="2147483993" r:id="rId36"/>
    <p:sldLayoutId id="2147483995" r:id="rId37"/>
    <p:sldLayoutId id="2147484002" r:id="rId38"/>
    <p:sldLayoutId id="2147484003" r:id="rId39"/>
    <p:sldLayoutId id="2147484004" r:id="rId40"/>
    <p:sldLayoutId id="2147483994" r:id="rId41"/>
    <p:sldLayoutId id="2147484005" r:id="rId42"/>
    <p:sldLayoutId id="2147484006" r:id="rId43"/>
    <p:sldLayoutId id="2147483979" r:id="rId44"/>
    <p:sldLayoutId id="2147483980" r:id="rId45"/>
    <p:sldLayoutId id="2147483981" r:id="rId46"/>
    <p:sldLayoutId id="2147483982" r:id="rId47"/>
    <p:sldLayoutId id="2147483983" r:id="rId48"/>
    <p:sldLayoutId id="2147483984" r:id="rId49"/>
    <p:sldLayoutId id="2147483985" r:id="rId50"/>
    <p:sldLayoutId id="2147483986" r:id="rId51"/>
    <p:sldLayoutId id="2147484008" r:id="rId52"/>
    <p:sldLayoutId id="2147484009" r:id="rId53"/>
    <p:sldLayoutId id="2147484010" r:id="rId54"/>
    <p:sldLayoutId id="2147484011" r:id="rId55"/>
    <p:sldLayoutId id="2147484012" r:id="rId5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6" userDrawn="1">
          <p15:clr>
            <a:srgbClr val="F26B43"/>
          </p15:clr>
        </p15:guide>
        <p15:guide id="4" orient="horz" pos="336" userDrawn="1">
          <p15:clr>
            <a:srgbClr val="F26B43"/>
          </p15:clr>
        </p15:guide>
        <p15:guide id="5" pos="7344" userDrawn="1">
          <p15:clr>
            <a:srgbClr val="F26B43"/>
          </p15:clr>
        </p15:guide>
        <p15:guide id="6" orient="horz" pos="39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09890287-4DB6-4C87-AEAF-17E9594F4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/>
          <a:srcRect t="7813" b="7813"/>
          <a:stretch>
            <a:fillRect/>
          </a:stretch>
        </p:blipFill>
        <p:spPr/>
      </p:pic>
      <p:sp>
        <p:nvSpPr>
          <p:cNvPr id="285" name="Text Placeholder 284">
            <a:extLst>
              <a:ext uri="{FF2B5EF4-FFF2-40B4-BE49-F238E27FC236}">
                <a16:creationId xmlns:a16="http://schemas.microsoft.com/office/drawing/2014/main" id="{C0BF9B80-F084-4423-8C1C-E79BE82987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86" name="Text Placeholder 285">
            <a:extLst>
              <a:ext uri="{FF2B5EF4-FFF2-40B4-BE49-F238E27FC236}">
                <a16:creationId xmlns:a16="http://schemas.microsoft.com/office/drawing/2014/main" id="{9626180B-FF05-48CF-BFB3-C95C9B5DA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933031D-018B-489E-B613-2113C1CD23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Embed a video to show a technology used in education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228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Step 1. make course editable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zh-CN" dirty="0"/>
              <a:t>Click ‘Turn editing on’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EB14C6A-634C-0639-AAAA-93F3907B1AC9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4"/>
          <a:stretch>
            <a:fillRect/>
          </a:stretch>
        </p:blipFill>
        <p:spPr>
          <a:xfrm>
            <a:off x="549275" y="2878371"/>
            <a:ext cx="10288588" cy="3238032"/>
          </a:xfrm>
        </p:spPr>
      </p:pic>
    </p:spTree>
    <p:extLst>
      <p:ext uri="{BB962C8B-B14F-4D97-AF65-F5344CB8AC3E}">
        <p14:creationId xmlns:p14="http://schemas.microsoft.com/office/powerpoint/2010/main" val="1074725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Step 2. Add an activity or resource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zh-CN" dirty="0"/>
              <a:t>Click ‘add an activity or resource’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C7183EF-BA8A-62FA-1F07-A2FEF343C9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800" y="3200400"/>
            <a:ext cx="8923809" cy="2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464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Step 3. Add an resource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zh-CN" dirty="0"/>
              <a:t>Click ‘Page’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FB2F3DA-3AE7-D029-BE4D-3A52A03117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600" y="2652399"/>
            <a:ext cx="7609524" cy="39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468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Step 4. Add page content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zh-CN" dirty="0"/>
              <a:t>Fill out name, description, and content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83916D2-EE03-146B-E56E-F59FFE1994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2150" y="2229727"/>
            <a:ext cx="5581650" cy="4623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069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Step 5. Embed video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zh-CN" dirty="0"/>
              <a:t>YouTube video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CFFE264-1BFC-A0FC-9756-4192D584A2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3000" y="2400857"/>
            <a:ext cx="8800000" cy="44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639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Step 6. save page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zh-CN" dirty="0"/>
              <a:t>Click ‘Insert media’ and then click ‘save’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CFFE264-1BFC-A0FC-9756-4192D584A2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3000" y="2400857"/>
            <a:ext cx="8800000" cy="44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532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4C582A2-A406-4C9B-A3DA-BA4EECAB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Step 7. A video is embed in a Moodle course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965B6-7E38-4D37-8DC4-198F7E2181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zh-CN" dirty="0" err="1"/>
              <a:t>Edmax</a:t>
            </a:r>
            <a:r>
              <a:rPr lang="en-US" altLang="zh-CN" dirty="0"/>
              <a:t> Interactive Board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44A039-11AB-474F-8746-9A34D1C39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8" name="Text Placeholder 119">
            <a:extLst>
              <a:ext uri="{FF2B5EF4-FFF2-40B4-BE49-F238E27FC236}">
                <a16:creationId xmlns:a16="http://schemas.microsoft.com/office/drawing/2014/main" id="{6E5B80C5-6B42-4867-88CC-660291DD3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93060" y="6641305"/>
            <a:ext cx="173736" cy="152400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45720" tIns="45720" rIns="45720" bIns="45720" rtlCol="0"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0" name="Picture Placeholder 5">
            <a:extLst>
              <a:ext uri="{FF2B5EF4-FFF2-40B4-BE49-F238E27FC236}">
                <a16:creationId xmlns:a16="http://schemas.microsoft.com/office/drawing/2014/main" id="{D2A5B748-37FD-448D-997E-B1D332658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88" b="88"/>
          <a:stretch/>
        </p:blipFill>
        <p:spPr>
          <a:xfrm>
            <a:off x="0" y="0"/>
            <a:ext cx="8329613" cy="45720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570814F-94AD-C6CB-ADB4-5CD39882F1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1220" y="2202525"/>
            <a:ext cx="8400000" cy="50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0190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ernClassicBlock-3">
  <a:themeElements>
    <a:clrScheme name="MSFT_ELT_ModernClassicBlock_03">
      <a:dk1>
        <a:sysClr val="windowText" lastClr="000000"/>
      </a:dk1>
      <a:lt1>
        <a:sysClr val="window" lastClr="FFFFFF"/>
      </a:lt1>
      <a:dk2>
        <a:srgbClr val="43467B"/>
      </a:dk2>
      <a:lt2>
        <a:srgbClr val="DFE3E5"/>
      </a:lt2>
      <a:accent1>
        <a:srgbClr val="43467B"/>
      </a:accent1>
      <a:accent2>
        <a:srgbClr val="E58C09"/>
      </a:accent2>
      <a:accent3>
        <a:srgbClr val="2683C6"/>
      </a:accent3>
      <a:accent4>
        <a:srgbClr val="EEC621"/>
      </a:accent4>
      <a:accent5>
        <a:srgbClr val="1D9BA1"/>
      </a:accent5>
      <a:accent6>
        <a:srgbClr val="87175F"/>
      </a:accent6>
      <a:hlink>
        <a:srgbClr val="0070C0"/>
      </a:hlink>
      <a:folHlink>
        <a:srgbClr val="C00000"/>
      </a:folHlink>
    </a:clrScheme>
    <a:fontScheme name="MSFT_ELT_ModernClassicBlock_03">
      <a:majorFont>
        <a:latin typeface="Tw Cen MT Condensed"/>
        <a:ea typeface=""/>
        <a:cs typeface=""/>
      </a:majorFont>
      <a:minorFont>
        <a:latin typeface="Tw Cen MT"/>
        <a:ea typeface=""/>
        <a:cs typeface="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LT_Template_ModernClassicBlockLT_v4" id="{30DDF308-B484-4DB0-8959-4BA762476498}" vid="{49FD44A8-5F40-4E6E-BC83-04BD3C4DB24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9fc9171bb41dc08635275f351de8590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29387215989a890c06011de04edfe97d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A86D9CC-0D9D-4BFE-B3F3-26F480BF8C8A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8106BD98-E608-40A1-98A8-93D5976215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FCA5F6-1A5A-4D78-BDE2-C793B61E0E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Modern classic block presentation</Template>
  <TotalTime>32</TotalTime>
  <Words>115</Words>
  <Application>Microsoft Office PowerPoint</Application>
  <PresentationFormat>Widescreen</PresentationFormat>
  <Paragraphs>30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Tw Cen MT</vt:lpstr>
      <vt:lpstr>Tw Cen MT Condensed</vt:lpstr>
      <vt:lpstr>Wingdings 3</vt:lpstr>
      <vt:lpstr>ModernClassicBlock-3</vt:lpstr>
      <vt:lpstr>Embed a video to show a technology used in education </vt:lpstr>
      <vt:lpstr>Step 1. make course editable</vt:lpstr>
      <vt:lpstr>Step 2. Add an activity or resource</vt:lpstr>
      <vt:lpstr>Step 3. Add an resource</vt:lpstr>
      <vt:lpstr>Step 4. Add page content</vt:lpstr>
      <vt:lpstr>Step 5. Embed video</vt:lpstr>
      <vt:lpstr>Step 6. save page</vt:lpstr>
      <vt:lpstr>Step 7. A video is embed in a Moodle course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 a video to show technology used in education </dc:title>
  <dc:creator>Paul Pu</dc:creator>
  <cp:lastModifiedBy>Paul Pu</cp:lastModifiedBy>
  <cp:revision>8</cp:revision>
  <dcterms:created xsi:type="dcterms:W3CDTF">2023-01-24T04:45:04Z</dcterms:created>
  <dcterms:modified xsi:type="dcterms:W3CDTF">2023-01-24T05:17:27Z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