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76" r:id="rId3"/>
    <p:sldId id="302" r:id="rId4"/>
    <p:sldId id="257" r:id="rId5"/>
    <p:sldId id="279" r:id="rId6"/>
    <p:sldId id="303" r:id="rId7"/>
    <p:sldId id="308" r:id="rId8"/>
    <p:sldId id="300" r:id="rId9"/>
    <p:sldId id="259" r:id="rId10"/>
    <p:sldId id="304" r:id="rId11"/>
    <p:sldId id="287" r:id="rId12"/>
    <p:sldId id="305" r:id="rId13"/>
    <p:sldId id="262" r:id="rId14"/>
    <p:sldId id="288" r:id="rId15"/>
    <p:sldId id="290" r:id="rId16"/>
    <p:sldId id="291" r:id="rId17"/>
    <p:sldId id="292" r:id="rId18"/>
    <p:sldId id="306" r:id="rId19"/>
    <p:sldId id="297" r:id="rId20"/>
    <p:sldId id="309" r:id="rId21"/>
    <p:sldId id="271" r:id="rId22"/>
    <p:sldId id="310" r:id="rId23"/>
    <p:sldId id="311" r:id="rId24"/>
  </p:sldIdLst>
  <p:sldSz cx="12192000" cy="6858000"/>
  <p:notesSz cx="6858000" cy="9144000"/>
  <p:embeddedFontLst>
    <p:embeddedFont>
      <p:font typeface="Arial Rounded MT Bold" panose="020F0704030504030204" pitchFamily="34" charset="0"/>
      <p:regular r:id="rId26"/>
    </p:embeddedFont>
    <p:embeddedFont>
      <p:font typeface="Calibri" panose="020F050202020403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Veteran Typewriter" panose="020B0604020202020204" charset="0"/>
      <p:regular r:id="rId3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E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0" autoAdjust="0"/>
    <p:restoredTop sz="94249" autoAdjust="0"/>
  </p:normalViewPr>
  <p:slideViewPr>
    <p:cSldViewPr>
      <p:cViewPr varScale="1">
        <p:scale>
          <a:sx n="58" d="100"/>
          <a:sy n="58" d="100"/>
        </p:scale>
        <p:origin x="945" y="2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0ACACD-711F-4949-9AD5-8D40D3CD7633}" type="doc">
      <dgm:prSet loTypeId="urn:microsoft.com/office/officeart/2005/8/layout/process1" loCatId="process" qsTypeId="urn:microsoft.com/office/officeart/2005/8/quickstyle/simple1#1" qsCatId="simple" csTypeId="urn:microsoft.com/office/officeart/2005/8/colors/accent1_2#1" csCatId="accent1" phldr="1"/>
      <dgm:spPr/>
    </dgm:pt>
    <dgm:pt modelId="{62C907E1-AC09-45D9-ADB9-A580F4ECA77F}">
      <dgm:prSet phldrT="[Text]"/>
      <dgm:spPr>
        <a:solidFill>
          <a:schemeClr val="accent3">
            <a:lumMod val="50000"/>
          </a:schemeClr>
        </a:solidFill>
      </dgm:spPr>
      <dgm:t>
        <a:bodyPr/>
        <a:lstStyle/>
        <a:p>
          <a:r>
            <a:rPr lang="en-US" b="1" dirty="0">
              <a:latin typeface="Veteran Typewriter" panose="02000500000000000000" pitchFamily="2" charset="0"/>
            </a:rPr>
            <a:t>House of Commons</a:t>
          </a:r>
        </a:p>
      </dgm:t>
    </dgm:pt>
    <dgm:pt modelId="{E4A03320-2ED0-4C0B-A3DA-0981E5DEB2A6}" type="parTrans" cxnId="{17257347-AF1A-4F61-AE37-7F10605B7226}">
      <dgm:prSet/>
      <dgm:spPr/>
      <dgm:t>
        <a:bodyPr/>
        <a:lstStyle/>
        <a:p>
          <a:endParaRPr lang="en-US"/>
        </a:p>
      </dgm:t>
    </dgm:pt>
    <dgm:pt modelId="{C360AFA1-4A85-45BB-862D-B752419A94EC}" type="sibTrans" cxnId="{17257347-AF1A-4F61-AE37-7F10605B7226}">
      <dgm:prSet/>
      <dgm:spPr/>
      <dgm:t>
        <a:bodyPr/>
        <a:lstStyle/>
        <a:p>
          <a:endParaRPr lang="en-US" dirty="0"/>
        </a:p>
      </dgm:t>
    </dgm:pt>
    <dgm:pt modelId="{046DBBDF-BF7A-44E1-AEE6-8FA7C94AAEAC}">
      <dgm:prSet phldrT="[Text]"/>
      <dgm:spPr>
        <a:solidFill>
          <a:srgbClr val="C00000"/>
        </a:solidFill>
      </dgm:spPr>
      <dgm:t>
        <a:bodyPr/>
        <a:lstStyle/>
        <a:p>
          <a:r>
            <a:rPr lang="en-US" b="1" dirty="0">
              <a:latin typeface="Veteran Typewriter" panose="02000500000000000000" pitchFamily="2" charset="0"/>
            </a:rPr>
            <a:t>The Senate</a:t>
          </a:r>
        </a:p>
      </dgm:t>
    </dgm:pt>
    <dgm:pt modelId="{5348BD69-39D5-441B-9FE3-02C95FFF7F8F}" type="parTrans" cxnId="{36A663E3-4E89-4D07-A7B8-09D832ECAE83}">
      <dgm:prSet/>
      <dgm:spPr/>
      <dgm:t>
        <a:bodyPr/>
        <a:lstStyle/>
        <a:p>
          <a:endParaRPr lang="en-US"/>
        </a:p>
      </dgm:t>
    </dgm:pt>
    <dgm:pt modelId="{E8ED1979-BF43-4302-BC1B-077E34418C3D}" type="sibTrans" cxnId="{36A663E3-4E89-4D07-A7B8-09D832ECAE83}">
      <dgm:prSet/>
      <dgm:spPr/>
      <dgm:t>
        <a:bodyPr/>
        <a:lstStyle/>
        <a:p>
          <a:endParaRPr lang="en-US" dirty="0"/>
        </a:p>
      </dgm:t>
    </dgm:pt>
    <dgm:pt modelId="{8D5E9754-8F85-4409-9EAC-FE6AC23E9C35}">
      <dgm:prSet phldrT="[Text]"/>
      <dgm:spPr>
        <a:solidFill>
          <a:schemeClr val="accent1">
            <a:lumMod val="50000"/>
          </a:schemeClr>
        </a:solidFill>
      </dgm:spPr>
      <dgm:t>
        <a:bodyPr/>
        <a:lstStyle/>
        <a:p>
          <a:r>
            <a:rPr lang="en-US" b="1" dirty="0">
              <a:latin typeface="Veteran Typewriter" panose="02000500000000000000" pitchFamily="2" charset="0"/>
            </a:rPr>
            <a:t>Royal Assent</a:t>
          </a:r>
        </a:p>
      </dgm:t>
    </dgm:pt>
    <dgm:pt modelId="{D0A3C05B-74A3-4D5D-9FE7-2ED33E2FB2EF}" type="parTrans" cxnId="{C796C1E6-8B71-425D-BC94-8C6097BCEDDE}">
      <dgm:prSet/>
      <dgm:spPr/>
      <dgm:t>
        <a:bodyPr/>
        <a:lstStyle/>
        <a:p>
          <a:endParaRPr lang="en-US"/>
        </a:p>
      </dgm:t>
    </dgm:pt>
    <dgm:pt modelId="{8C81F89E-A073-4AD1-9530-ABF708D8AE3B}" type="sibTrans" cxnId="{C796C1E6-8B71-425D-BC94-8C6097BCEDDE}">
      <dgm:prSet/>
      <dgm:spPr/>
      <dgm:t>
        <a:bodyPr/>
        <a:lstStyle/>
        <a:p>
          <a:endParaRPr lang="en-US"/>
        </a:p>
      </dgm:t>
    </dgm:pt>
    <dgm:pt modelId="{41D88915-189B-4840-8AD3-C4201CA1CA6B}" type="pres">
      <dgm:prSet presAssocID="{460ACACD-711F-4949-9AD5-8D40D3CD7633}" presName="Name0" presStyleCnt="0">
        <dgm:presLayoutVars>
          <dgm:dir/>
          <dgm:resizeHandles val="exact"/>
        </dgm:presLayoutVars>
      </dgm:prSet>
      <dgm:spPr/>
    </dgm:pt>
    <dgm:pt modelId="{6083748D-768F-42F4-AFFF-961EC62B8485}" type="pres">
      <dgm:prSet presAssocID="{62C907E1-AC09-45D9-ADB9-A580F4ECA77F}" presName="node" presStyleLbl="node1" presStyleIdx="0" presStyleCnt="3">
        <dgm:presLayoutVars>
          <dgm:bulletEnabled val="1"/>
        </dgm:presLayoutVars>
      </dgm:prSet>
      <dgm:spPr/>
    </dgm:pt>
    <dgm:pt modelId="{42078828-8A54-4881-B460-3642D2062ABA}" type="pres">
      <dgm:prSet presAssocID="{C360AFA1-4A85-45BB-862D-B752419A94EC}" presName="sibTrans" presStyleLbl="sibTrans2D1" presStyleIdx="0" presStyleCnt="2"/>
      <dgm:spPr/>
    </dgm:pt>
    <dgm:pt modelId="{C77CD729-6DD5-477E-AEA7-BAE4365CF584}" type="pres">
      <dgm:prSet presAssocID="{C360AFA1-4A85-45BB-862D-B752419A94EC}" presName="connectorText" presStyleLbl="sibTrans2D1" presStyleIdx="0" presStyleCnt="2"/>
      <dgm:spPr/>
    </dgm:pt>
    <dgm:pt modelId="{05D04583-62C9-41D2-8AFE-150A2683C6D9}" type="pres">
      <dgm:prSet presAssocID="{046DBBDF-BF7A-44E1-AEE6-8FA7C94AAEAC}" presName="node" presStyleLbl="node1" presStyleIdx="1" presStyleCnt="3">
        <dgm:presLayoutVars>
          <dgm:bulletEnabled val="1"/>
        </dgm:presLayoutVars>
      </dgm:prSet>
      <dgm:spPr/>
    </dgm:pt>
    <dgm:pt modelId="{8F8C7FDC-27F6-4C91-8725-792B8FB01C8C}" type="pres">
      <dgm:prSet presAssocID="{E8ED1979-BF43-4302-BC1B-077E34418C3D}" presName="sibTrans" presStyleLbl="sibTrans2D1" presStyleIdx="1" presStyleCnt="2"/>
      <dgm:spPr/>
    </dgm:pt>
    <dgm:pt modelId="{5BEB3D20-1FE5-4EEB-91DF-D7E1463186F9}" type="pres">
      <dgm:prSet presAssocID="{E8ED1979-BF43-4302-BC1B-077E34418C3D}" presName="connectorText" presStyleLbl="sibTrans2D1" presStyleIdx="1" presStyleCnt="2"/>
      <dgm:spPr/>
    </dgm:pt>
    <dgm:pt modelId="{7DF413E3-635F-4570-840A-CCFCF90345F4}" type="pres">
      <dgm:prSet presAssocID="{8D5E9754-8F85-4409-9EAC-FE6AC23E9C35}" presName="node" presStyleLbl="node1" presStyleIdx="2" presStyleCnt="3">
        <dgm:presLayoutVars>
          <dgm:bulletEnabled val="1"/>
        </dgm:presLayoutVars>
      </dgm:prSet>
      <dgm:spPr/>
    </dgm:pt>
  </dgm:ptLst>
  <dgm:cxnLst>
    <dgm:cxn modelId="{B7288E17-5B7D-4D29-B3B4-33B17B81A96E}" type="presOf" srcId="{C360AFA1-4A85-45BB-862D-B752419A94EC}" destId="{42078828-8A54-4881-B460-3642D2062ABA}" srcOrd="0" destOrd="0" presId="urn:microsoft.com/office/officeart/2005/8/layout/process1"/>
    <dgm:cxn modelId="{6C294C39-7E9C-43F5-A3B6-F392DE9F697E}" type="presOf" srcId="{8D5E9754-8F85-4409-9EAC-FE6AC23E9C35}" destId="{7DF413E3-635F-4570-840A-CCFCF90345F4}" srcOrd="0" destOrd="0" presId="urn:microsoft.com/office/officeart/2005/8/layout/process1"/>
    <dgm:cxn modelId="{A2CB143F-9783-41F2-8FF8-141E93D51CBA}" type="presOf" srcId="{E8ED1979-BF43-4302-BC1B-077E34418C3D}" destId="{5BEB3D20-1FE5-4EEB-91DF-D7E1463186F9}" srcOrd="1" destOrd="0" presId="urn:microsoft.com/office/officeart/2005/8/layout/process1"/>
    <dgm:cxn modelId="{96D1765C-C22C-4572-BA4D-1D6CF44F6D75}" type="presOf" srcId="{E8ED1979-BF43-4302-BC1B-077E34418C3D}" destId="{8F8C7FDC-27F6-4C91-8725-792B8FB01C8C}" srcOrd="0" destOrd="0" presId="urn:microsoft.com/office/officeart/2005/8/layout/process1"/>
    <dgm:cxn modelId="{B1395462-4FF6-4A79-BCF2-D22DB595B54A}" type="presOf" srcId="{62C907E1-AC09-45D9-ADB9-A580F4ECA77F}" destId="{6083748D-768F-42F4-AFFF-961EC62B8485}" srcOrd="0" destOrd="0" presId="urn:microsoft.com/office/officeart/2005/8/layout/process1"/>
    <dgm:cxn modelId="{17257347-AF1A-4F61-AE37-7F10605B7226}" srcId="{460ACACD-711F-4949-9AD5-8D40D3CD7633}" destId="{62C907E1-AC09-45D9-ADB9-A580F4ECA77F}" srcOrd="0" destOrd="0" parTransId="{E4A03320-2ED0-4C0B-A3DA-0981E5DEB2A6}" sibTransId="{C360AFA1-4A85-45BB-862D-B752419A94EC}"/>
    <dgm:cxn modelId="{7FACC36C-8CAE-4F62-B66A-1364ABC82192}" type="presOf" srcId="{046DBBDF-BF7A-44E1-AEE6-8FA7C94AAEAC}" destId="{05D04583-62C9-41D2-8AFE-150A2683C6D9}" srcOrd="0" destOrd="0" presId="urn:microsoft.com/office/officeart/2005/8/layout/process1"/>
    <dgm:cxn modelId="{7911326F-27B4-4922-8715-5139175B5AC2}" type="presOf" srcId="{460ACACD-711F-4949-9AD5-8D40D3CD7633}" destId="{41D88915-189B-4840-8AD3-C4201CA1CA6B}" srcOrd="0" destOrd="0" presId="urn:microsoft.com/office/officeart/2005/8/layout/process1"/>
    <dgm:cxn modelId="{40175F91-FF9B-4D8A-A46C-FA98FCC4848C}" type="presOf" srcId="{C360AFA1-4A85-45BB-862D-B752419A94EC}" destId="{C77CD729-6DD5-477E-AEA7-BAE4365CF584}" srcOrd="1" destOrd="0" presId="urn:microsoft.com/office/officeart/2005/8/layout/process1"/>
    <dgm:cxn modelId="{36A663E3-4E89-4D07-A7B8-09D832ECAE83}" srcId="{460ACACD-711F-4949-9AD5-8D40D3CD7633}" destId="{046DBBDF-BF7A-44E1-AEE6-8FA7C94AAEAC}" srcOrd="1" destOrd="0" parTransId="{5348BD69-39D5-441B-9FE3-02C95FFF7F8F}" sibTransId="{E8ED1979-BF43-4302-BC1B-077E34418C3D}"/>
    <dgm:cxn modelId="{C796C1E6-8B71-425D-BC94-8C6097BCEDDE}" srcId="{460ACACD-711F-4949-9AD5-8D40D3CD7633}" destId="{8D5E9754-8F85-4409-9EAC-FE6AC23E9C35}" srcOrd="2" destOrd="0" parTransId="{D0A3C05B-74A3-4D5D-9FE7-2ED33E2FB2EF}" sibTransId="{8C81F89E-A073-4AD1-9530-ABF708D8AE3B}"/>
    <dgm:cxn modelId="{9735E42B-26DE-446C-8497-A0B72E4D9856}" type="presParOf" srcId="{41D88915-189B-4840-8AD3-C4201CA1CA6B}" destId="{6083748D-768F-42F4-AFFF-961EC62B8485}" srcOrd="0" destOrd="0" presId="urn:microsoft.com/office/officeart/2005/8/layout/process1"/>
    <dgm:cxn modelId="{AB20290B-15F0-4334-AE4C-4B8BC822EEDB}" type="presParOf" srcId="{41D88915-189B-4840-8AD3-C4201CA1CA6B}" destId="{42078828-8A54-4881-B460-3642D2062ABA}" srcOrd="1" destOrd="0" presId="urn:microsoft.com/office/officeart/2005/8/layout/process1"/>
    <dgm:cxn modelId="{14CE619F-6C07-47AE-B2DF-05E79213B803}" type="presParOf" srcId="{42078828-8A54-4881-B460-3642D2062ABA}" destId="{C77CD729-6DD5-477E-AEA7-BAE4365CF584}" srcOrd="0" destOrd="0" presId="urn:microsoft.com/office/officeart/2005/8/layout/process1"/>
    <dgm:cxn modelId="{1C890C4F-8402-4B1C-97F5-6122EDD419A1}" type="presParOf" srcId="{41D88915-189B-4840-8AD3-C4201CA1CA6B}" destId="{05D04583-62C9-41D2-8AFE-150A2683C6D9}" srcOrd="2" destOrd="0" presId="urn:microsoft.com/office/officeart/2005/8/layout/process1"/>
    <dgm:cxn modelId="{BB6ECCE6-32EE-4205-80EB-EB60FA4C11F6}" type="presParOf" srcId="{41D88915-189B-4840-8AD3-C4201CA1CA6B}" destId="{8F8C7FDC-27F6-4C91-8725-792B8FB01C8C}" srcOrd="3" destOrd="0" presId="urn:microsoft.com/office/officeart/2005/8/layout/process1"/>
    <dgm:cxn modelId="{932DEF7A-E8B4-452B-83CC-828EEF09F0D8}" type="presParOf" srcId="{8F8C7FDC-27F6-4C91-8725-792B8FB01C8C}" destId="{5BEB3D20-1FE5-4EEB-91DF-D7E1463186F9}" srcOrd="0" destOrd="0" presId="urn:microsoft.com/office/officeart/2005/8/layout/process1"/>
    <dgm:cxn modelId="{B86B73FF-9BC1-4B57-8D09-D4C8DE8645D2}" type="presParOf" srcId="{41D88915-189B-4840-8AD3-C4201CA1CA6B}" destId="{7DF413E3-635F-4570-840A-CCFCF90345F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ACACD-711F-4949-9AD5-8D40D3CD7633}" type="doc">
      <dgm:prSet loTypeId="urn:microsoft.com/office/officeart/2005/8/layout/process1" loCatId="process" qsTypeId="urn:microsoft.com/office/officeart/2005/8/quickstyle/simple1#1" qsCatId="simple" csTypeId="urn:microsoft.com/office/officeart/2005/8/colors/accent1_2#1" csCatId="accent1" phldr="1"/>
      <dgm:spPr/>
    </dgm:pt>
    <dgm:pt modelId="{62C907E1-AC09-45D9-ADB9-A580F4ECA77F}">
      <dgm:prSet phldrT="[Text]"/>
      <dgm:spPr>
        <a:solidFill>
          <a:schemeClr val="accent3">
            <a:lumMod val="50000"/>
          </a:schemeClr>
        </a:solidFill>
      </dgm:spPr>
      <dgm:t>
        <a:bodyPr/>
        <a:lstStyle/>
        <a:p>
          <a:r>
            <a:rPr lang="en-US" b="1" dirty="0"/>
            <a:t>House of Commons</a:t>
          </a:r>
        </a:p>
      </dgm:t>
    </dgm:pt>
    <dgm:pt modelId="{E4A03320-2ED0-4C0B-A3DA-0981E5DEB2A6}" type="parTrans" cxnId="{17257347-AF1A-4F61-AE37-7F10605B7226}">
      <dgm:prSet/>
      <dgm:spPr/>
      <dgm:t>
        <a:bodyPr/>
        <a:lstStyle/>
        <a:p>
          <a:endParaRPr lang="en-US"/>
        </a:p>
      </dgm:t>
    </dgm:pt>
    <dgm:pt modelId="{C360AFA1-4A85-45BB-862D-B752419A94EC}" type="sibTrans" cxnId="{17257347-AF1A-4F61-AE37-7F10605B7226}">
      <dgm:prSet/>
      <dgm:spPr/>
      <dgm:t>
        <a:bodyPr/>
        <a:lstStyle/>
        <a:p>
          <a:endParaRPr lang="en-US" dirty="0"/>
        </a:p>
      </dgm:t>
    </dgm:pt>
    <dgm:pt modelId="{046DBBDF-BF7A-44E1-AEE6-8FA7C94AAEAC}">
      <dgm:prSet phldrT="[Text]"/>
      <dgm:spPr>
        <a:solidFill>
          <a:srgbClr val="C00000"/>
        </a:solidFill>
      </dgm:spPr>
      <dgm:t>
        <a:bodyPr/>
        <a:lstStyle/>
        <a:p>
          <a:r>
            <a:rPr lang="en-US" b="1" dirty="0"/>
            <a:t>The Senate</a:t>
          </a:r>
        </a:p>
      </dgm:t>
    </dgm:pt>
    <dgm:pt modelId="{5348BD69-39D5-441B-9FE3-02C95FFF7F8F}" type="parTrans" cxnId="{36A663E3-4E89-4D07-A7B8-09D832ECAE83}">
      <dgm:prSet/>
      <dgm:spPr/>
      <dgm:t>
        <a:bodyPr/>
        <a:lstStyle/>
        <a:p>
          <a:endParaRPr lang="en-US"/>
        </a:p>
      </dgm:t>
    </dgm:pt>
    <dgm:pt modelId="{E8ED1979-BF43-4302-BC1B-077E34418C3D}" type="sibTrans" cxnId="{36A663E3-4E89-4D07-A7B8-09D832ECAE83}">
      <dgm:prSet/>
      <dgm:spPr/>
      <dgm:t>
        <a:bodyPr/>
        <a:lstStyle/>
        <a:p>
          <a:endParaRPr lang="en-US" dirty="0"/>
        </a:p>
      </dgm:t>
    </dgm:pt>
    <dgm:pt modelId="{8D5E9754-8F85-4409-9EAC-FE6AC23E9C35}">
      <dgm:prSet phldrT="[Text]"/>
      <dgm:spPr>
        <a:solidFill>
          <a:schemeClr val="accent1">
            <a:lumMod val="50000"/>
          </a:schemeClr>
        </a:solidFill>
      </dgm:spPr>
      <dgm:t>
        <a:bodyPr/>
        <a:lstStyle/>
        <a:p>
          <a:r>
            <a:rPr lang="en-US" b="1" dirty="0"/>
            <a:t>Royal Assent</a:t>
          </a:r>
        </a:p>
      </dgm:t>
    </dgm:pt>
    <dgm:pt modelId="{D0A3C05B-74A3-4D5D-9FE7-2ED33E2FB2EF}" type="parTrans" cxnId="{C796C1E6-8B71-425D-BC94-8C6097BCEDDE}">
      <dgm:prSet/>
      <dgm:spPr/>
      <dgm:t>
        <a:bodyPr/>
        <a:lstStyle/>
        <a:p>
          <a:endParaRPr lang="en-US"/>
        </a:p>
      </dgm:t>
    </dgm:pt>
    <dgm:pt modelId="{8C81F89E-A073-4AD1-9530-ABF708D8AE3B}" type="sibTrans" cxnId="{C796C1E6-8B71-425D-BC94-8C6097BCEDDE}">
      <dgm:prSet/>
      <dgm:spPr/>
      <dgm:t>
        <a:bodyPr/>
        <a:lstStyle/>
        <a:p>
          <a:endParaRPr lang="en-US"/>
        </a:p>
      </dgm:t>
    </dgm:pt>
    <dgm:pt modelId="{41D88915-189B-4840-8AD3-C4201CA1CA6B}" type="pres">
      <dgm:prSet presAssocID="{460ACACD-711F-4949-9AD5-8D40D3CD7633}" presName="Name0" presStyleCnt="0">
        <dgm:presLayoutVars>
          <dgm:dir/>
          <dgm:resizeHandles val="exact"/>
        </dgm:presLayoutVars>
      </dgm:prSet>
      <dgm:spPr/>
    </dgm:pt>
    <dgm:pt modelId="{6083748D-768F-42F4-AFFF-961EC62B8485}" type="pres">
      <dgm:prSet presAssocID="{62C907E1-AC09-45D9-ADB9-A580F4ECA77F}" presName="node" presStyleLbl="node1" presStyleIdx="0" presStyleCnt="3">
        <dgm:presLayoutVars>
          <dgm:bulletEnabled val="1"/>
        </dgm:presLayoutVars>
      </dgm:prSet>
      <dgm:spPr/>
    </dgm:pt>
    <dgm:pt modelId="{42078828-8A54-4881-B460-3642D2062ABA}" type="pres">
      <dgm:prSet presAssocID="{C360AFA1-4A85-45BB-862D-B752419A94EC}" presName="sibTrans" presStyleLbl="sibTrans2D1" presStyleIdx="0" presStyleCnt="2"/>
      <dgm:spPr/>
    </dgm:pt>
    <dgm:pt modelId="{C77CD729-6DD5-477E-AEA7-BAE4365CF584}" type="pres">
      <dgm:prSet presAssocID="{C360AFA1-4A85-45BB-862D-B752419A94EC}" presName="connectorText" presStyleLbl="sibTrans2D1" presStyleIdx="0" presStyleCnt="2"/>
      <dgm:spPr/>
    </dgm:pt>
    <dgm:pt modelId="{05D04583-62C9-41D2-8AFE-150A2683C6D9}" type="pres">
      <dgm:prSet presAssocID="{046DBBDF-BF7A-44E1-AEE6-8FA7C94AAEAC}" presName="node" presStyleLbl="node1" presStyleIdx="1" presStyleCnt="3">
        <dgm:presLayoutVars>
          <dgm:bulletEnabled val="1"/>
        </dgm:presLayoutVars>
      </dgm:prSet>
      <dgm:spPr/>
    </dgm:pt>
    <dgm:pt modelId="{8F8C7FDC-27F6-4C91-8725-792B8FB01C8C}" type="pres">
      <dgm:prSet presAssocID="{E8ED1979-BF43-4302-BC1B-077E34418C3D}" presName="sibTrans" presStyleLbl="sibTrans2D1" presStyleIdx="1" presStyleCnt="2"/>
      <dgm:spPr/>
    </dgm:pt>
    <dgm:pt modelId="{5BEB3D20-1FE5-4EEB-91DF-D7E1463186F9}" type="pres">
      <dgm:prSet presAssocID="{E8ED1979-BF43-4302-BC1B-077E34418C3D}" presName="connectorText" presStyleLbl="sibTrans2D1" presStyleIdx="1" presStyleCnt="2"/>
      <dgm:spPr/>
    </dgm:pt>
    <dgm:pt modelId="{7DF413E3-635F-4570-840A-CCFCF90345F4}" type="pres">
      <dgm:prSet presAssocID="{8D5E9754-8F85-4409-9EAC-FE6AC23E9C35}" presName="node" presStyleLbl="node1" presStyleIdx="2" presStyleCnt="3">
        <dgm:presLayoutVars>
          <dgm:bulletEnabled val="1"/>
        </dgm:presLayoutVars>
      </dgm:prSet>
      <dgm:spPr/>
    </dgm:pt>
  </dgm:ptLst>
  <dgm:cxnLst>
    <dgm:cxn modelId="{B7288E17-5B7D-4D29-B3B4-33B17B81A96E}" type="presOf" srcId="{C360AFA1-4A85-45BB-862D-B752419A94EC}" destId="{42078828-8A54-4881-B460-3642D2062ABA}" srcOrd="0" destOrd="0" presId="urn:microsoft.com/office/officeart/2005/8/layout/process1"/>
    <dgm:cxn modelId="{6C294C39-7E9C-43F5-A3B6-F392DE9F697E}" type="presOf" srcId="{8D5E9754-8F85-4409-9EAC-FE6AC23E9C35}" destId="{7DF413E3-635F-4570-840A-CCFCF90345F4}" srcOrd="0" destOrd="0" presId="urn:microsoft.com/office/officeart/2005/8/layout/process1"/>
    <dgm:cxn modelId="{A2CB143F-9783-41F2-8FF8-141E93D51CBA}" type="presOf" srcId="{E8ED1979-BF43-4302-BC1B-077E34418C3D}" destId="{5BEB3D20-1FE5-4EEB-91DF-D7E1463186F9}" srcOrd="1" destOrd="0" presId="urn:microsoft.com/office/officeart/2005/8/layout/process1"/>
    <dgm:cxn modelId="{96D1765C-C22C-4572-BA4D-1D6CF44F6D75}" type="presOf" srcId="{E8ED1979-BF43-4302-BC1B-077E34418C3D}" destId="{8F8C7FDC-27F6-4C91-8725-792B8FB01C8C}" srcOrd="0" destOrd="0" presId="urn:microsoft.com/office/officeart/2005/8/layout/process1"/>
    <dgm:cxn modelId="{B1395462-4FF6-4A79-BCF2-D22DB595B54A}" type="presOf" srcId="{62C907E1-AC09-45D9-ADB9-A580F4ECA77F}" destId="{6083748D-768F-42F4-AFFF-961EC62B8485}" srcOrd="0" destOrd="0" presId="urn:microsoft.com/office/officeart/2005/8/layout/process1"/>
    <dgm:cxn modelId="{17257347-AF1A-4F61-AE37-7F10605B7226}" srcId="{460ACACD-711F-4949-9AD5-8D40D3CD7633}" destId="{62C907E1-AC09-45D9-ADB9-A580F4ECA77F}" srcOrd="0" destOrd="0" parTransId="{E4A03320-2ED0-4C0B-A3DA-0981E5DEB2A6}" sibTransId="{C360AFA1-4A85-45BB-862D-B752419A94EC}"/>
    <dgm:cxn modelId="{7FACC36C-8CAE-4F62-B66A-1364ABC82192}" type="presOf" srcId="{046DBBDF-BF7A-44E1-AEE6-8FA7C94AAEAC}" destId="{05D04583-62C9-41D2-8AFE-150A2683C6D9}" srcOrd="0" destOrd="0" presId="urn:microsoft.com/office/officeart/2005/8/layout/process1"/>
    <dgm:cxn modelId="{7911326F-27B4-4922-8715-5139175B5AC2}" type="presOf" srcId="{460ACACD-711F-4949-9AD5-8D40D3CD7633}" destId="{41D88915-189B-4840-8AD3-C4201CA1CA6B}" srcOrd="0" destOrd="0" presId="urn:microsoft.com/office/officeart/2005/8/layout/process1"/>
    <dgm:cxn modelId="{40175F91-FF9B-4D8A-A46C-FA98FCC4848C}" type="presOf" srcId="{C360AFA1-4A85-45BB-862D-B752419A94EC}" destId="{C77CD729-6DD5-477E-AEA7-BAE4365CF584}" srcOrd="1" destOrd="0" presId="urn:microsoft.com/office/officeart/2005/8/layout/process1"/>
    <dgm:cxn modelId="{36A663E3-4E89-4D07-A7B8-09D832ECAE83}" srcId="{460ACACD-711F-4949-9AD5-8D40D3CD7633}" destId="{046DBBDF-BF7A-44E1-AEE6-8FA7C94AAEAC}" srcOrd="1" destOrd="0" parTransId="{5348BD69-39D5-441B-9FE3-02C95FFF7F8F}" sibTransId="{E8ED1979-BF43-4302-BC1B-077E34418C3D}"/>
    <dgm:cxn modelId="{C796C1E6-8B71-425D-BC94-8C6097BCEDDE}" srcId="{460ACACD-711F-4949-9AD5-8D40D3CD7633}" destId="{8D5E9754-8F85-4409-9EAC-FE6AC23E9C35}" srcOrd="2" destOrd="0" parTransId="{D0A3C05B-74A3-4D5D-9FE7-2ED33E2FB2EF}" sibTransId="{8C81F89E-A073-4AD1-9530-ABF708D8AE3B}"/>
    <dgm:cxn modelId="{9735E42B-26DE-446C-8497-A0B72E4D9856}" type="presParOf" srcId="{41D88915-189B-4840-8AD3-C4201CA1CA6B}" destId="{6083748D-768F-42F4-AFFF-961EC62B8485}" srcOrd="0" destOrd="0" presId="urn:microsoft.com/office/officeart/2005/8/layout/process1"/>
    <dgm:cxn modelId="{AB20290B-15F0-4334-AE4C-4B8BC822EEDB}" type="presParOf" srcId="{41D88915-189B-4840-8AD3-C4201CA1CA6B}" destId="{42078828-8A54-4881-B460-3642D2062ABA}" srcOrd="1" destOrd="0" presId="urn:microsoft.com/office/officeart/2005/8/layout/process1"/>
    <dgm:cxn modelId="{14CE619F-6C07-47AE-B2DF-05E79213B803}" type="presParOf" srcId="{42078828-8A54-4881-B460-3642D2062ABA}" destId="{C77CD729-6DD5-477E-AEA7-BAE4365CF584}" srcOrd="0" destOrd="0" presId="urn:microsoft.com/office/officeart/2005/8/layout/process1"/>
    <dgm:cxn modelId="{1C890C4F-8402-4B1C-97F5-6122EDD419A1}" type="presParOf" srcId="{41D88915-189B-4840-8AD3-C4201CA1CA6B}" destId="{05D04583-62C9-41D2-8AFE-150A2683C6D9}" srcOrd="2" destOrd="0" presId="urn:microsoft.com/office/officeart/2005/8/layout/process1"/>
    <dgm:cxn modelId="{BB6ECCE6-32EE-4205-80EB-EB60FA4C11F6}" type="presParOf" srcId="{41D88915-189B-4840-8AD3-C4201CA1CA6B}" destId="{8F8C7FDC-27F6-4C91-8725-792B8FB01C8C}" srcOrd="3" destOrd="0" presId="urn:microsoft.com/office/officeart/2005/8/layout/process1"/>
    <dgm:cxn modelId="{932DEF7A-E8B4-452B-83CC-828EEF09F0D8}" type="presParOf" srcId="{8F8C7FDC-27F6-4C91-8725-792B8FB01C8C}" destId="{5BEB3D20-1FE5-4EEB-91DF-D7E1463186F9}" srcOrd="0" destOrd="0" presId="urn:microsoft.com/office/officeart/2005/8/layout/process1"/>
    <dgm:cxn modelId="{B86B73FF-9BC1-4B57-8D09-D4C8DE8645D2}" type="presParOf" srcId="{41D88915-189B-4840-8AD3-C4201CA1CA6B}" destId="{7DF413E3-635F-4570-840A-CCFCF90345F4}"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0ACACD-711F-4949-9AD5-8D40D3CD7633}" type="doc">
      <dgm:prSet loTypeId="urn:microsoft.com/office/officeart/2005/8/layout/process1" loCatId="process" qsTypeId="urn:microsoft.com/office/officeart/2005/8/quickstyle/simple1#1" qsCatId="simple" csTypeId="urn:microsoft.com/office/officeart/2005/8/colors/accent1_2#1" csCatId="accent1" phldr="1"/>
      <dgm:spPr/>
    </dgm:pt>
    <dgm:pt modelId="{41D88915-189B-4840-8AD3-C4201CA1CA6B}" type="pres">
      <dgm:prSet presAssocID="{460ACACD-711F-4949-9AD5-8D40D3CD7633}" presName="Name0" presStyleCnt="0">
        <dgm:presLayoutVars>
          <dgm:dir/>
          <dgm:resizeHandles val="exact"/>
        </dgm:presLayoutVars>
      </dgm:prSet>
      <dgm:spPr/>
    </dgm:pt>
  </dgm:ptLst>
  <dgm:cxnLst>
    <dgm:cxn modelId="{7911326F-27B4-4922-8715-5139175B5AC2}" type="presOf" srcId="{460ACACD-711F-4949-9AD5-8D40D3CD7633}" destId="{41D88915-189B-4840-8AD3-C4201CA1CA6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CB4442-42A3-4B21-B868-4F3FF3859D9C}" type="doc">
      <dgm:prSet loTypeId="urn:microsoft.com/office/officeart/2005/8/layout/process1" loCatId="process" qsTypeId="urn:microsoft.com/office/officeart/2005/8/quickstyle/simple4" qsCatId="simple" csTypeId="urn:microsoft.com/office/officeart/2005/8/colors/accent3_2" csCatId="accent3" phldr="1"/>
      <dgm:spPr/>
    </dgm:pt>
    <dgm:pt modelId="{0C2C1883-9D6C-4E2E-AE79-DE9069C7E5F5}">
      <dgm:prSet phldrT="[Text]"/>
      <dgm:spPr/>
      <dgm:t>
        <a:bodyPr/>
        <a:lstStyle/>
        <a:p>
          <a:r>
            <a:rPr lang="en-US" dirty="0">
              <a:latin typeface="Veteran Typewriter" panose="02000500000000000000" pitchFamily="2" charset="0"/>
            </a:rPr>
            <a:t>Introduction</a:t>
          </a:r>
        </a:p>
      </dgm:t>
    </dgm:pt>
    <dgm:pt modelId="{7F56731E-D75B-40C7-AAA1-88B41D1A5169}" type="parTrans" cxnId="{98A5E9DC-A256-45A3-AD9F-92FB690C2AFB}">
      <dgm:prSet/>
      <dgm:spPr/>
      <dgm:t>
        <a:bodyPr/>
        <a:lstStyle/>
        <a:p>
          <a:endParaRPr lang="en-US"/>
        </a:p>
      </dgm:t>
    </dgm:pt>
    <dgm:pt modelId="{3BBDE04C-9C39-4173-9ADC-FEAFB986AA0D}" type="sibTrans" cxnId="{98A5E9DC-A256-45A3-AD9F-92FB690C2AFB}">
      <dgm:prSet/>
      <dgm:spPr/>
      <dgm:t>
        <a:bodyPr/>
        <a:lstStyle/>
        <a:p>
          <a:endParaRPr lang="en-US" dirty="0"/>
        </a:p>
      </dgm:t>
    </dgm:pt>
    <dgm:pt modelId="{A28DDC70-9167-44BF-8BCA-38BA0FAEE0BC}">
      <dgm:prSet phldrT="[Text]"/>
      <dgm:spPr/>
      <dgm:t>
        <a:bodyPr/>
        <a:lstStyle/>
        <a:p>
          <a:r>
            <a:rPr lang="en-US" dirty="0">
              <a:latin typeface="Veteran Typewriter" panose="02000500000000000000" pitchFamily="2" charset="0"/>
            </a:rPr>
            <a:t>First Reading</a:t>
          </a:r>
        </a:p>
      </dgm:t>
    </dgm:pt>
    <dgm:pt modelId="{7A98E345-E8D1-4157-9AB2-265E0801C7C9}" type="parTrans" cxnId="{C83375FF-3194-4B16-8EAE-ABEEF85AA8CF}">
      <dgm:prSet/>
      <dgm:spPr/>
      <dgm:t>
        <a:bodyPr/>
        <a:lstStyle/>
        <a:p>
          <a:endParaRPr lang="en-US"/>
        </a:p>
      </dgm:t>
    </dgm:pt>
    <dgm:pt modelId="{375D6363-877D-4048-A060-A85DE42600B5}" type="sibTrans" cxnId="{C83375FF-3194-4B16-8EAE-ABEEF85AA8CF}">
      <dgm:prSet/>
      <dgm:spPr/>
      <dgm:t>
        <a:bodyPr/>
        <a:lstStyle/>
        <a:p>
          <a:endParaRPr lang="en-US" dirty="0"/>
        </a:p>
      </dgm:t>
    </dgm:pt>
    <dgm:pt modelId="{5EEC9BFB-E4EE-4000-BCD1-B0A6C2759E08}">
      <dgm:prSet phldrT="[Text]"/>
      <dgm:spPr/>
      <dgm:t>
        <a:bodyPr/>
        <a:lstStyle/>
        <a:p>
          <a:r>
            <a:rPr lang="en-US" dirty="0">
              <a:latin typeface="Veteran Typewriter" panose="02000500000000000000" pitchFamily="2" charset="0"/>
            </a:rPr>
            <a:t>Second Reading</a:t>
          </a:r>
        </a:p>
      </dgm:t>
    </dgm:pt>
    <dgm:pt modelId="{2670F2C2-506F-4240-ADFD-8720DBB6427D}" type="parTrans" cxnId="{92A8BC55-135B-4941-97D7-93C19DF66619}">
      <dgm:prSet/>
      <dgm:spPr/>
      <dgm:t>
        <a:bodyPr/>
        <a:lstStyle/>
        <a:p>
          <a:endParaRPr lang="en-US"/>
        </a:p>
      </dgm:t>
    </dgm:pt>
    <dgm:pt modelId="{4DF0C77E-A825-41B5-871D-7DAA0857A62E}" type="sibTrans" cxnId="{92A8BC55-135B-4941-97D7-93C19DF66619}">
      <dgm:prSet/>
      <dgm:spPr/>
      <dgm:t>
        <a:bodyPr/>
        <a:lstStyle/>
        <a:p>
          <a:endParaRPr lang="en-US" dirty="0"/>
        </a:p>
      </dgm:t>
    </dgm:pt>
    <dgm:pt modelId="{CCD33677-234B-4135-966F-DB2D7B984B19}">
      <dgm:prSet phldrT="[Text]"/>
      <dgm:spPr/>
      <dgm:t>
        <a:bodyPr/>
        <a:lstStyle/>
        <a:p>
          <a:r>
            <a:rPr lang="en-US" dirty="0"/>
            <a:t>Committee</a:t>
          </a:r>
        </a:p>
      </dgm:t>
    </dgm:pt>
    <dgm:pt modelId="{017D860F-A2E6-4CBB-A53F-6448BF0304E9}" type="parTrans" cxnId="{9AE5D821-DDBC-4454-B7EF-E09B28E9B65E}">
      <dgm:prSet/>
      <dgm:spPr/>
      <dgm:t>
        <a:bodyPr/>
        <a:lstStyle/>
        <a:p>
          <a:endParaRPr lang="en-US"/>
        </a:p>
      </dgm:t>
    </dgm:pt>
    <dgm:pt modelId="{EDC49DB6-ECD0-4340-914E-14CA73BB80E1}" type="sibTrans" cxnId="{9AE5D821-DDBC-4454-B7EF-E09B28E9B65E}">
      <dgm:prSet/>
      <dgm:spPr/>
      <dgm:t>
        <a:bodyPr/>
        <a:lstStyle/>
        <a:p>
          <a:endParaRPr lang="en-US" dirty="0"/>
        </a:p>
      </dgm:t>
    </dgm:pt>
    <dgm:pt modelId="{14DB25FA-9470-4819-B97C-7994EAE06B2D}">
      <dgm:prSet phldrT="[Text]"/>
      <dgm:spPr/>
      <dgm:t>
        <a:bodyPr/>
        <a:lstStyle/>
        <a:p>
          <a:r>
            <a:rPr lang="en-US" dirty="0"/>
            <a:t>Third Reading</a:t>
          </a:r>
        </a:p>
      </dgm:t>
    </dgm:pt>
    <dgm:pt modelId="{FBE7FF94-541D-4F10-A023-5572262CD397}" type="parTrans" cxnId="{390BBAD1-16EA-4AB6-B8FA-BD09847A0233}">
      <dgm:prSet/>
      <dgm:spPr/>
      <dgm:t>
        <a:bodyPr/>
        <a:lstStyle/>
        <a:p>
          <a:endParaRPr lang="en-US"/>
        </a:p>
      </dgm:t>
    </dgm:pt>
    <dgm:pt modelId="{EB76D545-E68B-42CC-99E4-08C2D1D89A4D}" type="sibTrans" cxnId="{390BBAD1-16EA-4AB6-B8FA-BD09847A0233}">
      <dgm:prSet/>
      <dgm:spPr/>
      <dgm:t>
        <a:bodyPr/>
        <a:lstStyle/>
        <a:p>
          <a:endParaRPr lang="en-US"/>
        </a:p>
      </dgm:t>
    </dgm:pt>
    <dgm:pt modelId="{A057D941-DE1F-49FF-A6C8-50907DE1B6D0}" type="pres">
      <dgm:prSet presAssocID="{ACCB4442-42A3-4B21-B868-4F3FF3859D9C}" presName="Name0" presStyleCnt="0">
        <dgm:presLayoutVars>
          <dgm:dir/>
          <dgm:resizeHandles val="exact"/>
        </dgm:presLayoutVars>
      </dgm:prSet>
      <dgm:spPr/>
    </dgm:pt>
    <dgm:pt modelId="{4879C571-E9CC-4D34-B470-0B7C60500C33}" type="pres">
      <dgm:prSet presAssocID="{0C2C1883-9D6C-4E2E-AE79-DE9069C7E5F5}" presName="node" presStyleLbl="node1" presStyleIdx="0" presStyleCnt="5">
        <dgm:presLayoutVars>
          <dgm:bulletEnabled val="1"/>
        </dgm:presLayoutVars>
      </dgm:prSet>
      <dgm:spPr/>
    </dgm:pt>
    <dgm:pt modelId="{4212676F-0082-45EC-8ED2-E420E7B11DCB}" type="pres">
      <dgm:prSet presAssocID="{3BBDE04C-9C39-4173-9ADC-FEAFB986AA0D}" presName="sibTrans" presStyleLbl="sibTrans2D1" presStyleIdx="0" presStyleCnt="4"/>
      <dgm:spPr/>
    </dgm:pt>
    <dgm:pt modelId="{D53BCD2E-1961-4CBD-839B-BB71A67E4F60}" type="pres">
      <dgm:prSet presAssocID="{3BBDE04C-9C39-4173-9ADC-FEAFB986AA0D}" presName="connectorText" presStyleLbl="sibTrans2D1" presStyleIdx="0" presStyleCnt="4"/>
      <dgm:spPr/>
    </dgm:pt>
    <dgm:pt modelId="{D94F93FA-862D-4E16-A54C-6716BCC7D7B0}" type="pres">
      <dgm:prSet presAssocID="{A28DDC70-9167-44BF-8BCA-38BA0FAEE0BC}" presName="node" presStyleLbl="node1" presStyleIdx="1" presStyleCnt="5">
        <dgm:presLayoutVars>
          <dgm:bulletEnabled val="1"/>
        </dgm:presLayoutVars>
      </dgm:prSet>
      <dgm:spPr/>
    </dgm:pt>
    <dgm:pt modelId="{0BA2DBC3-63BA-4104-9CB2-45DFA4CBB4EB}" type="pres">
      <dgm:prSet presAssocID="{375D6363-877D-4048-A060-A85DE42600B5}" presName="sibTrans" presStyleLbl="sibTrans2D1" presStyleIdx="1" presStyleCnt="4"/>
      <dgm:spPr/>
    </dgm:pt>
    <dgm:pt modelId="{5B9B806D-348C-4F67-89EA-DC9B16F92AB9}" type="pres">
      <dgm:prSet presAssocID="{375D6363-877D-4048-A060-A85DE42600B5}" presName="connectorText" presStyleLbl="sibTrans2D1" presStyleIdx="1" presStyleCnt="4"/>
      <dgm:spPr/>
    </dgm:pt>
    <dgm:pt modelId="{0BD6DCB3-A0C8-4907-921A-9BCDC647F93F}" type="pres">
      <dgm:prSet presAssocID="{5EEC9BFB-E4EE-4000-BCD1-B0A6C2759E08}" presName="node" presStyleLbl="node1" presStyleIdx="2" presStyleCnt="5">
        <dgm:presLayoutVars>
          <dgm:bulletEnabled val="1"/>
        </dgm:presLayoutVars>
      </dgm:prSet>
      <dgm:spPr/>
    </dgm:pt>
    <dgm:pt modelId="{C13B6007-0E7C-47C9-8B27-A155B7705586}" type="pres">
      <dgm:prSet presAssocID="{4DF0C77E-A825-41B5-871D-7DAA0857A62E}" presName="sibTrans" presStyleLbl="sibTrans2D1" presStyleIdx="2" presStyleCnt="4"/>
      <dgm:spPr/>
    </dgm:pt>
    <dgm:pt modelId="{B63AC445-F93B-46E3-8520-F0D12ABE6946}" type="pres">
      <dgm:prSet presAssocID="{4DF0C77E-A825-41B5-871D-7DAA0857A62E}" presName="connectorText" presStyleLbl="sibTrans2D1" presStyleIdx="2" presStyleCnt="4"/>
      <dgm:spPr/>
    </dgm:pt>
    <dgm:pt modelId="{08EA4F73-C621-4B95-BBEF-2E515FF4525F}" type="pres">
      <dgm:prSet presAssocID="{CCD33677-234B-4135-966F-DB2D7B984B19}" presName="node" presStyleLbl="node1" presStyleIdx="3" presStyleCnt="5">
        <dgm:presLayoutVars>
          <dgm:bulletEnabled val="1"/>
        </dgm:presLayoutVars>
      </dgm:prSet>
      <dgm:spPr/>
    </dgm:pt>
    <dgm:pt modelId="{D50FBB6D-2720-4125-AD4A-2532C9BEAD76}" type="pres">
      <dgm:prSet presAssocID="{EDC49DB6-ECD0-4340-914E-14CA73BB80E1}" presName="sibTrans" presStyleLbl="sibTrans2D1" presStyleIdx="3" presStyleCnt="4"/>
      <dgm:spPr/>
    </dgm:pt>
    <dgm:pt modelId="{94B6CCC2-64CE-48F1-82FC-37EBCB2A0181}" type="pres">
      <dgm:prSet presAssocID="{EDC49DB6-ECD0-4340-914E-14CA73BB80E1}" presName="connectorText" presStyleLbl="sibTrans2D1" presStyleIdx="3" presStyleCnt="4"/>
      <dgm:spPr/>
    </dgm:pt>
    <dgm:pt modelId="{6AB83A0E-706A-4D29-A506-3BB8BD71567E}" type="pres">
      <dgm:prSet presAssocID="{14DB25FA-9470-4819-B97C-7994EAE06B2D}" presName="node" presStyleLbl="node1" presStyleIdx="4" presStyleCnt="5">
        <dgm:presLayoutVars>
          <dgm:bulletEnabled val="1"/>
        </dgm:presLayoutVars>
      </dgm:prSet>
      <dgm:spPr/>
    </dgm:pt>
  </dgm:ptLst>
  <dgm:cxnLst>
    <dgm:cxn modelId="{CDED3008-BD8B-43FD-9AD7-095926205C28}" type="presOf" srcId="{3BBDE04C-9C39-4173-9ADC-FEAFB986AA0D}" destId="{D53BCD2E-1961-4CBD-839B-BB71A67E4F60}" srcOrd="1" destOrd="0" presId="urn:microsoft.com/office/officeart/2005/8/layout/process1"/>
    <dgm:cxn modelId="{5DF7D309-5A30-446D-98A5-B1AF56BFBC29}" type="presOf" srcId="{5EEC9BFB-E4EE-4000-BCD1-B0A6C2759E08}" destId="{0BD6DCB3-A0C8-4907-921A-9BCDC647F93F}" srcOrd="0" destOrd="0" presId="urn:microsoft.com/office/officeart/2005/8/layout/process1"/>
    <dgm:cxn modelId="{9AE5D821-DDBC-4454-B7EF-E09B28E9B65E}" srcId="{ACCB4442-42A3-4B21-B868-4F3FF3859D9C}" destId="{CCD33677-234B-4135-966F-DB2D7B984B19}" srcOrd="3" destOrd="0" parTransId="{017D860F-A2E6-4CBB-A53F-6448BF0304E9}" sibTransId="{EDC49DB6-ECD0-4340-914E-14CA73BB80E1}"/>
    <dgm:cxn modelId="{80386327-784E-435E-A207-0DB1641AABE1}" type="presOf" srcId="{375D6363-877D-4048-A060-A85DE42600B5}" destId="{5B9B806D-348C-4F67-89EA-DC9B16F92AB9}" srcOrd="1" destOrd="0" presId="urn:microsoft.com/office/officeart/2005/8/layout/process1"/>
    <dgm:cxn modelId="{3881142F-8925-401D-BE7A-09271C340414}" type="presOf" srcId="{4DF0C77E-A825-41B5-871D-7DAA0857A62E}" destId="{B63AC445-F93B-46E3-8520-F0D12ABE6946}" srcOrd="1" destOrd="0" presId="urn:microsoft.com/office/officeart/2005/8/layout/process1"/>
    <dgm:cxn modelId="{98DBAC37-BD5D-4F93-A865-72788810A784}" type="presOf" srcId="{EDC49DB6-ECD0-4340-914E-14CA73BB80E1}" destId="{94B6CCC2-64CE-48F1-82FC-37EBCB2A0181}" srcOrd="1" destOrd="0" presId="urn:microsoft.com/office/officeart/2005/8/layout/process1"/>
    <dgm:cxn modelId="{92A8BC55-135B-4941-97D7-93C19DF66619}" srcId="{ACCB4442-42A3-4B21-B868-4F3FF3859D9C}" destId="{5EEC9BFB-E4EE-4000-BCD1-B0A6C2759E08}" srcOrd="2" destOrd="0" parTransId="{2670F2C2-506F-4240-ADFD-8720DBB6427D}" sibTransId="{4DF0C77E-A825-41B5-871D-7DAA0857A62E}"/>
    <dgm:cxn modelId="{B69DD08E-44DC-46DD-9B8A-0612DD7E8CB1}" type="presOf" srcId="{A28DDC70-9167-44BF-8BCA-38BA0FAEE0BC}" destId="{D94F93FA-862D-4E16-A54C-6716BCC7D7B0}" srcOrd="0" destOrd="0" presId="urn:microsoft.com/office/officeart/2005/8/layout/process1"/>
    <dgm:cxn modelId="{8E413998-9D99-43FE-A9E8-ED04F6CA71E9}" type="presOf" srcId="{0C2C1883-9D6C-4E2E-AE79-DE9069C7E5F5}" destId="{4879C571-E9CC-4D34-B470-0B7C60500C33}" srcOrd="0" destOrd="0" presId="urn:microsoft.com/office/officeart/2005/8/layout/process1"/>
    <dgm:cxn modelId="{1A49829B-B3F6-4FAE-8BA3-8297780D03C3}" type="presOf" srcId="{4DF0C77E-A825-41B5-871D-7DAA0857A62E}" destId="{C13B6007-0E7C-47C9-8B27-A155B7705586}" srcOrd="0" destOrd="0" presId="urn:microsoft.com/office/officeart/2005/8/layout/process1"/>
    <dgm:cxn modelId="{F09042A7-A593-487D-8CEB-EFA856EF2648}" type="presOf" srcId="{ACCB4442-42A3-4B21-B868-4F3FF3859D9C}" destId="{A057D941-DE1F-49FF-A6C8-50907DE1B6D0}" srcOrd="0" destOrd="0" presId="urn:microsoft.com/office/officeart/2005/8/layout/process1"/>
    <dgm:cxn modelId="{30AFE3B6-A84F-4A2C-B5D5-7B664F8E7B44}" type="presOf" srcId="{3BBDE04C-9C39-4173-9ADC-FEAFB986AA0D}" destId="{4212676F-0082-45EC-8ED2-E420E7B11DCB}" srcOrd="0" destOrd="0" presId="urn:microsoft.com/office/officeart/2005/8/layout/process1"/>
    <dgm:cxn modelId="{390BBAD1-16EA-4AB6-B8FA-BD09847A0233}" srcId="{ACCB4442-42A3-4B21-B868-4F3FF3859D9C}" destId="{14DB25FA-9470-4819-B97C-7994EAE06B2D}" srcOrd="4" destOrd="0" parTransId="{FBE7FF94-541D-4F10-A023-5572262CD397}" sibTransId="{EB76D545-E68B-42CC-99E4-08C2D1D89A4D}"/>
    <dgm:cxn modelId="{98A5E9DC-A256-45A3-AD9F-92FB690C2AFB}" srcId="{ACCB4442-42A3-4B21-B868-4F3FF3859D9C}" destId="{0C2C1883-9D6C-4E2E-AE79-DE9069C7E5F5}" srcOrd="0" destOrd="0" parTransId="{7F56731E-D75B-40C7-AAA1-88B41D1A5169}" sibTransId="{3BBDE04C-9C39-4173-9ADC-FEAFB986AA0D}"/>
    <dgm:cxn modelId="{F811DEDD-A5F0-42A5-A514-3DF6C7EAD306}" type="presOf" srcId="{CCD33677-234B-4135-966F-DB2D7B984B19}" destId="{08EA4F73-C621-4B95-BBEF-2E515FF4525F}" srcOrd="0" destOrd="0" presId="urn:microsoft.com/office/officeart/2005/8/layout/process1"/>
    <dgm:cxn modelId="{B61C40E0-796D-44F5-8E97-B99089FDE004}" type="presOf" srcId="{14DB25FA-9470-4819-B97C-7994EAE06B2D}" destId="{6AB83A0E-706A-4D29-A506-3BB8BD71567E}" srcOrd="0" destOrd="0" presId="urn:microsoft.com/office/officeart/2005/8/layout/process1"/>
    <dgm:cxn modelId="{277E82E4-4369-4D85-9B6E-3E30CA317C9E}" type="presOf" srcId="{375D6363-877D-4048-A060-A85DE42600B5}" destId="{0BA2DBC3-63BA-4104-9CB2-45DFA4CBB4EB}" srcOrd="0" destOrd="0" presId="urn:microsoft.com/office/officeart/2005/8/layout/process1"/>
    <dgm:cxn modelId="{3CA292E7-BA0F-4834-864C-CD4186A8C6F9}" type="presOf" srcId="{EDC49DB6-ECD0-4340-914E-14CA73BB80E1}" destId="{D50FBB6D-2720-4125-AD4A-2532C9BEAD76}" srcOrd="0" destOrd="0" presId="urn:microsoft.com/office/officeart/2005/8/layout/process1"/>
    <dgm:cxn modelId="{C83375FF-3194-4B16-8EAE-ABEEF85AA8CF}" srcId="{ACCB4442-42A3-4B21-B868-4F3FF3859D9C}" destId="{A28DDC70-9167-44BF-8BCA-38BA0FAEE0BC}" srcOrd="1" destOrd="0" parTransId="{7A98E345-E8D1-4157-9AB2-265E0801C7C9}" sibTransId="{375D6363-877D-4048-A060-A85DE42600B5}"/>
    <dgm:cxn modelId="{3DD7C4A3-153B-417A-BC69-62894EE612F1}" type="presParOf" srcId="{A057D941-DE1F-49FF-A6C8-50907DE1B6D0}" destId="{4879C571-E9CC-4D34-B470-0B7C60500C33}" srcOrd="0" destOrd="0" presId="urn:microsoft.com/office/officeart/2005/8/layout/process1"/>
    <dgm:cxn modelId="{C7FEF454-3EF8-4A80-B78B-691E83C3B25A}" type="presParOf" srcId="{A057D941-DE1F-49FF-A6C8-50907DE1B6D0}" destId="{4212676F-0082-45EC-8ED2-E420E7B11DCB}" srcOrd="1" destOrd="0" presId="urn:microsoft.com/office/officeart/2005/8/layout/process1"/>
    <dgm:cxn modelId="{A7E73FDD-EE00-4120-9601-12659A1F9D05}" type="presParOf" srcId="{4212676F-0082-45EC-8ED2-E420E7B11DCB}" destId="{D53BCD2E-1961-4CBD-839B-BB71A67E4F60}" srcOrd="0" destOrd="0" presId="urn:microsoft.com/office/officeart/2005/8/layout/process1"/>
    <dgm:cxn modelId="{274EE1E7-C9F4-4FCB-B11C-EAE856465EAE}" type="presParOf" srcId="{A057D941-DE1F-49FF-A6C8-50907DE1B6D0}" destId="{D94F93FA-862D-4E16-A54C-6716BCC7D7B0}" srcOrd="2" destOrd="0" presId="urn:microsoft.com/office/officeart/2005/8/layout/process1"/>
    <dgm:cxn modelId="{B24FEE5C-7F5A-4E73-93D3-665689FA24AB}" type="presParOf" srcId="{A057D941-DE1F-49FF-A6C8-50907DE1B6D0}" destId="{0BA2DBC3-63BA-4104-9CB2-45DFA4CBB4EB}" srcOrd="3" destOrd="0" presId="urn:microsoft.com/office/officeart/2005/8/layout/process1"/>
    <dgm:cxn modelId="{F8265655-040D-426B-829A-6D164DF9D377}" type="presParOf" srcId="{0BA2DBC3-63BA-4104-9CB2-45DFA4CBB4EB}" destId="{5B9B806D-348C-4F67-89EA-DC9B16F92AB9}" srcOrd="0" destOrd="0" presId="urn:microsoft.com/office/officeart/2005/8/layout/process1"/>
    <dgm:cxn modelId="{57E17CD9-A693-41B0-88AF-4136C2042BE7}" type="presParOf" srcId="{A057D941-DE1F-49FF-A6C8-50907DE1B6D0}" destId="{0BD6DCB3-A0C8-4907-921A-9BCDC647F93F}" srcOrd="4" destOrd="0" presId="urn:microsoft.com/office/officeart/2005/8/layout/process1"/>
    <dgm:cxn modelId="{9DC6BB7E-6DD0-4F2A-B940-CEE1E0B664D4}" type="presParOf" srcId="{A057D941-DE1F-49FF-A6C8-50907DE1B6D0}" destId="{C13B6007-0E7C-47C9-8B27-A155B7705586}" srcOrd="5" destOrd="0" presId="urn:microsoft.com/office/officeart/2005/8/layout/process1"/>
    <dgm:cxn modelId="{1E7B0286-011F-4B9B-8213-4D03C84DFE69}" type="presParOf" srcId="{C13B6007-0E7C-47C9-8B27-A155B7705586}" destId="{B63AC445-F93B-46E3-8520-F0D12ABE6946}" srcOrd="0" destOrd="0" presId="urn:microsoft.com/office/officeart/2005/8/layout/process1"/>
    <dgm:cxn modelId="{F9F78015-9FE3-4511-AEB8-18C1CCF14C73}" type="presParOf" srcId="{A057D941-DE1F-49FF-A6C8-50907DE1B6D0}" destId="{08EA4F73-C621-4B95-BBEF-2E515FF4525F}" srcOrd="6" destOrd="0" presId="urn:microsoft.com/office/officeart/2005/8/layout/process1"/>
    <dgm:cxn modelId="{EEEEEA5D-2940-4A91-8F9C-8138AB5A1EAC}" type="presParOf" srcId="{A057D941-DE1F-49FF-A6C8-50907DE1B6D0}" destId="{D50FBB6D-2720-4125-AD4A-2532C9BEAD76}" srcOrd="7" destOrd="0" presId="urn:microsoft.com/office/officeart/2005/8/layout/process1"/>
    <dgm:cxn modelId="{4C855B66-B6D8-4BE5-ACEF-4847E9E975B2}" type="presParOf" srcId="{D50FBB6D-2720-4125-AD4A-2532C9BEAD76}" destId="{94B6CCC2-64CE-48F1-82FC-37EBCB2A0181}" srcOrd="0" destOrd="0" presId="urn:microsoft.com/office/officeart/2005/8/layout/process1"/>
    <dgm:cxn modelId="{E6F167BE-2FB9-4B68-AC09-37767BA12EB9}" type="presParOf" srcId="{A057D941-DE1F-49FF-A6C8-50907DE1B6D0}" destId="{6AB83A0E-706A-4D29-A506-3BB8BD71567E}"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0ACACD-711F-4949-9AD5-8D40D3CD7633}" type="doc">
      <dgm:prSet loTypeId="urn:microsoft.com/office/officeart/2005/8/layout/process1" loCatId="process" qsTypeId="urn:microsoft.com/office/officeart/2005/8/quickstyle/simple1#1" qsCatId="simple" csTypeId="urn:microsoft.com/office/officeart/2005/8/colors/accent1_2#1" csCatId="accent1" phldr="1"/>
      <dgm:spPr/>
    </dgm:pt>
    <dgm:pt modelId="{41D88915-189B-4840-8AD3-C4201CA1CA6B}" type="pres">
      <dgm:prSet presAssocID="{460ACACD-711F-4949-9AD5-8D40D3CD7633}" presName="Name0" presStyleCnt="0">
        <dgm:presLayoutVars>
          <dgm:dir/>
          <dgm:resizeHandles val="exact"/>
        </dgm:presLayoutVars>
      </dgm:prSet>
      <dgm:spPr/>
    </dgm:pt>
  </dgm:ptLst>
  <dgm:cxnLst>
    <dgm:cxn modelId="{7911326F-27B4-4922-8715-5139175B5AC2}" type="presOf" srcId="{460ACACD-711F-4949-9AD5-8D40D3CD7633}" destId="{41D88915-189B-4840-8AD3-C4201CA1CA6B}"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CCB4442-42A3-4B21-B868-4F3FF3859D9C}" type="doc">
      <dgm:prSet loTypeId="urn:microsoft.com/office/officeart/2005/8/layout/process1" loCatId="process" qsTypeId="urn:microsoft.com/office/officeart/2005/8/quickstyle/simple4" qsCatId="simple" csTypeId="urn:microsoft.com/office/officeart/2005/8/colors/accent3_2" csCatId="accent3" phldr="1"/>
      <dgm:spPr/>
    </dgm:pt>
    <dgm:pt modelId="{0C2C1883-9D6C-4E2E-AE79-DE9069C7E5F5}">
      <dgm:prSet phldrT="[Text]"/>
      <dgm:spPr/>
      <dgm:t>
        <a:bodyPr/>
        <a:lstStyle/>
        <a:p>
          <a:r>
            <a:rPr lang="en-US" dirty="0">
              <a:latin typeface="Veteran Typewriter" panose="02000500000000000000" pitchFamily="2" charset="0"/>
            </a:rPr>
            <a:t>Introduction</a:t>
          </a:r>
        </a:p>
      </dgm:t>
    </dgm:pt>
    <dgm:pt modelId="{7F56731E-D75B-40C7-AAA1-88B41D1A5169}" type="parTrans" cxnId="{98A5E9DC-A256-45A3-AD9F-92FB690C2AFB}">
      <dgm:prSet/>
      <dgm:spPr/>
      <dgm:t>
        <a:bodyPr/>
        <a:lstStyle/>
        <a:p>
          <a:endParaRPr lang="en-US"/>
        </a:p>
      </dgm:t>
    </dgm:pt>
    <dgm:pt modelId="{3BBDE04C-9C39-4173-9ADC-FEAFB986AA0D}" type="sibTrans" cxnId="{98A5E9DC-A256-45A3-AD9F-92FB690C2AFB}">
      <dgm:prSet/>
      <dgm:spPr/>
      <dgm:t>
        <a:bodyPr/>
        <a:lstStyle/>
        <a:p>
          <a:endParaRPr lang="en-US" dirty="0"/>
        </a:p>
      </dgm:t>
    </dgm:pt>
    <dgm:pt modelId="{A28DDC70-9167-44BF-8BCA-38BA0FAEE0BC}">
      <dgm:prSet phldrT="[Text]"/>
      <dgm:spPr/>
      <dgm:t>
        <a:bodyPr/>
        <a:lstStyle/>
        <a:p>
          <a:r>
            <a:rPr lang="en-US" dirty="0">
              <a:latin typeface="Veteran Typewriter" panose="02000500000000000000" pitchFamily="2" charset="0"/>
            </a:rPr>
            <a:t>First Reading</a:t>
          </a:r>
        </a:p>
      </dgm:t>
    </dgm:pt>
    <dgm:pt modelId="{7A98E345-E8D1-4157-9AB2-265E0801C7C9}" type="parTrans" cxnId="{C83375FF-3194-4B16-8EAE-ABEEF85AA8CF}">
      <dgm:prSet/>
      <dgm:spPr/>
      <dgm:t>
        <a:bodyPr/>
        <a:lstStyle/>
        <a:p>
          <a:endParaRPr lang="en-US"/>
        </a:p>
      </dgm:t>
    </dgm:pt>
    <dgm:pt modelId="{375D6363-877D-4048-A060-A85DE42600B5}" type="sibTrans" cxnId="{C83375FF-3194-4B16-8EAE-ABEEF85AA8CF}">
      <dgm:prSet/>
      <dgm:spPr/>
      <dgm:t>
        <a:bodyPr/>
        <a:lstStyle/>
        <a:p>
          <a:endParaRPr lang="en-US" dirty="0"/>
        </a:p>
      </dgm:t>
    </dgm:pt>
    <dgm:pt modelId="{5EEC9BFB-E4EE-4000-BCD1-B0A6C2759E08}">
      <dgm:prSet phldrT="[Text]"/>
      <dgm:spPr/>
      <dgm:t>
        <a:bodyPr/>
        <a:lstStyle/>
        <a:p>
          <a:r>
            <a:rPr lang="en-US" dirty="0">
              <a:latin typeface="Veteran Typewriter" panose="02000500000000000000" pitchFamily="2" charset="0"/>
            </a:rPr>
            <a:t>Second Reading</a:t>
          </a:r>
        </a:p>
      </dgm:t>
    </dgm:pt>
    <dgm:pt modelId="{2670F2C2-506F-4240-ADFD-8720DBB6427D}" type="parTrans" cxnId="{92A8BC55-135B-4941-97D7-93C19DF66619}">
      <dgm:prSet/>
      <dgm:spPr/>
      <dgm:t>
        <a:bodyPr/>
        <a:lstStyle/>
        <a:p>
          <a:endParaRPr lang="en-US"/>
        </a:p>
      </dgm:t>
    </dgm:pt>
    <dgm:pt modelId="{4DF0C77E-A825-41B5-871D-7DAA0857A62E}" type="sibTrans" cxnId="{92A8BC55-135B-4941-97D7-93C19DF66619}">
      <dgm:prSet/>
      <dgm:spPr/>
      <dgm:t>
        <a:bodyPr/>
        <a:lstStyle/>
        <a:p>
          <a:endParaRPr lang="en-US" dirty="0"/>
        </a:p>
      </dgm:t>
    </dgm:pt>
    <dgm:pt modelId="{CCD33677-234B-4135-966F-DB2D7B984B19}">
      <dgm:prSet phldrT="[Text]"/>
      <dgm:spPr/>
      <dgm:t>
        <a:bodyPr/>
        <a:lstStyle/>
        <a:p>
          <a:r>
            <a:rPr lang="en-US" dirty="0"/>
            <a:t>Committee</a:t>
          </a:r>
        </a:p>
      </dgm:t>
    </dgm:pt>
    <dgm:pt modelId="{017D860F-A2E6-4CBB-A53F-6448BF0304E9}" type="parTrans" cxnId="{9AE5D821-DDBC-4454-B7EF-E09B28E9B65E}">
      <dgm:prSet/>
      <dgm:spPr/>
      <dgm:t>
        <a:bodyPr/>
        <a:lstStyle/>
        <a:p>
          <a:endParaRPr lang="en-US"/>
        </a:p>
      </dgm:t>
    </dgm:pt>
    <dgm:pt modelId="{EDC49DB6-ECD0-4340-914E-14CA73BB80E1}" type="sibTrans" cxnId="{9AE5D821-DDBC-4454-B7EF-E09B28E9B65E}">
      <dgm:prSet/>
      <dgm:spPr/>
      <dgm:t>
        <a:bodyPr/>
        <a:lstStyle/>
        <a:p>
          <a:endParaRPr lang="en-US" dirty="0"/>
        </a:p>
      </dgm:t>
    </dgm:pt>
    <dgm:pt modelId="{14DB25FA-9470-4819-B97C-7994EAE06B2D}">
      <dgm:prSet phldrT="[Text]"/>
      <dgm:spPr/>
      <dgm:t>
        <a:bodyPr/>
        <a:lstStyle/>
        <a:p>
          <a:r>
            <a:rPr lang="en-US" dirty="0"/>
            <a:t>Third Reading</a:t>
          </a:r>
        </a:p>
      </dgm:t>
    </dgm:pt>
    <dgm:pt modelId="{FBE7FF94-541D-4F10-A023-5572262CD397}" type="parTrans" cxnId="{390BBAD1-16EA-4AB6-B8FA-BD09847A0233}">
      <dgm:prSet/>
      <dgm:spPr/>
      <dgm:t>
        <a:bodyPr/>
        <a:lstStyle/>
        <a:p>
          <a:endParaRPr lang="en-US"/>
        </a:p>
      </dgm:t>
    </dgm:pt>
    <dgm:pt modelId="{EB76D545-E68B-42CC-99E4-08C2D1D89A4D}" type="sibTrans" cxnId="{390BBAD1-16EA-4AB6-B8FA-BD09847A0233}">
      <dgm:prSet/>
      <dgm:spPr/>
      <dgm:t>
        <a:bodyPr/>
        <a:lstStyle/>
        <a:p>
          <a:endParaRPr lang="en-US"/>
        </a:p>
      </dgm:t>
    </dgm:pt>
    <dgm:pt modelId="{A057D941-DE1F-49FF-A6C8-50907DE1B6D0}" type="pres">
      <dgm:prSet presAssocID="{ACCB4442-42A3-4B21-B868-4F3FF3859D9C}" presName="Name0" presStyleCnt="0">
        <dgm:presLayoutVars>
          <dgm:dir/>
          <dgm:resizeHandles val="exact"/>
        </dgm:presLayoutVars>
      </dgm:prSet>
      <dgm:spPr/>
    </dgm:pt>
    <dgm:pt modelId="{4879C571-E9CC-4D34-B470-0B7C60500C33}" type="pres">
      <dgm:prSet presAssocID="{0C2C1883-9D6C-4E2E-AE79-DE9069C7E5F5}" presName="node" presStyleLbl="node1" presStyleIdx="0" presStyleCnt="5">
        <dgm:presLayoutVars>
          <dgm:bulletEnabled val="1"/>
        </dgm:presLayoutVars>
      </dgm:prSet>
      <dgm:spPr/>
    </dgm:pt>
    <dgm:pt modelId="{4212676F-0082-45EC-8ED2-E420E7B11DCB}" type="pres">
      <dgm:prSet presAssocID="{3BBDE04C-9C39-4173-9ADC-FEAFB986AA0D}" presName="sibTrans" presStyleLbl="sibTrans2D1" presStyleIdx="0" presStyleCnt="4"/>
      <dgm:spPr/>
    </dgm:pt>
    <dgm:pt modelId="{D53BCD2E-1961-4CBD-839B-BB71A67E4F60}" type="pres">
      <dgm:prSet presAssocID="{3BBDE04C-9C39-4173-9ADC-FEAFB986AA0D}" presName="connectorText" presStyleLbl="sibTrans2D1" presStyleIdx="0" presStyleCnt="4"/>
      <dgm:spPr/>
    </dgm:pt>
    <dgm:pt modelId="{D94F93FA-862D-4E16-A54C-6716BCC7D7B0}" type="pres">
      <dgm:prSet presAssocID="{A28DDC70-9167-44BF-8BCA-38BA0FAEE0BC}" presName="node" presStyleLbl="node1" presStyleIdx="1" presStyleCnt="5">
        <dgm:presLayoutVars>
          <dgm:bulletEnabled val="1"/>
        </dgm:presLayoutVars>
      </dgm:prSet>
      <dgm:spPr/>
    </dgm:pt>
    <dgm:pt modelId="{0BA2DBC3-63BA-4104-9CB2-45DFA4CBB4EB}" type="pres">
      <dgm:prSet presAssocID="{375D6363-877D-4048-A060-A85DE42600B5}" presName="sibTrans" presStyleLbl="sibTrans2D1" presStyleIdx="1" presStyleCnt="4"/>
      <dgm:spPr/>
    </dgm:pt>
    <dgm:pt modelId="{5B9B806D-348C-4F67-89EA-DC9B16F92AB9}" type="pres">
      <dgm:prSet presAssocID="{375D6363-877D-4048-A060-A85DE42600B5}" presName="connectorText" presStyleLbl="sibTrans2D1" presStyleIdx="1" presStyleCnt="4"/>
      <dgm:spPr/>
    </dgm:pt>
    <dgm:pt modelId="{0BD6DCB3-A0C8-4907-921A-9BCDC647F93F}" type="pres">
      <dgm:prSet presAssocID="{5EEC9BFB-E4EE-4000-BCD1-B0A6C2759E08}" presName="node" presStyleLbl="node1" presStyleIdx="2" presStyleCnt="5">
        <dgm:presLayoutVars>
          <dgm:bulletEnabled val="1"/>
        </dgm:presLayoutVars>
      </dgm:prSet>
      <dgm:spPr/>
    </dgm:pt>
    <dgm:pt modelId="{C13B6007-0E7C-47C9-8B27-A155B7705586}" type="pres">
      <dgm:prSet presAssocID="{4DF0C77E-A825-41B5-871D-7DAA0857A62E}" presName="sibTrans" presStyleLbl="sibTrans2D1" presStyleIdx="2" presStyleCnt="4"/>
      <dgm:spPr/>
    </dgm:pt>
    <dgm:pt modelId="{B63AC445-F93B-46E3-8520-F0D12ABE6946}" type="pres">
      <dgm:prSet presAssocID="{4DF0C77E-A825-41B5-871D-7DAA0857A62E}" presName="connectorText" presStyleLbl="sibTrans2D1" presStyleIdx="2" presStyleCnt="4"/>
      <dgm:spPr/>
    </dgm:pt>
    <dgm:pt modelId="{08EA4F73-C621-4B95-BBEF-2E515FF4525F}" type="pres">
      <dgm:prSet presAssocID="{CCD33677-234B-4135-966F-DB2D7B984B19}" presName="node" presStyleLbl="node1" presStyleIdx="3" presStyleCnt="5">
        <dgm:presLayoutVars>
          <dgm:bulletEnabled val="1"/>
        </dgm:presLayoutVars>
      </dgm:prSet>
      <dgm:spPr/>
    </dgm:pt>
    <dgm:pt modelId="{D50FBB6D-2720-4125-AD4A-2532C9BEAD76}" type="pres">
      <dgm:prSet presAssocID="{EDC49DB6-ECD0-4340-914E-14CA73BB80E1}" presName="sibTrans" presStyleLbl="sibTrans2D1" presStyleIdx="3" presStyleCnt="4"/>
      <dgm:spPr/>
    </dgm:pt>
    <dgm:pt modelId="{94B6CCC2-64CE-48F1-82FC-37EBCB2A0181}" type="pres">
      <dgm:prSet presAssocID="{EDC49DB6-ECD0-4340-914E-14CA73BB80E1}" presName="connectorText" presStyleLbl="sibTrans2D1" presStyleIdx="3" presStyleCnt="4"/>
      <dgm:spPr/>
    </dgm:pt>
    <dgm:pt modelId="{6AB83A0E-706A-4D29-A506-3BB8BD71567E}" type="pres">
      <dgm:prSet presAssocID="{14DB25FA-9470-4819-B97C-7994EAE06B2D}" presName="node" presStyleLbl="node1" presStyleIdx="4" presStyleCnt="5">
        <dgm:presLayoutVars>
          <dgm:bulletEnabled val="1"/>
        </dgm:presLayoutVars>
      </dgm:prSet>
      <dgm:spPr/>
    </dgm:pt>
  </dgm:ptLst>
  <dgm:cxnLst>
    <dgm:cxn modelId="{CDED3008-BD8B-43FD-9AD7-095926205C28}" type="presOf" srcId="{3BBDE04C-9C39-4173-9ADC-FEAFB986AA0D}" destId="{D53BCD2E-1961-4CBD-839B-BB71A67E4F60}" srcOrd="1" destOrd="0" presId="urn:microsoft.com/office/officeart/2005/8/layout/process1"/>
    <dgm:cxn modelId="{5DF7D309-5A30-446D-98A5-B1AF56BFBC29}" type="presOf" srcId="{5EEC9BFB-E4EE-4000-BCD1-B0A6C2759E08}" destId="{0BD6DCB3-A0C8-4907-921A-9BCDC647F93F}" srcOrd="0" destOrd="0" presId="urn:microsoft.com/office/officeart/2005/8/layout/process1"/>
    <dgm:cxn modelId="{9AE5D821-DDBC-4454-B7EF-E09B28E9B65E}" srcId="{ACCB4442-42A3-4B21-B868-4F3FF3859D9C}" destId="{CCD33677-234B-4135-966F-DB2D7B984B19}" srcOrd="3" destOrd="0" parTransId="{017D860F-A2E6-4CBB-A53F-6448BF0304E9}" sibTransId="{EDC49DB6-ECD0-4340-914E-14CA73BB80E1}"/>
    <dgm:cxn modelId="{80386327-784E-435E-A207-0DB1641AABE1}" type="presOf" srcId="{375D6363-877D-4048-A060-A85DE42600B5}" destId="{5B9B806D-348C-4F67-89EA-DC9B16F92AB9}" srcOrd="1" destOrd="0" presId="urn:microsoft.com/office/officeart/2005/8/layout/process1"/>
    <dgm:cxn modelId="{3881142F-8925-401D-BE7A-09271C340414}" type="presOf" srcId="{4DF0C77E-A825-41B5-871D-7DAA0857A62E}" destId="{B63AC445-F93B-46E3-8520-F0D12ABE6946}" srcOrd="1" destOrd="0" presId="urn:microsoft.com/office/officeart/2005/8/layout/process1"/>
    <dgm:cxn modelId="{98DBAC37-BD5D-4F93-A865-72788810A784}" type="presOf" srcId="{EDC49DB6-ECD0-4340-914E-14CA73BB80E1}" destId="{94B6CCC2-64CE-48F1-82FC-37EBCB2A0181}" srcOrd="1" destOrd="0" presId="urn:microsoft.com/office/officeart/2005/8/layout/process1"/>
    <dgm:cxn modelId="{92A8BC55-135B-4941-97D7-93C19DF66619}" srcId="{ACCB4442-42A3-4B21-B868-4F3FF3859D9C}" destId="{5EEC9BFB-E4EE-4000-BCD1-B0A6C2759E08}" srcOrd="2" destOrd="0" parTransId="{2670F2C2-506F-4240-ADFD-8720DBB6427D}" sibTransId="{4DF0C77E-A825-41B5-871D-7DAA0857A62E}"/>
    <dgm:cxn modelId="{B69DD08E-44DC-46DD-9B8A-0612DD7E8CB1}" type="presOf" srcId="{A28DDC70-9167-44BF-8BCA-38BA0FAEE0BC}" destId="{D94F93FA-862D-4E16-A54C-6716BCC7D7B0}" srcOrd="0" destOrd="0" presId="urn:microsoft.com/office/officeart/2005/8/layout/process1"/>
    <dgm:cxn modelId="{8E413998-9D99-43FE-A9E8-ED04F6CA71E9}" type="presOf" srcId="{0C2C1883-9D6C-4E2E-AE79-DE9069C7E5F5}" destId="{4879C571-E9CC-4D34-B470-0B7C60500C33}" srcOrd="0" destOrd="0" presId="urn:microsoft.com/office/officeart/2005/8/layout/process1"/>
    <dgm:cxn modelId="{1A49829B-B3F6-4FAE-8BA3-8297780D03C3}" type="presOf" srcId="{4DF0C77E-A825-41B5-871D-7DAA0857A62E}" destId="{C13B6007-0E7C-47C9-8B27-A155B7705586}" srcOrd="0" destOrd="0" presId="urn:microsoft.com/office/officeart/2005/8/layout/process1"/>
    <dgm:cxn modelId="{F09042A7-A593-487D-8CEB-EFA856EF2648}" type="presOf" srcId="{ACCB4442-42A3-4B21-B868-4F3FF3859D9C}" destId="{A057D941-DE1F-49FF-A6C8-50907DE1B6D0}" srcOrd="0" destOrd="0" presId="urn:microsoft.com/office/officeart/2005/8/layout/process1"/>
    <dgm:cxn modelId="{30AFE3B6-A84F-4A2C-B5D5-7B664F8E7B44}" type="presOf" srcId="{3BBDE04C-9C39-4173-9ADC-FEAFB986AA0D}" destId="{4212676F-0082-45EC-8ED2-E420E7B11DCB}" srcOrd="0" destOrd="0" presId="urn:microsoft.com/office/officeart/2005/8/layout/process1"/>
    <dgm:cxn modelId="{390BBAD1-16EA-4AB6-B8FA-BD09847A0233}" srcId="{ACCB4442-42A3-4B21-B868-4F3FF3859D9C}" destId="{14DB25FA-9470-4819-B97C-7994EAE06B2D}" srcOrd="4" destOrd="0" parTransId="{FBE7FF94-541D-4F10-A023-5572262CD397}" sibTransId="{EB76D545-E68B-42CC-99E4-08C2D1D89A4D}"/>
    <dgm:cxn modelId="{98A5E9DC-A256-45A3-AD9F-92FB690C2AFB}" srcId="{ACCB4442-42A3-4B21-B868-4F3FF3859D9C}" destId="{0C2C1883-9D6C-4E2E-AE79-DE9069C7E5F5}" srcOrd="0" destOrd="0" parTransId="{7F56731E-D75B-40C7-AAA1-88B41D1A5169}" sibTransId="{3BBDE04C-9C39-4173-9ADC-FEAFB986AA0D}"/>
    <dgm:cxn modelId="{F811DEDD-A5F0-42A5-A514-3DF6C7EAD306}" type="presOf" srcId="{CCD33677-234B-4135-966F-DB2D7B984B19}" destId="{08EA4F73-C621-4B95-BBEF-2E515FF4525F}" srcOrd="0" destOrd="0" presId="urn:microsoft.com/office/officeart/2005/8/layout/process1"/>
    <dgm:cxn modelId="{B61C40E0-796D-44F5-8E97-B99089FDE004}" type="presOf" srcId="{14DB25FA-9470-4819-B97C-7994EAE06B2D}" destId="{6AB83A0E-706A-4D29-A506-3BB8BD71567E}" srcOrd="0" destOrd="0" presId="urn:microsoft.com/office/officeart/2005/8/layout/process1"/>
    <dgm:cxn modelId="{277E82E4-4369-4D85-9B6E-3E30CA317C9E}" type="presOf" srcId="{375D6363-877D-4048-A060-A85DE42600B5}" destId="{0BA2DBC3-63BA-4104-9CB2-45DFA4CBB4EB}" srcOrd="0" destOrd="0" presId="urn:microsoft.com/office/officeart/2005/8/layout/process1"/>
    <dgm:cxn modelId="{3CA292E7-BA0F-4834-864C-CD4186A8C6F9}" type="presOf" srcId="{EDC49DB6-ECD0-4340-914E-14CA73BB80E1}" destId="{D50FBB6D-2720-4125-AD4A-2532C9BEAD76}" srcOrd="0" destOrd="0" presId="urn:microsoft.com/office/officeart/2005/8/layout/process1"/>
    <dgm:cxn modelId="{C83375FF-3194-4B16-8EAE-ABEEF85AA8CF}" srcId="{ACCB4442-42A3-4B21-B868-4F3FF3859D9C}" destId="{A28DDC70-9167-44BF-8BCA-38BA0FAEE0BC}" srcOrd="1" destOrd="0" parTransId="{7A98E345-E8D1-4157-9AB2-265E0801C7C9}" sibTransId="{375D6363-877D-4048-A060-A85DE42600B5}"/>
    <dgm:cxn modelId="{3DD7C4A3-153B-417A-BC69-62894EE612F1}" type="presParOf" srcId="{A057D941-DE1F-49FF-A6C8-50907DE1B6D0}" destId="{4879C571-E9CC-4D34-B470-0B7C60500C33}" srcOrd="0" destOrd="0" presId="urn:microsoft.com/office/officeart/2005/8/layout/process1"/>
    <dgm:cxn modelId="{C7FEF454-3EF8-4A80-B78B-691E83C3B25A}" type="presParOf" srcId="{A057D941-DE1F-49FF-A6C8-50907DE1B6D0}" destId="{4212676F-0082-45EC-8ED2-E420E7B11DCB}" srcOrd="1" destOrd="0" presId="urn:microsoft.com/office/officeart/2005/8/layout/process1"/>
    <dgm:cxn modelId="{A7E73FDD-EE00-4120-9601-12659A1F9D05}" type="presParOf" srcId="{4212676F-0082-45EC-8ED2-E420E7B11DCB}" destId="{D53BCD2E-1961-4CBD-839B-BB71A67E4F60}" srcOrd="0" destOrd="0" presId="urn:microsoft.com/office/officeart/2005/8/layout/process1"/>
    <dgm:cxn modelId="{274EE1E7-C9F4-4FCB-B11C-EAE856465EAE}" type="presParOf" srcId="{A057D941-DE1F-49FF-A6C8-50907DE1B6D0}" destId="{D94F93FA-862D-4E16-A54C-6716BCC7D7B0}" srcOrd="2" destOrd="0" presId="urn:microsoft.com/office/officeart/2005/8/layout/process1"/>
    <dgm:cxn modelId="{B24FEE5C-7F5A-4E73-93D3-665689FA24AB}" type="presParOf" srcId="{A057D941-DE1F-49FF-A6C8-50907DE1B6D0}" destId="{0BA2DBC3-63BA-4104-9CB2-45DFA4CBB4EB}" srcOrd="3" destOrd="0" presId="urn:microsoft.com/office/officeart/2005/8/layout/process1"/>
    <dgm:cxn modelId="{F8265655-040D-426B-829A-6D164DF9D377}" type="presParOf" srcId="{0BA2DBC3-63BA-4104-9CB2-45DFA4CBB4EB}" destId="{5B9B806D-348C-4F67-89EA-DC9B16F92AB9}" srcOrd="0" destOrd="0" presId="urn:microsoft.com/office/officeart/2005/8/layout/process1"/>
    <dgm:cxn modelId="{57E17CD9-A693-41B0-88AF-4136C2042BE7}" type="presParOf" srcId="{A057D941-DE1F-49FF-A6C8-50907DE1B6D0}" destId="{0BD6DCB3-A0C8-4907-921A-9BCDC647F93F}" srcOrd="4" destOrd="0" presId="urn:microsoft.com/office/officeart/2005/8/layout/process1"/>
    <dgm:cxn modelId="{9DC6BB7E-6DD0-4F2A-B940-CEE1E0B664D4}" type="presParOf" srcId="{A057D941-DE1F-49FF-A6C8-50907DE1B6D0}" destId="{C13B6007-0E7C-47C9-8B27-A155B7705586}" srcOrd="5" destOrd="0" presId="urn:microsoft.com/office/officeart/2005/8/layout/process1"/>
    <dgm:cxn modelId="{1E7B0286-011F-4B9B-8213-4D03C84DFE69}" type="presParOf" srcId="{C13B6007-0E7C-47C9-8B27-A155B7705586}" destId="{B63AC445-F93B-46E3-8520-F0D12ABE6946}" srcOrd="0" destOrd="0" presId="urn:microsoft.com/office/officeart/2005/8/layout/process1"/>
    <dgm:cxn modelId="{F9F78015-9FE3-4511-AEB8-18C1CCF14C73}" type="presParOf" srcId="{A057D941-DE1F-49FF-A6C8-50907DE1B6D0}" destId="{08EA4F73-C621-4B95-BBEF-2E515FF4525F}" srcOrd="6" destOrd="0" presId="urn:microsoft.com/office/officeart/2005/8/layout/process1"/>
    <dgm:cxn modelId="{EEEEEA5D-2940-4A91-8F9C-8138AB5A1EAC}" type="presParOf" srcId="{A057D941-DE1F-49FF-A6C8-50907DE1B6D0}" destId="{D50FBB6D-2720-4125-AD4A-2532C9BEAD76}" srcOrd="7" destOrd="0" presId="urn:microsoft.com/office/officeart/2005/8/layout/process1"/>
    <dgm:cxn modelId="{4C855B66-B6D8-4BE5-ACEF-4847E9E975B2}" type="presParOf" srcId="{D50FBB6D-2720-4125-AD4A-2532C9BEAD76}" destId="{94B6CCC2-64CE-48F1-82FC-37EBCB2A0181}" srcOrd="0" destOrd="0" presId="urn:microsoft.com/office/officeart/2005/8/layout/process1"/>
    <dgm:cxn modelId="{E6F167BE-2FB9-4B68-AC09-37767BA12EB9}" type="presParOf" srcId="{A057D941-DE1F-49FF-A6C8-50907DE1B6D0}" destId="{6AB83A0E-706A-4D29-A506-3BB8BD71567E}"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3748D-768F-42F4-AFFF-961EC62B8485}">
      <dsp:nvSpPr>
        <dsp:cNvPr id="0" name=""/>
        <dsp:cNvSpPr/>
      </dsp:nvSpPr>
      <dsp:spPr>
        <a:xfrm>
          <a:off x="5357" y="1551582"/>
          <a:ext cx="1601390" cy="960834"/>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Veteran Typewriter" panose="02000500000000000000" pitchFamily="2" charset="0"/>
            </a:rPr>
            <a:t>House of Commons</a:t>
          </a:r>
        </a:p>
      </dsp:txBody>
      <dsp:txXfrm>
        <a:off x="33499" y="1579724"/>
        <a:ext cx="1545106" cy="904550"/>
      </dsp:txXfrm>
    </dsp:sp>
    <dsp:sp modelId="{42078828-8A54-4881-B460-3642D2062ABA}">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766887" y="1912856"/>
        <a:ext cx="237646" cy="238286"/>
      </dsp:txXfrm>
    </dsp:sp>
    <dsp:sp modelId="{05D04583-62C9-41D2-8AFE-150A2683C6D9}">
      <dsp:nvSpPr>
        <dsp:cNvPr id="0" name=""/>
        <dsp:cNvSpPr/>
      </dsp:nvSpPr>
      <dsp:spPr>
        <a:xfrm>
          <a:off x="2247304" y="1551582"/>
          <a:ext cx="1601390" cy="960834"/>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Veteran Typewriter" panose="02000500000000000000" pitchFamily="2" charset="0"/>
            </a:rPr>
            <a:t>The Senate</a:t>
          </a:r>
        </a:p>
      </dsp:txBody>
      <dsp:txXfrm>
        <a:off x="2275446" y="1579724"/>
        <a:ext cx="1545106" cy="904550"/>
      </dsp:txXfrm>
    </dsp:sp>
    <dsp:sp modelId="{8F8C7FDC-27F6-4C91-8725-792B8FB01C8C}">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008834" y="1912856"/>
        <a:ext cx="237646" cy="238286"/>
      </dsp:txXfrm>
    </dsp:sp>
    <dsp:sp modelId="{7DF413E3-635F-4570-840A-CCFCF90345F4}">
      <dsp:nvSpPr>
        <dsp:cNvPr id="0" name=""/>
        <dsp:cNvSpPr/>
      </dsp:nvSpPr>
      <dsp:spPr>
        <a:xfrm>
          <a:off x="4489251" y="1551582"/>
          <a:ext cx="1601390" cy="960834"/>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latin typeface="Veteran Typewriter" panose="02000500000000000000" pitchFamily="2" charset="0"/>
            </a:rPr>
            <a:t>Royal Assent</a:t>
          </a:r>
        </a:p>
      </dsp:txBody>
      <dsp:txXfrm>
        <a:off x="4517393" y="1579724"/>
        <a:ext cx="1545106" cy="9045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3748D-768F-42F4-AFFF-961EC62B8485}">
      <dsp:nvSpPr>
        <dsp:cNvPr id="0" name=""/>
        <dsp:cNvSpPr/>
      </dsp:nvSpPr>
      <dsp:spPr>
        <a:xfrm>
          <a:off x="5357" y="1551582"/>
          <a:ext cx="1601390" cy="960834"/>
        </a:xfrm>
        <a:prstGeom prst="roundRect">
          <a:avLst>
            <a:gd name="adj" fmla="val 10000"/>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House of Commons</a:t>
          </a:r>
        </a:p>
      </dsp:txBody>
      <dsp:txXfrm>
        <a:off x="33499" y="1579724"/>
        <a:ext cx="1545106" cy="904550"/>
      </dsp:txXfrm>
    </dsp:sp>
    <dsp:sp modelId="{42078828-8A54-4881-B460-3642D2062ABA}">
      <dsp:nvSpPr>
        <dsp:cNvPr id="0" name=""/>
        <dsp:cNvSpPr/>
      </dsp:nvSpPr>
      <dsp:spPr>
        <a:xfrm>
          <a:off x="1766887"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1766887" y="1912856"/>
        <a:ext cx="237646" cy="238286"/>
      </dsp:txXfrm>
    </dsp:sp>
    <dsp:sp modelId="{05D04583-62C9-41D2-8AFE-150A2683C6D9}">
      <dsp:nvSpPr>
        <dsp:cNvPr id="0" name=""/>
        <dsp:cNvSpPr/>
      </dsp:nvSpPr>
      <dsp:spPr>
        <a:xfrm>
          <a:off x="2247304" y="1551582"/>
          <a:ext cx="1601390" cy="960834"/>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The Senate</a:t>
          </a:r>
        </a:p>
      </dsp:txBody>
      <dsp:txXfrm>
        <a:off x="2275446" y="1579724"/>
        <a:ext cx="1545106" cy="904550"/>
      </dsp:txXfrm>
    </dsp:sp>
    <dsp:sp modelId="{8F8C7FDC-27F6-4C91-8725-792B8FB01C8C}">
      <dsp:nvSpPr>
        <dsp:cNvPr id="0" name=""/>
        <dsp:cNvSpPr/>
      </dsp:nvSpPr>
      <dsp:spPr>
        <a:xfrm>
          <a:off x="4008834" y="1833427"/>
          <a:ext cx="339494" cy="39714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dirty="0"/>
        </a:p>
      </dsp:txBody>
      <dsp:txXfrm>
        <a:off x="4008834" y="1912856"/>
        <a:ext cx="237646" cy="238286"/>
      </dsp:txXfrm>
    </dsp:sp>
    <dsp:sp modelId="{7DF413E3-635F-4570-840A-CCFCF90345F4}">
      <dsp:nvSpPr>
        <dsp:cNvPr id="0" name=""/>
        <dsp:cNvSpPr/>
      </dsp:nvSpPr>
      <dsp:spPr>
        <a:xfrm>
          <a:off x="4489251" y="1551582"/>
          <a:ext cx="1601390" cy="960834"/>
        </a:xfrm>
        <a:prstGeom prst="roundRect">
          <a:avLst>
            <a:gd name="adj" fmla="val 10000"/>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Royal Assent</a:t>
          </a:r>
        </a:p>
      </dsp:txBody>
      <dsp:txXfrm>
        <a:off x="4517393" y="1579724"/>
        <a:ext cx="1545106" cy="904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9C571-E9CC-4D34-B470-0B7C60500C33}">
      <dsp:nvSpPr>
        <dsp:cNvPr id="0" name=""/>
        <dsp:cNvSpPr/>
      </dsp:nvSpPr>
      <dsp:spPr>
        <a:xfrm>
          <a:off x="4018"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Introduction</a:t>
          </a:r>
        </a:p>
      </dsp:txBody>
      <dsp:txXfrm>
        <a:off x="25909" y="257783"/>
        <a:ext cx="1201909" cy="703632"/>
      </dsp:txXfrm>
    </dsp:sp>
    <dsp:sp modelId="{4212676F-0082-45EC-8ED2-E420E7B11DCB}">
      <dsp:nvSpPr>
        <dsp:cNvPr id="0" name=""/>
        <dsp:cNvSpPr/>
      </dsp:nvSpPr>
      <dsp:spPr>
        <a:xfrm>
          <a:off x="1374278"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374278" y="516920"/>
        <a:ext cx="184860" cy="185359"/>
      </dsp:txXfrm>
    </dsp:sp>
    <dsp:sp modelId="{D94F93FA-862D-4E16-A54C-6716BCC7D7B0}">
      <dsp:nvSpPr>
        <dsp:cNvPr id="0" name=""/>
        <dsp:cNvSpPr/>
      </dsp:nvSpPr>
      <dsp:spPr>
        <a:xfrm>
          <a:off x="1747986"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First Reading</a:t>
          </a:r>
        </a:p>
      </dsp:txBody>
      <dsp:txXfrm>
        <a:off x="1769877" y="257783"/>
        <a:ext cx="1201909" cy="703632"/>
      </dsp:txXfrm>
    </dsp:sp>
    <dsp:sp modelId="{0BA2DBC3-63BA-4104-9CB2-45DFA4CBB4EB}">
      <dsp:nvSpPr>
        <dsp:cNvPr id="0" name=""/>
        <dsp:cNvSpPr/>
      </dsp:nvSpPr>
      <dsp:spPr>
        <a:xfrm>
          <a:off x="3118246"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118246" y="516920"/>
        <a:ext cx="184860" cy="185359"/>
      </dsp:txXfrm>
    </dsp:sp>
    <dsp:sp modelId="{0BD6DCB3-A0C8-4907-921A-9BCDC647F93F}">
      <dsp:nvSpPr>
        <dsp:cNvPr id="0" name=""/>
        <dsp:cNvSpPr/>
      </dsp:nvSpPr>
      <dsp:spPr>
        <a:xfrm>
          <a:off x="3491954"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Second Reading</a:t>
          </a:r>
        </a:p>
      </dsp:txBody>
      <dsp:txXfrm>
        <a:off x="3513845" y="257783"/>
        <a:ext cx="1201909" cy="703632"/>
      </dsp:txXfrm>
    </dsp:sp>
    <dsp:sp modelId="{C13B6007-0E7C-47C9-8B27-A155B7705586}">
      <dsp:nvSpPr>
        <dsp:cNvPr id="0" name=""/>
        <dsp:cNvSpPr/>
      </dsp:nvSpPr>
      <dsp:spPr>
        <a:xfrm>
          <a:off x="4862214"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862214" y="516920"/>
        <a:ext cx="184860" cy="185359"/>
      </dsp:txXfrm>
    </dsp:sp>
    <dsp:sp modelId="{08EA4F73-C621-4B95-BBEF-2E515FF4525F}">
      <dsp:nvSpPr>
        <dsp:cNvPr id="0" name=""/>
        <dsp:cNvSpPr/>
      </dsp:nvSpPr>
      <dsp:spPr>
        <a:xfrm>
          <a:off x="5235922"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Committee</a:t>
          </a:r>
        </a:p>
      </dsp:txBody>
      <dsp:txXfrm>
        <a:off x="5257813" y="257783"/>
        <a:ext cx="1201909" cy="703632"/>
      </dsp:txXfrm>
    </dsp:sp>
    <dsp:sp modelId="{D50FBB6D-2720-4125-AD4A-2532C9BEAD76}">
      <dsp:nvSpPr>
        <dsp:cNvPr id="0" name=""/>
        <dsp:cNvSpPr/>
      </dsp:nvSpPr>
      <dsp:spPr>
        <a:xfrm>
          <a:off x="6606182"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6606182" y="516920"/>
        <a:ext cx="184860" cy="185359"/>
      </dsp:txXfrm>
    </dsp:sp>
    <dsp:sp modelId="{6AB83A0E-706A-4D29-A506-3BB8BD71567E}">
      <dsp:nvSpPr>
        <dsp:cNvPr id="0" name=""/>
        <dsp:cNvSpPr/>
      </dsp:nvSpPr>
      <dsp:spPr>
        <a:xfrm>
          <a:off x="6979890"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Third Reading</a:t>
          </a:r>
        </a:p>
      </dsp:txBody>
      <dsp:txXfrm>
        <a:off x="7001781" y="257783"/>
        <a:ext cx="1201909" cy="703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9C571-E9CC-4D34-B470-0B7C60500C33}">
      <dsp:nvSpPr>
        <dsp:cNvPr id="0" name=""/>
        <dsp:cNvSpPr/>
      </dsp:nvSpPr>
      <dsp:spPr>
        <a:xfrm>
          <a:off x="4018"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Introduction</a:t>
          </a:r>
        </a:p>
      </dsp:txBody>
      <dsp:txXfrm>
        <a:off x="25909" y="257783"/>
        <a:ext cx="1201909" cy="703632"/>
      </dsp:txXfrm>
    </dsp:sp>
    <dsp:sp modelId="{4212676F-0082-45EC-8ED2-E420E7B11DCB}">
      <dsp:nvSpPr>
        <dsp:cNvPr id="0" name=""/>
        <dsp:cNvSpPr/>
      </dsp:nvSpPr>
      <dsp:spPr>
        <a:xfrm>
          <a:off x="1374278"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1374278" y="516920"/>
        <a:ext cx="184860" cy="185359"/>
      </dsp:txXfrm>
    </dsp:sp>
    <dsp:sp modelId="{D94F93FA-862D-4E16-A54C-6716BCC7D7B0}">
      <dsp:nvSpPr>
        <dsp:cNvPr id="0" name=""/>
        <dsp:cNvSpPr/>
      </dsp:nvSpPr>
      <dsp:spPr>
        <a:xfrm>
          <a:off x="1747986"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First Reading</a:t>
          </a:r>
        </a:p>
      </dsp:txBody>
      <dsp:txXfrm>
        <a:off x="1769877" y="257783"/>
        <a:ext cx="1201909" cy="703632"/>
      </dsp:txXfrm>
    </dsp:sp>
    <dsp:sp modelId="{0BA2DBC3-63BA-4104-9CB2-45DFA4CBB4EB}">
      <dsp:nvSpPr>
        <dsp:cNvPr id="0" name=""/>
        <dsp:cNvSpPr/>
      </dsp:nvSpPr>
      <dsp:spPr>
        <a:xfrm>
          <a:off x="3118246"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3118246" y="516920"/>
        <a:ext cx="184860" cy="185359"/>
      </dsp:txXfrm>
    </dsp:sp>
    <dsp:sp modelId="{0BD6DCB3-A0C8-4907-921A-9BCDC647F93F}">
      <dsp:nvSpPr>
        <dsp:cNvPr id="0" name=""/>
        <dsp:cNvSpPr/>
      </dsp:nvSpPr>
      <dsp:spPr>
        <a:xfrm>
          <a:off x="3491954"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Veteran Typewriter" panose="02000500000000000000" pitchFamily="2" charset="0"/>
            </a:rPr>
            <a:t>Second Reading</a:t>
          </a:r>
        </a:p>
      </dsp:txBody>
      <dsp:txXfrm>
        <a:off x="3513845" y="257783"/>
        <a:ext cx="1201909" cy="703632"/>
      </dsp:txXfrm>
    </dsp:sp>
    <dsp:sp modelId="{C13B6007-0E7C-47C9-8B27-A155B7705586}">
      <dsp:nvSpPr>
        <dsp:cNvPr id="0" name=""/>
        <dsp:cNvSpPr/>
      </dsp:nvSpPr>
      <dsp:spPr>
        <a:xfrm>
          <a:off x="4862214"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4862214" y="516920"/>
        <a:ext cx="184860" cy="185359"/>
      </dsp:txXfrm>
    </dsp:sp>
    <dsp:sp modelId="{08EA4F73-C621-4B95-BBEF-2E515FF4525F}">
      <dsp:nvSpPr>
        <dsp:cNvPr id="0" name=""/>
        <dsp:cNvSpPr/>
      </dsp:nvSpPr>
      <dsp:spPr>
        <a:xfrm>
          <a:off x="5235922"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Committee</a:t>
          </a:r>
        </a:p>
      </dsp:txBody>
      <dsp:txXfrm>
        <a:off x="5257813" y="257783"/>
        <a:ext cx="1201909" cy="703632"/>
      </dsp:txXfrm>
    </dsp:sp>
    <dsp:sp modelId="{D50FBB6D-2720-4125-AD4A-2532C9BEAD76}">
      <dsp:nvSpPr>
        <dsp:cNvPr id="0" name=""/>
        <dsp:cNvSpPr/>
      </dsp:nvSpPr>
      <dsp:spPr>
        <a:xfrm>
          <a:off x="6606182" y="455134"/>
          <a:ext cx="264086" cy="308931"/>
        </a:xfrm>
        <a:prstGeom prst="rightArrow">
          <a:avLst>
            <a:gd name="adj1" fmla="val 60000"/>
            <a:gd name="adj2" fmla="val 50000"/>
          </a:avLst>
        </a:prstGeom>
        <a:gradFill rotWithShape="0">
          <a:gsLst>
            <a:gs pos="0">
              <a:schemeClr val="accent3">
                <a:tint val="60000"/>
                <a:hueOff val="0"/>
                <a:satOff val="0"/>
                <a:lumOff val="0"/>
                <a:alphaOff val="0"/>
                <a:shade val="51000"/>
                <a:satMod val="130000"/>
              </a:schemeClr>
            </a:gs>
            <a:gs pos="80000">
              <a:schemeClr val="accent3">
                <a:tint val="60000"/>
                <a:hueOff val="0"/>
                <a:satOff val="0"/>
                <a:lumOff val="0"/>
                <a:alphaOff val="0"/>
                <a:shade val="93000"/>
                <a:satMod val="130000"/>
              </a:schemeClr>
            </a:gs>
            <a:gs pos="100000">
              <a:schemeClr val="accent3">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6606182" y="516920"/>
        <a:ext cx="184860" cy="185359"/>
      </dsp:txXfrm>
    </dsp:sp>
    <dsp:sp modelId="{6AB83A0E-706A-4D29-A506-3BB8BD71567E}">
      <dsp:nvSpPr>
        <dsp:cNvPr id="0" name=""/>
        <dsp:cNvSpPr/>
      </dsp:nvSpPr>
      <dsp:spPr>
        <a:xfrm>
          <a:off x="6979890" y="235892"/>
          <a:ext cx="1245691" cy="747414"/>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Third Reading</a:t>
          </a:r>
        </a:p>
      </dsp:txBody>
      <dsp:txXfrm>
        <a:off x="7001781" y="257783"/>
        <a:ext cx="1201909" cy="70363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E401736-51FD-4E2F-90D3-DB0932224A7A}" type="datetimeFigureOut">
              <a:rPr lang="en-US"/>
              <a:pPr>
                <a:defRPr/>
              </a:pPr>
              <a:t>1/30/2023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63E71BC-A047-400E-B24A-466C11B80C98}" type="slidenum">
              <a:rPr lang="en-US"/>
              <a:pPr>
                <a:defRPr/>
              </a:pPr>
              <a:t>‹#›</a:t>
            </a:fld>
            <a:endParaRPr lang="en-US" dirty="0"/>
          </a:p>
        </p:txBody>
      </p:sp>
    </p:spTree>
    <p:extLst>
      <p:ext uri="{BB962C8B-B14F-4D97-AF65-F5344CB8AC3E}">
        <p14:creationId xmlns:p14="http://schemas.microsoft.com/office/powerpoint/2010/main" val="36002982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roboto"/>
              </a:rPr>
              <a:t>The head of the Senate Mace is divided into four panels, the first of which shows the French fleur-de-lis, the second showing the Irish harp, the third showing an English rose and Scottish thistle, and the fourth showing the Great Seal of Lower Canada. In the centre of the Crown is the coat of arms of the United Kingdom. </a:t>
            </a:r>
            <a:br>
              <a:rPr lang="en-US" b="0" i="0" dirty="0">
                <a:solidFill>
                  <a:srgbClr val="000000"/>
                </a:solidFill>
                <a:effectLst/>
                <a:latin typeface="roboto"/>
              </a:rPr>
            </a:br>
            <a:br>
              <a:rPr lang="en-US" b="0" i="0" dirty="0">
                <a:solidFill>
                  <a:srgbClr val="000000"/>
                </a:solidFill>
                <a:effectLst/>
                <a:latin typeface="roboto"/>
              </a:rPr>
            </a:br>
            <a:r>
              <a:rPr lang="en-US" b="0" i="0" dirty="0">
                <a:solidFill>
                  <a:srgbClr val="000000"/>
                </a:solidFill>
                <a:effectLst/>
                <a:latin typeface="roboto"/>
              </a:rPr>
              <a:t>After the Mace Bearer carries it into the Red Chamber, he or she places it on a red cushion on the Clerk’s Table with the crown facing the Speaker. </a:t>
            </a:r>
            <a:br>
              <a:rPr lang="en-US" b="0" i="0" dirty="0">
                <a:solidFill>
                  <a:srgbClr val="000000"/>
                </a:solidFill>
                <a:effectLst/>
                <a:latin typeface="roboto"/>
              </a:rPr>
            </a:br>
            <a:r>
              <a:rPr lang="en-US" b="0" i="0" dirty="0">
                <a:solidFill>
                  <a:srgbClr val="000000"/>
                </a:solidFill>
                <a:effectLst/>
                <a:latin typeface="roboto"/>
              </a:rPr>
              <a:t>The mace must be present on the table for the Senate to conduct its business, and stays in its place until the end of each sitting. </a:t>
            </a:r>
            <a:br>
              <a:rPr lang="en-US" b="0" i="0" dirty="0">
                <a:solidFill>
                  <a:srgbClr val="000000"/>
                </a:solidFill>
                <a:effectLst/>
                <a:latin typeface="roboto"/>
              </a:rPr>
            </a:br>
            <a:r>
              <a:rPr lang="en-US" b="0" i="0" dirty="0">
                <a:solidFill>
                  <a:srgbClr val="000000"/>
                </a:solidFill>
                <a:effectLst/>
                <a:latin typeface="roboto"/>
              </a:rPr>
              <a:t>During meetings of the Committee of the Whole, the mace is placed under the table. </a:t>
            </a:r>
            <a:br>
              <a:rPr lang="en-US" b="0" i="0" dirty="0">
                <a:solidFill>
                  <a:srgbClr val="000000"/>
                </a:solidFill>
                <a:effectLst/>
                <a:latin typeface="roboto"/>
              </a:rPr>
            </a:br>
            <a:endParaRPr lang="en-US" b="0" i="0" dirty="0">
              <a:solidFill>
                <a:srgbClr val="000000"/>
              </a:solidFill>
              <a:effectLst/>
              <a:latin typeface="roboto"/>
            </a:endParaRPr>
          </a:p>
          <a:p>
            <a:pPr algn="l"/>
            <a:r>
              <a:rPr lang="en-US" b="0" i="0" dirty="0">
                <a:solidFill>
                  <a:srgbClr val="000000"/>
                </a:solidFill>
                <a:effectLst/>
                <a:latin typeface="roboto"/>
              </a:rPr>
              <a:t>During ceremonies of state when the Governor General is present in the Senate Chamber, the mace is held upright by the Mace Bearer near the thrones. </a:t>
            </a:r>
            <a:br>
              <a:rPr lang="en-US" b="0" i="0" dirty="0">
                <a:solidFill>
                  <a:srgbClr val="000000"/>
                </a:solidFill>
                <a:effectLst/>
                <a:latin typeface="roboto"/>
              </a:rPr>
            </a:br>
            <a:r>
              <a:rPr lang="en-US" b="0" i="0" dirty="0">
                <a:solidFill>
                  <a:srgbClr val="000000"/>
                </a:solidFill>
                <a:effectLst/>
                <a:latin typeface="roboto"/>
              </a:rPr>
              <a:t>When the monarch is in the Senate Chamber, the mace is covered with a cloth, since it is unnecessary to symbolize the monarch when he or she is present. </a:t>
            </a:r>
            <a:br>
              <a:rPr lang="en-US" b="0" i="0" dirty="0">
                <a:solidFill>
                  <a:srgbClr val="000000"/>
                </a:solidFill>
                <a:effectLst/>
                <a:latin typeface="roboto"/>
              </a:rPr>
            </a:br>
            <a:r>
              <a:rPr lang="en-US" b="0" i="0" dirty="0">
                <a:solidFill>
                  <a:srgbClr val="000000"/>
                </a:solidFill>
                <a:effectLst/>
                <a:latin typeface="roboto"/>
              </a:rPr>
              <a:t>When the mace is not in use for Senate proceedings, it is stored in a cabinet in the Speaker's office.</a:t>
            </a:r>
            <a:br>
              <a:rPr lang="en-US" b="0" i="0" dirty="0">
                <a:solidFill>
                  <a:srgbClr val="000000"/>
                </a:solidFill>
                <a:effectLst/>
                <a:latin typeface="roboto"/>
              </a:rPr>
            </a:br>
            <a:br>
              <a:rPr lang="en-US" b="0" i="0" dirty="0">
                <a:solidFill>
                  <a:srgbClr val="000000"/>
                </a:solidFill>
                <a:effectLst/>
                <a:latin typeface="roboto"/>
              </a:rPr>
            </a:br>
            <a:r>
              <a:rPr lang="en-US" b="0" i="0" dirty="0">
                <a:solidFill>
                  <a:srgbClr val="000000"/>
                </a:solidFill>
                <a:effectLst/>
                <a:latin typeface="roboto"/>
              </a:rPr>
              <a:t>Pictured is Kevin Vickers who protected MPPs during the Parliament Hill Shootings of October 22, 2014. Vickers used his handgun not the mace.</a:t>
            </a:r>
          </a:p>
        </p:txBody>
      </p:sp>
      <p:sp>
        <p:nvSpPr>
          <p:cNvPr id="4" name="Slide Number Placeholder 3"/>
          <p:cNvSpPr>
            <a:spLocks noGrp="1"/>
          </p:cNvSpPr>
          <p:nvPr>
            <p:ph type="sldNum" sz="quarter" idx="5"/>
          </p:nvPr>
        </p:nvSpPr>
        <p:spPr/>
        <p:txBody>
          <a:bodyPr/>
          <a:lstStyle/>
          <a:p>
            <a:pPr>
              <a:defRPr/>
            </a:pPr>
            <a:fld id="{263E71BC-A047-400E-B24A-466C11B80C98}" type="slidenum">
              <a:rPr lang="en-US" smtClean="0"/>
              <a:pPr>
                <a:defRPr/>
              </a:pPr>
              <a:t>7</a:t>
            </a:fld>
            <a:endParaRPr lang="en-US" dirty="0"/>
          </a:p>
        </p:txBody>
      </p:sp>
    </p:spTree>
    <p:extLst>
      <p:ext uri="{BB962C8B-B14F-4D97-AF65-F5344CB8AC3E}">
        <p14:creationId xmlns:p14="http://schemas.microsoft.com/office/powerpoint/2010/main" val="1216159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Ottawa-Vanier MP Mauril Belanger used a text-to-speech program on his tablet to kick off second reading debate on his private member's bill to make O Canada use gender neutral language. This is Bill C-210</a:t>
            </a:r>
            <a:endParaRPr lang="en-CA" dirty="0"/>
          </a:p>
        </p:txBody>
      </p:sp>
      <p:sp>
        <p:nvSpPr>
          <p:cNvPr id="4" name="Slide Number Placeholder 3"/>
          <p:cNvSpPr>
            <a:spLocks noGrp="1"/>
          </p:cNvSpPr>
          <p:nvPr>
            <p:ph type="sldNum" sz="quarter" idx="5"/>
          </p:nvPr>
        </p:nvSpPr>
        <p:spPr/>
        <p:txBody>
          <a:bodyPr/>
          <a:lstStyle/>
          <a:p>
            <a:pPr>
              <a:defRPr/>
            </a:pPr>
            <a:fld id="{263E71BC-A047-400E-B24A-466C11B80C98}" type="slidenum">
              <a:rPr lang="en-US" smtClean="0"/>
              <a:pPr>
                <a:defRPr/>
              </a:pPr>
              <a:t>13</a:t>
            </a:fld>
            <a:endParaRPr lang="en-US" dirty="0"/>
          </a:p>
        </p:txBody>
      </p:sp>
    </p:spTree>
    <p:extLst>
      <p:ext uri="{BB962C8B-B14F-4D97-AF65-F5344CB8AC3E}">
        <p14:creationId xmlns:p14="http://schemas.microsoft.com/office/powerpoint/2010/main" val="3528894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A15523-F44A-4E1A-A386-00A3BAA7F022}" type="slidenum">
              <a:rPr lang="en-US">
                <a:cs typeface="Arial" charset="0"/>
              </a:rPr>
              <a:pPr fontAlgn="base">
                <a:spcBef>
                  <a:spcPct val="0"/>
                </a:spcBef>
                <a:spcAft>
                  <a:spcPct val="0"/>
                </a:spcAft>
              </a:pPr>
              <a:t>14</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DB1F50-9884-44B4-BA9C-E1A23247D202}" type="slidenum">
              <a:rPr lang="en-US">
                <a:cs typeface="Arial" charset="0"/>
              </a:rPr>
              <a:pPr fontAlgn="base">
                <a:spcBef>
                  <a:spcPct val="0"/>
                </a:spcBef>
                <a:spcAft>
                  <a:spcPct val="0"/>
                </a:spcAft>
              </a:pPr>
              <a:t>15</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88D090-5CD6-45A2-95DD-4549D97B050E}" type="slidenum">
              <a:rPr lang="en-US">
                <a:cs typeface="Arial" charset="0"/>
              </a:rPr>
              <a:pPr fontAlgn="base">
                <a:spcBef>
                  <a:spcPct val="0"/>
                </a:spcBef>
                <a:spcAft>
                  <a:spcPct val="0"/>
                </a:spcAft>
              </a:pPr>
              <a:t>16</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xfrm>
            <a:off x="381000" y="685800"/>
            <a:ext cx="6096000" cy="3429000"/>
          </a:xfrm>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0829928-054F-4C46-9938-1CD402BAF0B0}" type="slidenum">
              <a:rPr lang="en-US">
                <a:cs typeface="Arial" charset="0"/>
              </a:rPr>
              <a:pPr fontAlgn="base">
                <a:spcBef>
                  <a:spcPct val="0"/>
                </a:spcBef>
                <a:spcAft>
                  <a:spcPct val="0"/>
                </a:spcAft>
              </a:pPr>
              <a:t>17</a:t>
            </a:fld>
            <a:endParaRPr lang="en-US" dirty="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263E71BC-A047-400E-B24A-466C11B80C98}" type="slidenum">
              <a:rPr lang="en-US" smtClean="0"/>
              <a:pPr>
                <a:defRPr/>
              </a:pPr>
              <a:t>21</a:t>
            </a:fld>
            <a:endParaRPr lang="en-US" dirty="0"/>
          </a:p>
        </p:txBody>
      </p:sp>
    </p:spTree>
    <p:extLst>
      <p:ext uri="{BB962C8B-B14F-4D97-AF65-F5344CB8AC3E}">
        <p14:creationId xmlns:p14="http://schemas.microsoft.com/office/powerpoint/2010/main" val="1954309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2EAA8F1-74AB-4B15-9E5D-8478AE8F7153}" type="datetimeFigureOut">
              <a:rPr lang="en-US"/>
              <a:pPr>
                <a:defRPr/>
              </a:pPr>
              <a:t>1/30/2023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188685-413D-4486-840F-03A3EB3A1F3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FD3D57-9228-40D5-958C-148A726839D6}" type="datetimeFigureOut">
              <a:rPr lang="en-US"/>
              <a:pPr>
                <a:defRPr/>
              </a:pPr>
              <a:t>1/30/2023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4D2C366-0FB3-4E3E-9762-A6E379259CC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C648A4-6410-42EE-BF44-BAFC82378FE4}" type="datetimeFigureOut">
              <a:rPr lang="en-US"/>
              <a:pPr>
                <a:defRPr/>
              </a:pPr>
              <a:t>1/30/2023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E68F38-A795-4E16-B492-BE783DD9ED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31853F4-3DB6-4567-BFF7-961F66039788}" type="datetimeFigureOut">
              <a:rPr lang="en-US"/>
              <a:pPr>
                <a:defRPr/>
              </a:pPr>
              <a:t>1/30/2023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1CEA74D-8679-48DC-856B-3DC0CE114D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1552550-B3D4-49E3-A909-350D089EF603}" type="datetimeFigureOut">
              <a:rPr lang="en-US"/>
              <a:pPr>
                <a:defRPr/>
              </a:pPr>
              <a:t>1/30/2023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AB28DA-2523-4A1A-BC58-D3A60342039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13971D-82F4-43FB-A629-84CA70A00683}" type="datetimeFigureOut">
              <a:rPr lang="en-US"/>
              <a:pPr>
                <a:defRPr/>
              </a:pPr>
              <a:t>1/30/2023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53370D-F976-4D97-A59F-4AD7783E30D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7FD5C77-42FC-4E44-87CE-85A983E576B4}" type="datetimeFigureOut">
              <a:rPr lang="en-US"/>
              <a:pPr>
                <a:defRPr/>
              </a:pPr>
              <a:t>1/30/2023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2108A4-2C9C-4838-9C05-9811F1811F3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D8C919A-C4D7-48F3-9421-87ABE5ED1845}" type="datetimeFigureOut">
              <a:rPr lang="en-US"/>
              <a:pPr>
                <a:defRPr/>
              </a:pPr>
              <a:t>1/30/2023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9A4A61E-29D6-44FD-9FDB-BBC9AC3FB30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885E0FF-C3DC-4CEE-B216-1D486B2DA017}" type="datetimeFigureOut">
              <a:rPr lang="en-US"/>
              <a:pPr>
                <a:defRPr/>
              </a:pPr>
              <a:t>1/30/2023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610A724-6760-40DB-A136-6818D4DC425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4461CBD-AC56-4FC1-B396-B278B89C28B0}" type="datetimeFigureOut">
              <a:rPr lang="en-US"/>
              <a:pPr>
                <a:defRPr/>
              </a:pPr>
              <a:t>1/30/2023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548918-74BD-4A7B-9ADE-FA6D5D4EE77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08C0A8-D5C1-4590-B435-1D9C1D4746B0}" type="datetimeFigureOut">
              <a:rPr lang="en-US"/>
              <a:pPr>
                <a:defRPr/>
              </a:pPr>
              <a:t>1/30/2023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ED1767F-FA66-4C46-A035-E3D8274BE25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26D4233-4FD5-49B6-9EBA-5375BAB6AE01}" type="datetimeFigureOut">
              <a:rPr lang="en-US"/>
              <a:pPr>
                <a:defRPr/>
              </a:pPr>
              <a:t>1/30/2023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A9E74F9-0A14-49F0-BCDB-8FD689C9913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 name="TextBox 6"/>
          <p:cNvSpPr txBox="1">
            <a:spLocks noChangeArrowheads="1"/>
          </p:cNvSpPr>
          <p:nvPr/>
        </p:nvSpPr>
        <p:spPr bwMode="auto">
          <a:xfrm>
            <a:off x="269363" y="265609"/>
            <a:ext cx="5410200" cy="1644592"/>
          </a:xfrm>
          <a:prstGeom prst="rect">
            <a:avLst/>
          </a:prstGeom>
        </p:spPr>
        <p:txBody>
          <a:bodyPr vert="horz" lIns="91440" tIns="45720" rIns="91440" bIns="45720" rtlCol="0" anchor="t">
            <a:noAutofit/>
          </a:bodyPr>
          <a:lstStyle/>
          <a:p>
            <a:pPr>
              <a:lnSpc>
                <a:spcPct val="90000"/>
              </a:lnSpc>
              <a:spcAft>
                <a:spcPts val="600"/>
              </a:spcAft>
            </a:pPr>
            <a:r>
              <a:rPr lang="en-US" sz="5000" b="1" dirty="0">
                <a:solidFill>
                  <a:schemeClr val="tx2"/>
                </a:solidFill>
                <a:latin typeface="Veteran Typewriter" panose="02000500000000000000" pitchFamily="2" charset="0"/>
                <a:ea typeface="+mj-ea"/>
                <a:cs typeface="+mj-cs"/>
              </a:rPr>
              <a:t>Canada’s Federal Government Structure and Passing a Bill</a:t>
            </a:r>
          </a:p>
        </p:txBody>
      </p:sp>
      <p:pic>
        <p:nvPicPr>
          <p:cNvPr id="14338" name="Picture 5"/>
          <p:cNvPicPr>
            <a:picLocks noChangeAspect="1"/>
          </p:cNvPicPr>
          <p:nvPr/>
        </p:nvPicPr>
        <p:blipFill rotWithShape="1">
          <a:blip r:embed="rId2">
            <a:alphaModFix/>
          </a:blip>
          <a:srcRect l="17041" r="13641"/>
          <a:stretch/>
        </p:blipFill>
        <p:spPr bwMode="auto">
          <a:xfrm>
            <a:off x="5853325" y="10"/>
            <a:ext cx="6338370" cy="6857989"/>
          </a:xfrm>
          <a:prstGeom prst="rect">
            <a:avLst/>
          </a:prstGeom>
          <a:noFill/>
        </p:spPr>
      </p:pic>
      <p:grpSp>
        <p:nvGrpSpPr>
          <p:cNvPr id="74" name="Group 73">
            <a:extLst>
              <a:ext uri="{FF2B5EF4-FFF2-40B4-BE49-F238E27FC236}">
                <a16:creationId xmlns:a16="http://schemas.microsoft.com/office/drawing/2014/main" id="{3DFB5C00-6040-4666-9765-4391ECB26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70456" y="-1"/>
            <a:ext cx="6421545" cy="6858001"/>
            <a:chOff x="5770456" y="-12663"/>
            <a:chExt cx="6421545" cy="6858001"/>
          </a:xfrm>
        </p:grpSpPr>
        <p:sp>
          <p:nvSpPr>
            <p:cNvPr id="75" name="Freeform: Shape 74">
              <a:extLst>
                <a:ext uri="{FF2B5EF4-FFF2-40B4-BE49-F238E27FC236}">
                  <a16:creationId xmlns:a16="http://schemas.microsoft.com/office/drawing/2014/main" id="{F5AF136B-F25D-4A62-92D1-409DE6B3A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6158" y="12665"/>
              <a:ext cx="6015842" cy="6832673"/>
            </a:xfrm>
            <a:custGeom>
              <a:avLst/>
              <a:gdLst>
                <a:gd name="connsiteX0" fmla="*/ 6015842 w 6015842"/>
                <a:gd name="connsiteY0" fmla="*/ 6607627 h 6832673"/>
                <a:gd name="connsiteX1" fmla="*/ 6015842 w 6015842"/>
                <a:gd name="connsiteY1" fmla="*/ 6832673 h 6832673"/>
                <a:gd name="connsiteX2" fmla="*/ 5735634 w 6015842"/>
                <a:gd name="connsiteY2" fmla="*/ 6832673 h 6832673"/>
                <a:gd name="connsiteX3" fmla="*/ 5818530 w 6015842"/>
                <a:gd name="connsiteY3" fmla="*/ 6767255 h 6832673"/>
                <a:gd name="connsiteX4" fmla="*/ 4633062 w 6015842"/>
                <a:gd name="connsiteY4" fmla="*/ 499 h 6832673"/>
                <a:gd name="connsiteX5" fmla="*/ 4830740 w 6015842"/>
                <a:gd name="connsiteY5" fmla="*/ 7861 h 6832673"/>
                <a:gd name="connsiteX6" fmla="*/ 5614049 w 6015842"/>
                <a:gd name="connsiteY6" fmla="*/ 130835 h 6832673"/>
                <a:gd name="connsiteX7" fmla="*/ 5900717 w 6015842"/>
                <a:gd name="connsiteY7" fmla="*/ 218147 h 6832673"/>
                <a:gd name="connsiteX8" fmla="*/ 6015842 w 6015842"/>
                <a:gd name="connsiteY8" fmla="*/ 264101 h 6832673"/>
                <a:gd name="connsiteX9" fmla="*/ 6015842 w 6015842"/>
                <a:gd name="connsiteY9" fmla="*/ 662291 h 6832673"/>
                <a:gd name="connsiteX10" fmla="*/ 5865183 w 6015842"/>
                <a:gd name="connsiteY10" fmla="*/ 601873 h 6832673"/>
                <a:gd name="connsiteX11" fmla="*/ 5522516 w 6015842"/>
                <a:gd name="connsiteY11" fmla="*/ 496937 h 6832673"/>
                <a:gd name="connsiteX12" fmla="*/ 4809762 w 6015842"/>
                <a:gd name="connsiteY12" fmla="*/ 394287 h 6832673"/>
                <a:gd name="connsiteX13" fmla="*/ 4087181 w 6015842"/>
                <a:gd name="connsiteY13" fmla="*/ 420838 h 6832673"/>
                <a:gd name="connsiteX14" fmla="*/ 3378242 w 6015842"/>
                <a:gd name="connsiteY14" fmla="*/ 571551 h 6832673"/>
                <a:gd name="connsiteX15" fmla="*/ 1488325 w 6015842"/>
                <a:gd name="connsiteY15" fmla="*/ 1639596 h 6832673"/>
                <a:gd name="connsiteX16" fmla="*/ 993256 w 6015842"/>
                <a:gd name="connsiteY16" fmla="*/ 2176884 h 6832673"/>
                <a:gd name="connsiteX17" fmla="*/ 601602 w 6015842"/>
                <a:gd name="connsiteY17" fmla="*/ 2794422 h 6832673"/>
                <a:gd name="connsiteX18" fmla="*/ 335805 w 6015842"/>
                <a:gd name="connsiteY18" fmla="*/ 3476785 h 6832673"/>
                <a:gd name="connsiteX19" fmla="*/ 238991 w 6015842"/>
                <a:gd name="connsiteY19" fmla="*/ 4205577 h 6832673"/>
                <a:gd name="connsiteX20" fmla="*/ 279770 w 6015842"/>
                <a:gd name="connsiteY20" fmla="*/ 4561593 h 6832673"/>
                <a:gd name="connsiteX21" fmla="*/ 400346 w 6015842"/>
                <a:gd name="connsiteY21" fmla="*/ 4894912 h 6832673"/>
                <a:gd name="connsiteX22" fmla="*/ 484398 w 6015842"/>
                <a:gd name="connsiteY22" fmla="*/ 5051706 h 6832673"/>
                <a:gd name="connsiteX23" fmla="*/ 580920 w 6015842"/>
                <a:gd name="connsiteY23" fmla="*/ 5203606 h 6832673"/>
                <a:gd name="connsiteX24" fmla="*/ 803883 w 6015842"/>
                <a:gd name="connsiteY24" fmla="*/ 5497171 h 6832673"/>
                <a:gd name="connsiteX25" fmla="*/ 1045184 w 6015842"/>
                <a:gd name="connsiteY25" fmla="*/ 5792959 h 6832673"/>
                <a:gd name="connsiteX26" fmla="*/ 1165173 w 6015842"/>
                <a:gd name="connsiteY26" fmla="*/ 5947381 h 6832673"/>
                <a:gd name="connsiteX27" fmla="*/ 1222822 w 6015842"/>
                <a:gd name="connsiteY27" fmla="*/ 6023035 h 6832673"/>
                <a:gd name="connsiteX28" fmla="*/ 1279296 w 6015842"/>
                <a:gd name="connsiteY28" fmla="*/ 6095720 h 6832673"/>
                <a:gd name="connsiteX29" fmla="*/ 1764538 w 6015842"/>
                <a:gd name="connsiteY29" fmla="*/ 6631821 h 6832673"/>
                <a:gd name="connsiteX30" fmla="*/ 1979400 w 6015842"/>
                <a:gd name="connsiteY30" fmla="*/ 6832673 h 6832673"/>
                <a:gd name="connsiteX31" fmla="*/ 1213789 w 6015842"/>
                <a:gd name="connsiteY31" fmla="*/ 6832673 h 6832673"/>
                <a:gd name="connsiteX32" fmla="*/ 1117208 w 6015842"/>
                <a:gd name="connsiteY32" fmla="*/ 6706732 h 6832673"/>
                <a:gd name="connsiteX33" fmla="*/ 894535 w 6015842"/>
                <a:gd name="connsiteY33" fmla="*/ 6375343 h 6832673"/>
                <a:gd name="connsiteX34" fmla="*/ 842461 w 6015842"/>
                <a:gd name="connsiteY34" fmla="*/ 6291085 h 6832673"/>
                <a:gd name="connsiteX35" fmla="*/ 792736 w 6015842"/>
                <a:gd name="connsiteY35" fmla="*/ 6209052 h 6832673"/>
                <a:gd name="connsiteX36" fmla="*/ 694454 w 6015842"/>
                <a:gd name="connsiteY36" fmla="*/ 6050330 h 6832673"/>
                <a:gd name="connsiteX37" fmla="*/ 490706 w 6015842"/>
                <a:gd name="connsiteY37" fmla="*/ 5724130 h 6832673"/>
                <a:gd name="connsiteX38" fmla="*/ 292239 w 6015842"/>
                <a:gd name="connsiteY38" fmla="*/ 5381020 h 6832673"/>
                <a:gd name="connsiteX39" fmla="*/ 202759 w 6015842"/>
                <a:gd name="connsiteY39" fmla="*/ 5199305 h 6832673"/>
                <a:gd name="connsiteX40" fmla="*/ 126628 w 6015842"/>
                <a:gd name="connsiteY40" fmla="*/ 5010171 h 6832673"/>
                <a:gd name="connsiteX41" fmla="*/ 67953 w 6015842"/>
                <a:gd name="connsiteY41" fmla="*/ 4812881 h 6832673"/>
                <a:gd name="connsiteX42" fmla="*/ 46243 w 6015842"/>
                <a:gd name="connsiteY42" fmla="*/ 4712306 h 6832673"/>
                <a:gd name="connsiteX43" fmla="*/ 36709 w 6015842"/>
                <a:gd name="connsiteY43" fmla="*/ 4661870 h 6832673"/>
                <a:gd name="connsiteX44" fmla="*/ 28789 w 6015842"/>
                <a:gd name="connsiteY44" fmla="*/ 4611286 h 6832673"/>
                <a:gd name="connsiteX45" fmla="*/ 38 w 6015842"/>
                <a:gd name="connsiteY45" fmla="*/ 4205577 h 6832673"/>
                <a:gd name="connsiteX46" fmla="*/ 81448 w 6015842"/>
                <a:gd name="connsiteY46" fmla="*/ 3416115 h 6832673"/>
                <a:gd name="connsiteX47" fmla="*/ 326122 w 6015842"/>
                <a:gd name="connsiteY47" fmla="*/ 2659581 h 6832673"/>
                <a:gd name="connsiteX48" fmla="*/ 1243505 w 6015842"/>
                <a:gd name="connsiteY48" fmla="*/ 1374811 h 6832673"/>
                <a:gd name="connsiteX49" fmla="*/ 1851817 w 6015842"/>
                <a:gd name="connsiteY49" fmla="*/ 871494 h 6832673"/>
                <a:gd name="connsiteX50" fmla="*/ 4040976 w 6015842"/>
                <a:gd name="connsiteY50" fmla="*/ 31151 h 6832673"/>
                <a:gd name="connsiteX51" fmla="*/ 4633062 w 6015842"/>
                <a:gd name="connsiteY51" fmla="*/ 499 h 683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15842" h="6832673">
                  <a:moveTo>
                    <a:pt x="6015842" y="6607627"/>
                  </a:moveTo>
                  <a:lnTo>
                    <a:pt x="6015842" y="6832673"/>
                  </a:lnTo>
                  <a:lnTo>
                    <a:pt x="5735634" y="6832673"/>
                  </a:lnTo>
                  <a:lnTo>
                    <a:pt x="5818530" y="6767255"/>
                  </a:lnTo>
                  <a:close/>
                  <a:moveTo>
                    <a:pt x="4633062" y="499"/>
                  </a:moveTo>
                  <a:cubicBezTo>
                    <a:pt x="4698976" y="1486"/>
                    <a:pt x="4764884" y="3940"/>
                    <a:pt x="4830740" y="7861"/>
                  </a:cubicBezTo>
                  <a:cubicBezTo>
                    <a:pt x="5095128" y="23382"/>
                    <a:pt x="5357448" y="64564"/>
                    <a:pt x="5614049" y="130835"/>
                  </a:cubicBezTo>
                  <a:cubicBezTo>
                    <a:pt x="5710834" y="155913"/>
                    <a:pt x="5806471" y="185048"/>
                    <a:pt x="5900717" y="218147"/>
                  </a:cubicBezTo>
                  <a:lnTo>
                    <a:pt x="6015842" y="264101"/>
                  </a:lnTo>
                  <a:lnTo>
                    <a:pt x="6015842" y="662291"/>
                  </a:lnTo>
                  <a:lnTo>
                    <a:pt x="5865183" y="601873"/>
                  </a:lnTo>
                  <a:cubicBezTo>
                    <a:pt x="5753061" y="560521"/>
                    <a:pt x="5638663" y="525479"/>
                    <a:pt x="5522516" y="496937"/>
                  </a:cubicBezTo>
                  <a:cubicBezTo>
                    <a:pt x="5288740" y="439663"/>
                    <a:pt x="5050052" y="405286"/>
                    <a:pt x="4809762" y="394287"/>
                  </a:cubicBezTo>
                  <a:cubicBezTo>
                    <a:pt x="4568594" y="381810"/>
                    <a:pt x="4326810" y="390696"/>
                    <a:pt x="4087181" y="420838"/>
                  </a:cubicBezTo>
                  <a:cubicBezTo>
                    <a:pt x="3847216" y="451509"/>
                    <a:pt x="3610112" y="501913"/>
                    <a:pt x="3378242" y="571551"/>
                  </a:cubicBezTo>
                  <a:cubicBezTo>
                    <a:pt x="2679220" y="784970"/>
                    <a:pt x="2034383" y="1149380"/>
                    <a:pt x="1488325" y="1639596"/>
                  </a:cubicBezTo>
                  <a:cubicBezTo>
                    <a:pt x="1308517" y="1804150"/>
                    <a:pt x="1142887" y="1983894"/>
                    <a:pt x="993256" y="2176884"/>
                  </a:cubicBezTo>
                  <a:cubicBezTo>
                    <a:pt x="843445" y="2369563"/>
                    <a:pt x="712290" y="2576362"/>
                    <a:pt x="601602" y="2794422"/>
                  </a:cubicBezTo>
                  <a:cubicBezTo>
                    <a:pt x="489834" y="3011933"/>
                    <a:pt x="400757" y="3240628"/>
                    <a:pt x="335805" y="3476785"/>
                  </a:cubicBezTo>
                  <a:cubicBezTo>
                    <a:pt x="271624" y="3714276"/>
                    <a:pt x="239065" y="3959377"/>
                    <a:pt x="238991" y="4205577"/>
                  </a:cubicBezTo>
                  <a:cubicBezTo>
                    <a:pt x="239262" y="4325420"/>
                    <a:pt x="252943" y="4444849"/>
                    <a:pt x="279770" y="4561593"/>
                  </a:cubicBezTo>
                  <a:cubicBezTo>
                    <a:pt x="307988" y="4676763"/>
                    <a:pt x="348413" y="4788524"/>
                    <a:pt x="400346" y="4894912"/>
                  </a:cubicBezTo>
                  <a:cubicBezTo>
                    <a:pt x="426018" y="4948165"/>
                    <a:pt x="454327" y="5000381"/>
                    <a:pt x="484398" y="5051706"/>
                  </a:cubicBezTo>
                  <a:cubicBezTo>
                    <a:pt x="514468" y="5103033"/>
                    <a:pt x="547181" y="5153617"/>
                    <a:pt x="580920" y="5203606"/>
                  </a:cubicBezTo>
                  <a:cubicBezTo>
                    <a:pt x="649275" y="5303291"/>
                    <a:pt x="725259" y="5400008"/>
                    <a:pt x="803883" y="5497171"/>
                  </a:cubicBezTo>
                  <a:cubicBezTo>
                    <a:pt x="882508" y="5594333"/>
                    <a:pt x="965240" y="5691644"/>
                    <a:pt x="1045184" y="5792959"/>
                  </a:cubicBezTo>
                  <a:cubicBezTo>
                    <a:pt x="1085571" y="5843395"/>
                    <a:pt x="1125568" y="5894870"/>
                    <a:pt x="1165173" y="5947381"/>
                  </a:cubicBezTo>
                  <a:lnTo>
                    <a:pt x="1222822" y="6023035"/>
                  </a:lnTo>
                  <a:cubicBezTo>
                    <a:pt x="1241744" y="6047215"/>
                    <a:pt x="1259787" y="6072135"/>
                    <a:pt x="1279296" y="6095720"/>
                  </a:cubicBezTo>
                  <a:cubicBezTo>
                    <a:pt x="1430649" y="6283772"/>
                    <a:pt x="1592663" y="6462773"/>
                    <a:pt x="1764538" y="6631821"/>
                  </a:cubicBezTo>
                  <a:lnTo>
                    <a:pt x="1979400" y="6832673"/>
                  </a:lnTo>
                  <a:lnTo>
                    <a:pt x="1213789" y="6832673"/>
                  </a:lnTo>
                  <a:lnTo>
                    <a:pt x="1117208" y="6706732"/>
                  </a:lnTo>
                  <a:cubicBezTo>
                    <a:pt x="1038730" y="6598297"/>
                    <a:pt x="964066" y="6487930"/>
                    <a:pt x="894535" y="6375343"/>
                  </a:cubicBezTo>
                  <a:cubicBezTo>
                    <a:pt x="876640" y="6347454"/>
                    <a:pt x="859771" y="6319121"/>
                    <a:pt x="842461" y="6291085"/>
                  </a:cubicBezTo>
                  <a:lnTo>
                    <a:pt x="792736" y="6209052"/>
                  </a:lnTo>
                  <a:cubicBezTo>
                    <a:pt x="760903" y="6156245"/>
                    <a:pt x="727753" y="6103584"/>
                    <a:pt x="694454" y="6050330"/>
                  </a:cubicBezTo>
                  <a:lnTo>
                    <a:pt x="490706" y="5724130"/>
                  </a:lnTo>
                  <a:cubicBezTo>
                    <a:pt x="422643" y="5613617"/>
                    <a:pt x="355167" y="5499692"/>
                    <a:pt x="292239" y="5381020"/>
                  </a:cubicBezTo>
                  <a:cubicBezTo>
                    <a:pt x="260847" y="5321686"/>
                    <a:pt x="230631" y="5261310"/>
                    <a:pt x="202759" y="5199305"/>
                  </a:cubicBezTo>
                  <a:cubicBezTo>
                    <a:pt x="174889" y="5137299"/>
                    <a:pt x="149511" y="5074254"/>
                    <a:pt x="126628" y="5010171"/>
                  </a:cubicBezTo>
                  <a:cubicBezTo>
                    <a:pt x="103745" y="4946089"/>
                    <a:pt x="84529" y="4879485"/>
                    <a:pt x="67953" y="4812881"/>
                  </a:cubicBezTo>
                  <a:cubicBezTo>
                    <a:pt x="60179" y="4779355"/>
                    <a:pt x="52551" y="4745979"/>
                    <a:pt x="46243" y="4712306"/>
                  </a:cubicBezTo>
                  <a:lnTo>
                    <a:pt x="36709" y="4661870"/>
                  </a:lnTo>
                  <a:lnTo>
                    <a:pt x="28789" y="4611286"/>
                  </a:lnTo>
                  <a:cubicBezTo>
                    <a:pt x="8927" y="4476995"/>
                    <a:pt x="-684" y="4341352"/>
                    <a:pt x="38" y="4205577"/>
                  </a:cubicBezTo>
                  <a:cubicBezTo>
                    <a:pt x="735" y="3940316"/>
                    <a:pt x="28012" y="3675812"/>
                    <a:pt x="81448" y="3416115"/>
                  </a:cubicBezTo>
                  <a:cubicBezTo>
                    <a:pt x="134458" y="3155392"/>
                    <a:pt x="216542" y="2901597"/>
                    <a:pt x="326122" y="2659581"/>
                  </a:cubicBezTo>
                  <a:cubicBezTo>
                    <a:pt x="546153" y="2175993"/>
                    <a:pt x="866666" y="1743286"/>
                    <a:pt x="1243505" y="1374811"/>
                  </a:cubicBezTo>
                  <a:cubicBezTo>
                    <a:pt x="1432510" y="1190706"/>
                    <a:pt x="1635952" y="1022387"/>
                    <a:pt x="1851817" y="871494"/>
                  </a:cubicBezTo>
                  <a:cubicBezTo>
                    <a:pt x="2502124" y="413640"/>
                    <a:pt x="3254043" y="125004"/>
                    <a:pt x="4040976" y="31151"/>
                  </a:cubicBezTo>
                  <a:cubicBezTo>
                    <a:pt x="4237529" y="7767"/>
                    <a:pt x="4435320" y="-2463"/>
                    <a:pt x="4633062" y="499"/>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4A545AB-98A3-4EA5-8D41-F52106038A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97958" y="32887"/>
              <a:ext cx="5994043" cy="6812451"/>
            </a:xfrm>
            <a:custGeom>
              <a:avLst/>
              <a:gdLst>
                <a:gd name="connsiteX0" fmla="*/ 5994043 w 5994043"/>
                <a:gd name="connsiteY0" fmla="*/ 6088971 h 6812451"/>
                <a:gd name="connsiteX1" fmla="*/ 5994043 w 5994043"/>
                <a:gd name="connsiteY1" fmla="*/ 6812451 h 6812451"/>
                <a:gd name="connsiteX2" fmla="*/ 4989355 w 5994043"/>
                <a:gd name="connsiteY2" fmla="*/ 6812451 h 6812451"/>
                <a:gd name="connsiteX3" fmla="*/ 5129829 w 5994043"/>
                <a:gd name="connsiteY3" fmla="*/ 6731039 h 6812451"/>
                <a:gd name="connsiteX4" fmla="*/ 5840791 w 5994043"/>
                <a:gd name="connsiteY4" fmla="*/ 6209052 h 6812451"/>
                <a:gd name="connsiteX5" fmla="*/ 4646021 w 5994043"/>
                <a:gd name="connsiteY5" fmla="*/ 0 h 6812451"/>
                <a:gd name="connsiteX6" fmla="*/ 5834943 w 5994043"/>
                <a:gd name="connsiteY6" fmla="*/ 187955 h 6812451"/>
                <a:gd name="connsiteX7" fmla="*/ 5994043 w 5994043"/>
                <a:gd name="connsiteY7" fmla="*/ 246737 h 6812451"/>
                <a:gd name="connsiteX8" fmla="*/ 5994043 w 5994043"/>
                <a:gd name="connsiteY8" fmla="*/ 1234190 h 6812451"/>
                <a:gd name="connsiteX9" fmla="*/ 5813213 w 5994043"/>
                <a:gd name="connsiteY9" fmla="*/ 1136134 h 6812451"/>
                <a:gd name="connsiteX10" fmla="*/ 4645435 w 5994043"/>
                <a:gd name="connsiteY10" fmla="*/ 890335 h 6812451"/>
                <a:gd name="connsiteX11" fmla="*/ 3262616 w 5994043"/>
                <a:gd name="connsiteY11" fmla="*/ 1158830 h 6812451"/>
                <a:gd name="connsiteX12" fmla="*/ 2030445 w 5994043"/>
                <a:gd name="connsiteY12" fmla="*/ 1900528 h 6812451"/>
                <a:gd name="connsiteX13" fmla="*/ 1183473 w 5994043"/>
                <a:gd name="connsiteY13" fmla="*/ 2961898 h 6812451"/>
                <a:gd name="connsiteX14" fmla="*/ 880124 w 5994043"/>
                <a:gd name="connsiteY14" fmla="*/ 4180805 h 6812451"/>
                <a:gd name="connsiteX15" fmla="*/ 1381647 w 5994043"/>
                <a:gd name="connsiteY15" fmla="*/ 5288309 h 6812451"/>
                <a:gd name="connsiteX16" fmla="*/ 1651257 w 5994043"/>
                <a:gd name="connsiteY16" fmla="*/ 5671767 h 6812451"/>
                <a:gd name="connsiteX17" fmla="*/ 2679827 w 5994043"/>
                <a:gd name="connsiteY17" fmla="*/ 6733581 h 6812451"/>
                <a:gd name="connsiteX18" fmla="*/ 2818128 w 5994043"/>
                <a:gd name="connsiteY18" fmla="*/ 6812451 h 6812451"/>
                <a:gd name="connsiteX19" fmla="*/ 1420330 w 5994043"/>
                <a:gd name="connsiteY19" fmla="*/ 6812451 h 6812451"/>
                <a:gd name="connsiteX20" fmla="*/ 1286880 w 5994043"/>
                <a:gd name="connsiteY20" fmla="*/ 6661555 h 6812451"/>
                <a:gd name="connsiteX21" fmla="*/ 922515 w 5994043"/>
                <a:gd name="connsiteY21" fmla="*/ 6171671 h 6812451"/>
                <a:gd name="connsiteX22" fmla="*/ 0 w 5994043"/>
                <a:gd name="connsiteY22" fmla="*/ 4180805 h 6812451"/>
                <a:gd name="connsiteX23" fmla="*/ 4645435 w 5994043"/>
                <a:gd name="connsiteY23" fmla="*/ 298 h 681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94043" h="6812451">
                  <a:moveTo>
                    <a:pt x="5994043" y="6088971"/>
                  </a:moveTo>
                  <a:lnTo>
                    <a:pt x="5994043" y="6812451"/>
                  </a:lnTo>
                  <a:lnTo>
                    <a:pt x="4989355" y="6812451"/>
                  </a:lnTo>
                  <a:lnTo>
                    <a:pt x="5129829" y="6731039"/>
                  </a:lnTo>
                  <a:cubicBezTo>
                    <a:pt x="5358317" y="6586623"/>
                    <a:pt x="5590395" y="6406975"/>
                    <a:pt x="5840791" y="6209052"/>
                  </a:cubicBezTo>
                  <a:close/>
                  <a:moveTo>
                    <a:pt x="4646021" y="0"/>
                  </a:moveTo>
                  <a:cubicBezTo>
                    <a:pt x="5075935" y="0"/>
                    <a:pt x="5473199" y="65804"/>
                    <a:pt x="5834943" y="187955"/>
                  </a:cubicBezTo>
                  <a:lnTo>
                    <a:pt x="5994043" y="246737"/>
                  </a:lnTo>
                  <a:lnTo>
                    <a:pt x="5994043" y="1234190"/>
                  </a:lnTo>
                  <a:lnTo>
                    <a:pt x="5813213" y="1136134"/>
                  </a:lnTo>
                  <a:cubicBezTo>
                    <a:pt x="5466151" y="973109"/>
                    <a:pt x="5073323" y="890335"/>
                    <a:pt x="4645435" y="890335"/>
                  </a:cubicBezTo>
                  <a:cubicBezTo>
                    <a:pt x="4193787" y="890335"/>
                    <a:pt x="3715146" y="983493"/>
                    <a:pt x="3262616" y="1158830"/>
                  </a:cubicBezTo>
                  <a:cubicBezTo>
                    <a:pt x="2813519" y="1334122"/>
                    <a:pt x="2396942" y="1584891"/>
                    <a:pt x="2030445" y="1900528"/>
                  </a:cubicBezTo>
                  <a:cubicBezTo>
                    <a:pt x="1672528" y="2210706"/>
                    <a:pt x="1379593" y="2577698"/>
                    <a:pt x="1183473" y="2961898"/>
                  </a:cubicBezTo>
                  <a:cubicBezTo>
                    <a:pt x="982804" y="3356334"/>
                    <a:pt x="880124" y="3766345"/>
                    <a:pt x="880124" y="4180805"/>
                  </a:cubicBezTo>
                  <a:cubicBezTo>
                    <a:pt x="880124" y="4577020"/>
                    <a:pt x="1033705" y="4806798"/>
                    <a:pt x="1381647" y="5288309"/>
                  </a:cubicBezTo>
                  <a:cubicBezTo>
                    <a:pt x="1468632" y="5408909"/>
                    <a:pt x="1558551" y="5533662"/>
                    <a:pt x="1651257" y="5671767"/>
                  </a:cubicBezTo>
                  <a:cubicBezTo>
                    <a:pt x="1979104" y="6160396"/>
                    <a:pt x="2315457" y="6507809"/>
                    <a:pt x="2679827" y="6733581"/>
                  </a:cubicBezTo>
                  <a:lnTo>
                    <a:pt x="2818128" y="6812451"/>
                  </a:lnTo>
                  <a:lnTo>
                    <a:pt x="1420330" y="6812451"/>
                  </a:lnTo>
                  <a:lnTo>
                    <a:pt x="1286880" y="6661555"/>
                  </a:lnTo>
                  <a:cubicBezTo>
                    <a:pt x="1160113" y="6509154"/>
                    <a:pt x="1039064" y="6345506"/>
                    <a:pt x="922515" y="6171671"/>
                  </a:cubicBezTo>
                  <a:cubicBezTo>
                    <a:pt x="474827" y="5504440"/>
                    <a:pt x="0" y="5046663"/>
                    <a:pt x="0" y="4180805"/>
                  </a:cubicBezTo>
                  <a:cubicBezTo>
                    <a:pt x="0" y="1872047"/>
                    <a:pt x="2339074" y="298"/>
                    <a:pt x="4645435" y="29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D85B985B-4E1C-4D7F-A82E-CE87F95EF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8976" y="32887"/>
              <a:ext cx="6013025" cy="6812451"/>
            </a:xfrm>
            <a:custGeom>
              <a:avLst/>
              <a:gdLst>
                <a:gd name="connsiteX0" fmla="*/ 6013025 w 6013025"/>
                <a:gd name="connsiteY0" fmla="*/ 6261711 h 6812451"/>
                <a:gd name="connsiteX1" fmla="*/ 6013025 w 6013025"/>
                <a:gd name="connsiteY1" fmla="*/ 6812451 h 6812451"/>
                <a:gd name="connsiteX2" fmla="*/ 5273640 w 6013025"/>
                <a:gd name="connsiteY2" fmla="*/ 6812451 h 6812451"/>
                <a:gd name="connsiteX3" fmla="*/ 5321464 w 6013025"/>
                <a:gd name="connsiteY3" fmla="*/ 6781445 h 6812451"/>
                <a:gd name="connsiteX4" fmla="*/ 5931296 w 6013025"/>
                <a:gd name="connsiteY4" fmla="*/ 6325796 h 6812451"/>
                <a:gd name="connsiteX5" fmla="*/ 4646022 w 6013025"/>
                <a:gd name="connsiteY5" fmla="*/ 0 h 6812451"/>
                <a:gd name="connsiteX6" fmla="*/ 6012842 w 6013025"/>
                <a:gd name="connsiteY6" fmla="*/ 253682 h 6812451"/>
                <a:gd name="connsiteX7" fmla="*/ 6013025 w 6013025"/>
                <a:gd name="connsiteY7" fmla="*/ 253762 h 6812451"/>
                <a:gd name="connsiteX8" fmla="*/ 6013025 w 6013025"/>
                <a:gd name="connsiteY8" fmla="*/ 1076411 h 6812451"/>
                <a:gd name="connsiteX9" fmla="*/ 5874968 w 6013025"/>
                <a:gd name="connsiteY9" fmla="*/ 1001590 h 6812451"/>
                <a:gd name="connsiteX10" fmla="*/ 4645435 w 6013025"/>
                <a:gd name="connsiteY10" fmla="*/ 741995 h 6812451"/>
                <a:gd name="connsiteX11" fmla="*/ 3209956 w 6013025"/>
                <a:gd name="connsiteY11" fmla="*/ 1021170 h 6812451"/>
                <a:gd name="connsiteX12" fmla="*/ 1935097 w 6013025"/>
                <a:gd name="connsiteY12" fmla="*/ 1787938 h 6812451"/>
                <a:gd name="connsiteX13" fmla="*/ 1053214 w 6013025"/>
                <a:gd name="connsiteY13" fmla="*/ 2893811 h 6812451"/>
                <a:gd name="connsiteX14" fmla="*/ 733436 w 6013025"/>
                <a:gd name="connsiteY14" fmla="*/ 4180805 h 6812451"/>
                <a:gd name="connsiteX15" fmla="*/ 1262683 w 6013025"/>
                <a:gd name="connsiteY15" fmla="*/ 5375977 h 6812451"/>
                <a:gd name="connsiteX16" fmla="*/ 1529361 w 6013025"/>
                <a:gd name="connsiteY16" fmla="*/ 5755283 h 6812451"/>
                <a:gd name="connsiteX17" fmla="*/ 2477042 w 6013025"/>
                <a:gd name="connsiteY17" fmla="*/ 6776885 h 6812451"/>
                <a:gd name="connsiteX18" fmla="*/ 2533056 w 6013025"/>
                <a:gd name="connsiteY18" fmla="*/ 6812451 h 6812451"/>
                <a:gd name="connsiteX19" fmla="*/ 1420329 w 6013025"/>
                <a:gd name="connsiteY19" fmla="*/ 6812451 h 6812451"/>
                <a:gd name="connsiteX20" fmla="*/ 1286880 w 6013025"/>
                <a:gd name="connsiteY20" fmla="*/ 6661555 h 6812451"/>
                <a:gd name="connsiteX21" fmla="*/ 922515 w 6013025"/>
                <a:gd name="connsiteY21" fmla="*/ 6171671 h 6812451"/>
                <a:gd name="connsiteX22" fmla="*/ 0 w 6013025"/>
                <a:gd name="connsiteY22" fmla="*/ 4180805 h 6812451"/>
                <a:gd name="connsiteX23" fmla="*/ 4645435 w 6013025"/>
                <a:gd name="connsiteY23" fmla="*/ 298 h 681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013025" h="6812451">
                  <a:moveTo>
                    <a:pt x="6013025" y="6261711"/>
                  </a:moveTo>
                  <a:lnTo>
                    <a:pt x="6013025" y="6812451"/>
                  </a:lnTo>
                  <a:lnTo>
                    <a:pt x="5273640" y="6812451"/>
                  </a:lnTo>
                  <a:lnTo>
                    <a:pt x="5321464" y="6781445"/>
                  </a:lnTo>
                  <a:cubicBezTo>
                    <a:pt x="5513938" y="6651587"/>
                    <a:pt x="5713420" y="6497963"/>
                    <a:pt x="5931296" y="6325796"/>
                  </a:cubicBezTo>
                  <a:close/>
                  <a:moveTo>
                    <a:pt x="4646022" y="0"/>
                  </a:moveTo>
                  <a:cubicBezTo>
                    <a:pt x="5147587" y="0"/>
                    <a:pt x="5604713" y="89566"/>
                    <a:pt x="6012842" y="253682"/>
                  </a:cubicBezTo>
                  <a:lnTo>
                    <a:pt x="6013025" y="253762"/>
                  </a:lnTo>
                  <a:lnTo>
                    <a:pt x="6013025" y="1076411"/>
                  </a:lnTo>
                  <a:lnTo>
                    <a:pt x="5874968" y="1001590"/>
                  </a:lnTo>
                  <a:cubicBezTo>
                    <a:pt x="5508543" y="829367"/>
                    <a:pt x="5094739" y="741995"/>
                    <a:pt x="4645435" y="741995"/>
                  </a:cubicBezTo>
                  <a:cubicBezTo>
                    <a:pt x="4168703" y="741995"/>
                    <a:pt x="3685809" y="835895"/>
                    <a:pt x="3209956" y="1021170"/>
                  </a:cubicBezTo>
                  <a:cubicBezTo>
                    <a:pt x="2745309" y="1202264"/>
                    <a:pt x="2314283" y="1461517"/>
                    <a:pt x="1935097" y="1787938"/>
                  </a:cubicBezTo>
                  <a:cubicBezTo>
                    <a:pt x="1557525" y="2115028"/>
                    <a:pt x="1260777" y="2487212"/>
                    <a:pt x="1053214" y="2893811"/>
                  </a:cubicBezTo>
                  <a:cubicBezTo>
                    <a:pt x="840958" y="3309458"/>
                    <a:pt x="733436" y="3742460"/>
                    <a:pt x="733436" y="4180805"/>
                  </a:cubicBezTo>
                  <a:cubicBezTo>
                    <a:pt x="733436" y="4622561"/>
                    <a:pt x="905208" y="4880374"/>
                    <a:pt x="1262683" y="5375977"/>
                  </a:cubicBezTo>
                  <a:cubicBezTo>
                    <a:pt x="1348936" y="5495539"/>
                    <a:pt x="1438122" y="5619106"/>
                    <a:pt x="1529361" y="5755283"/>
                  </a:cubicBezTo>
                  <a:cubicBezTo>
                    <a:pt x="1828942" y="6201779"/>
                    <a:pt x="2138082" y="6538284"/>
                    <a:pt x="2477042" y="6776885"/>
                  </a:cubicBezTo>
                  <a:lnTo>
                    <a:pt x="2533056" y="6812451"/>
                  </a:lnTo>
                  <a:lnTo>
                    <a:pt x="1420329" y="6812451"/>
                  </a:lnTo>
                  <a:lnTo>
                    <a:pt x="1286880" y="6661555"/>
                  </a:lnTo>
                  <a:cubicBezTo>
                    <a:pt x="1160113" y="6509154"/>
                    <a:pt x="1039064" y="6345506"/>
                    <a:pt x="922515" y="6171671"/>
                  </a:cubicBezTo>
                  <a:cubicBezTo>
                    <a:pt x="474827" y="5504440"/>
                    <a:pt x="0" y="5046663"/>
                    <a:pt x="0" y="4180805"/>
                  </a:cubicBezTo>
                  <a:cubicBezTo>
                    <a:pt x="0" y="1872047"/>
                    <a:pt x="2339075" y="298"/>
                    <a:pt x="4645435" y="29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8" name="Freeform: Shape 77">
              <a:extLst>
                <a:ext uri="{FF2B5EF4-FFF2-40B4-BE49-F238E27FC236}">
                  <a16:creationId xmlns:a16="http://schemas.microsoft.com/office/drawing/2014/main" id="{A13BF9A0-E8BD-4AE9-9312-413ACFE3A1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5112" y="-12663"/>
              <a:ext cx="6156889" cy="6858000"/>
            </a:xfrm>
            <a:custGeom>
              <a:avLst/>
              <a:gdLst>
                <a:gd name="connsiteX0" fmla="*/ 2697511 w 6156889"/>
                <a:gd name="connsiteY0" fmla="*/ 0 h 6858000"/>
                <a:gd name="connsiteX1" fmla="*/ 6012777 w 6156889"/>
                <a:gd name="connsiteY1" fmla="*/ 0 h 6858000"/>
                <a:gd name="connsiteX2" fmla="*/ 6130331 w 6156889"/>
                <a:gd name="connsiteY2" fmla="*/ 54136 h 6858000"/>
                <a:gd name="connsiteX3" fmla="*/ 6156889 w 6156889"/>
                <a:gd name="connsiteY3" fmla="*/ 68258 h 6858000"/>
                <a:gd name="connsiteX4" fmla="*/ 6156889 w 6156889"/>
                <a:gd name="connsiteY4" fmla="*/ 430986 h 6858000"/>
                <a:gd name="connsiteX5" fmla="*/ 5996798 w 6156889"/>
                <a:gd name="connsiteY5" fmla="*/ 361212 h 6858000"/>
                <a:gd name="connsiteX6" fmla="*/ 5637513 w 6156889"/>
                <a:gd name="connsiteY6" fmla="*/ 243549 h 6858000"/>
                <a:gd name="connsiteX7" fmla="*/ 5269544 w 6156889"/>
                <a:gd name="connsiteY7" fmla="*/ 169380 h 6858000"/>
                <a:gd name="connsiteX8" fmla="*/ 4898545 w 6156889"/>
                <a:gd name="connsiteY8" fmla="*/ 136002 h 6858000"/>
                <a:gd name="connsiteX9" fmla="*/ 4736575 w 6156889"/>
                <a:gd name="connsiteY9" fmla="*/ 132591 h 6858000"/>
                <a:gd name="connsiteX10" fmla="*/ 4152501 w 6156889"/>
                <a:gd name="connsiteY10" fmla="*/ 177093 h 6858000"/>
                <a:gd name="connsiteX11" fmla="*/ 3785688 w 6156889"/>
                <a:gd name="connsiteY11" fmla="*/ 251263 h 6858000"/>
                <a:gd name="connsiteX12" fmla="*/ 3424793 w 6156889"/>
                <a:gd name="connsiteY12" fmla="*/ 356583 h 6858000"/>
                <a:gd name="connsiteX13" fmla="*/ 3073425 w 6156889"/>
                <a:gd name="connsiteY13" fmla="*/ 490979 h 6858000"/>
                <a:gd name="connsiteX14" fmla="*/ 2732162 w 6156889"/>
                <a:gd name="connsiteY14" fmla="*/ 653411 h 6858000"/>
                <a:gd name="connsiteX15" fmla="*/ 2083562 w 6156889"/>
                <a:gd name="connsiteY15" fmla="*/ 1054373 h 6858000"/>
                <a:gd name="connsiteX16" fmla="*/ 1930543 w 6156889"/>
                <a:gd name="connsiteY16" fmla="*/ 1169336 h 6858000"/>
                <a:gd name="connsiteX17" fmla="*/ 1867890 w 6156889"/>
                <a:gd name="connsiteY17" fmla="*/ 1218733 h 6858000"/>
                <a:gd name="connsiteX18" fmla="*/ 1855187 w 6156889"/>
                <a:gd name="connsiteY18" fmla="*/ 1228968 h 6858000"/>
                <a:gd name="connsiteX19" fmla="*/ 1781565 w 6156889"/>
                <a:gd name="connsiteY19" fmla="*/ 1289343 h 6858000"/>
                <a:gd name="connsiteX20" fmla="*/ 1495015 w 6156889"/>
                <a:gd name="connsiteY20" fmla="*/ 1547751 h 6858000"/>
                <a:gd name="connsiteX21" fmla="*/ 984708 w 6156889"/>
                <a:gd name="connsiteY21" fmla="*/ 2132951 h 6858000"/>
                <a:gd name="connsiteX22" fmla="*/ 767305 w 6156889"/>
                <a:gd name="connsiteY22" fmla="*/ 2459299 h 6858000"/>
                <a:gd name="connsiteX23" fmla="*/ 582382 w 6156889"/>
                <a:gd name="connsiteY23" fmla="*/ 2806859 h 6858000"/>
                <a:gd name="connsiteX24" fmla="*/ 541818 w 6156889"/>
                <a:gd name="connsiteY24" fmla="*/ 2895863 h 6858000"/>
                <a:gd name="connsiteX25" fmla="*/ 521896 w 6156889"/>
                <a:gd name="connsiteY25" fmla="*/ 2940364 h 6858000"/>
                <a:gd name="connsiteX26" fmla="*/ 503130 w 6156889"/>
                <a:gd name="connsiteY26" fmla="*/ 2985756 h 6858000"/>
                <a:gd name="connsiteX27" fmla="*/ 500243 w 6156889"/>
                <a:gd name="connsiteY27" fmla="*/ 2992728 h 6858000"/>
                <a:gd name="connsiteX28" fmla="*/ 467329 w 6156889"/>
                <a:gd name="connsiteY28" fmla="*/ 3077133 h 6858000"/>
                <a:gd name="connsiteX29" fmla="*/ 454626 w 6156889"/>
                <a:gd name="connsiteY29" fmla="*/ 3111399 h 6858000"/>
                <a:gd name="connsiteX30" fmla="*/ 433548 w 6156889"/>
                <a:gd name="connsiteY30" fmla="*/ 3170735 h 6858000"/>
                <a:gd name="connsiteX31" fmla="*/ 433548 w 6156889"/>
                <a:gd name="connsiteY31" fmla="*/ 3171477 h 6858000"/>
                <a:gd name="connsiteX32" fmla="*/ 323692 w 6156889"/>
                <a:gd name="connsiteY32" fmla="*/ 3552414 h 6858000"/>
                <a:gd name="connsiteX33" fmla="*/ 234768 w 6156889"/>
                <a:gd name="connsiteY33" fmla="*/ 4341877 h 6858000"/>
                <a:gd name="connsiteX34" fmla="*/ 273600 w 6156889"/>
                <a:gd name="connsiteY34" fmla="*/ 4733940 h 6858000"/>
                <a:gd name="connsiteX35" fmla="*/ 386489 w 6156889"/>
                <a:gd name="connsiteY35" fmla="*/ 5105974 h 6858000"/>
                <a:gd name="connsiteX36" fmla="*/ 413628 w 6156889"/>
                <a:gd name="connsiteY36" fmla="*/ 5168870 h 6858000"/>
                <a:gd name="connsiteX37" fmla="*/ 425176 w 6156889"/>
                <a:gd name="connsiteY37" fmla="*/ 5194384 h 6858000"/>
                <a:gd name="connsiteX38" fmla="*/ 435570 w 6156889"/>
                <a:gd name="connsiteY38" fmla="*/ 5215745 h 6858000"/>
                <a:gd name="connsiteX39" fmla="*/ 468194 w 6156889"/>
                <a:gd name="connsiteY39" fmla="*/ 5280867 h 6858000"/>
                <a:gd name="connsiteX40" fmla="*/ 564915 w 6156889"/>
                <a:gd name="connsiteY40" fmla="*/ 5450715 h 6858000"/>
                <a:gd name="connsiteX41" fmla="*/ 672174 w 6156889"/>
                <a:gd name="connsiteY41" fmla="*/ 5615521 h 6858000"/>
                <a:gd name="connsiteX42" fmla="*/ 787660 w 6156889"/>
                <a:gd name="connsiteY42" fmla="*/ 5777360 h 6858000"/>
                <a:gd name="connsiteX43" fmla="*/ 933894 w 6156889"/>
                <a:gd name="connsiteY43" fmla="*/ 5971536 h 6858000"/>
                <a:gd name="connsiteX44" fmla="*/ 1030614 w 6156889"/>
                <a:gd name="connsiteY44" fmla="*/ 6098961 h 6858000"/>
                <a:gd name="connsiteX45" fmla="*/ 1152885 w 6156889"/>
                <a:gd name="connsiteY45" fmla="*/ 6263172 h 6858000"/>
                <a:gd name="connsiteX46" fmla="*/ 1215248 w 6156889"/>
                <a:gd name="connsiteY46" fmla="*/ 6350397 h 6858000"/>
                <a:gd name="connsiteX47" fmla="*/ 1271259 w 6156889"/>
                <a:gd name="connsiteY47" fmla="*/ 6428720 h 6858000"/>
                <a:gd name="connsiteX48" fmla="*/ 1369279 w 6156889"/>
                <a:gd name="connsiteY48" fmla="*/ 6561483 h 6858000"/>
                <a:gd name="connsiteX49" fmla="*/ 1388190 w 6156889"/>
                <a:gd name="connsiteY49" fmla="*/ 6586701 h 6858000"/>
                <a:gd name="connsiteX50" fmla="*/ 1397717 w 6156889"/>
                <a:gd name="connsiteY50" fmla="*/ 6598865 h 6858000"/>
                <a:gd name="connsiteX51" fmla="*/ 1510605 w 6156889"/>
                <a:gd name="connsiteY51" fmla="*/ 6739342 h 6858000"/>
                <a:gd name="connsiteX52" fmla="*/ 1613307 w 6156889"/>
                <a:gd name="connsiteY52" fmla="*/ 6858000 h 6858000"/>
                <a:gd name="connsiteX53" fmla="*/ 916995 w 6156889"/>
                <a:gd name="connsiteY53" fmla="*/ 6858000 h 6858000"/>
                <a:gd name="connsiteX54" fmla="*/ 818055 w 6156889"/>
                <a:gd name="connsiteY54" fmla="*/ 6724213 h 6858000"/>
                <a:gd name="connsiteX55" fmla="*/ 590467 w 6156889"/>
                <a:gd name="connsiteY55" fmla="*/ 6365824 h 6858000"/>
                <a:gd name="connsiteX56" fmla="*/ 1 w 6156889"/>
                <a:gd name="connsiteY56" fmla="*/ 4123180 h 6858000"/>
                <a:gd name="connsiteX57" fmla="*/ 2644788 w 6156889"/>
                <a:gd name="connsiteY57" fmla="*/ 213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156889" h="6858000">
                  <a:moveTo>
                    <a:pt x="2697511" y="0"/>
                  </a:moveTo>
                  <a:lnTo>
                    <a:pt x="6012777" y="0"/>
                  </a:lnTo>
                  <a:lnTo>
                    <a:pt x="6130331" y="54136"/>
                  </a:lnTo>
                  <a:lnTo>
                    <a:pt x="6156889" y="68258"/>
                  </a:lnTo>
                  <a:lnTo>
                    <a:pt x="6156889" y="430986"/>
                  </a:lnTo>
                  <a:lnTo>
                    <a:pt x="5996798" y="361212"/>
                  </a:lnTo>
                  <a:cubicBezTo>
                    <a:pt x="5879619" y="314469"/>
                    <a:pt x="5759632" y="275159"/>
                    <a:pt x="5637513" y="243549"/>
                  </a:cubicBezTo>
                  <a:cubicBezTo>
                    <a:pt x="5516267" y="211953"/>
                    <a:pt x="5393420" y="187194"/>
                    <a:pt x="5269544" y="169380"/>
                  </a:cubicBezTo>
                  <a:cubicBezTo>
                    <a:pt x="5146509" y="151850"/>
                    <a:pt x="5022677" y="140710"/>
                    <a:pt x="4898545" y="136002"/>
                  </a:cubicBezTo>
                  <a:cubicBezTo>
                    <a:pt x="4844843" y="133778"/>
                    <a:pt x="4790421" y="132591"/>
                    <a:pt x="4736575" y="132591"/>
                  </a:cubicBezTo>
                  <a:cubicBezTo>
                    <a:pt x="4541085" y="132750"/>
                    <a:pt x="4345869" y="147625"/>
                    <a:pt x="4152501" y="177093"/>
                  </a:cubicBezTo>
                  <a:cubicBezTo>
                    <a:pt x="4025611" y="197711"/>
                    <a:pt x="3902184" y="222484"/>
                    <a:pt x="3785688" y="251263"/>
                  </a:cubicBezTo>
                  <a:cubicBezTo>
                    <a:pt x="3659662" y="282414"/>
                    <a:pt x="3538548" y="318163"/>
                    <a:pt x="3424793" y="356583"/>
                  </a:cubicBezTo>
                  <a:cubicBezTo>
                    <a:pt x="3306130" y="396636"/>
                    <a:pt x="3188333" y="441582"/>
                    <a:pt x="3073425" y="490979"/>
                  </a:cubicBezTo>
                  <a:cubicBezTo>
                    <a:pt x="2958516" y="540376"/>
                    <a:pt x="2843751" y="595114"/>
                    <a:pt x="2732162" y="653411"/>
                  </a:cubicBezTo>
                  <a:cubicBezTo>
                    <a:pt x="2507123" y="771357"/>
                    <a:pt x="2290398" y="905336"/>
                    <a:pt x="2083562" y="1054373"/>
                  </a:cubicBezTo>
                  <a:cubicBezTo>
                    <a:pt x="2041265" y="1085080"/>
                    <a:pt x="1985686" y="1125874"/>
                    <a:pt x="1930543" y="1169336"/>
                  </a:cubicBezTo>
                  <a:cubicBezTo>
                    <a:pt x="1909611" y="1185209"/>
                    <a:pt x="1888390" y="1202268"/>
                    <a:pt x="1867890" y="1218733"/>
                  </a:cubicBezTo>
                  <a:lnTo>
                    <a:pt x="1855187" y="1228968"/>
                  </a:lnTo>
                  <a:cubicBezTo>
                    <a:pt x="1828481" y="1249736"/>
                    <a:pt x="1803074" y="1271097"/>
                    <a:pt x="1781565" y="1289343"/>
                  </a:cubicBezTo>
                  <a:cubicBezTo>
                    <a:pt x="1674740" y="1379238"/>
                    <a:pt x="1581630" y="1463791"/>
                    <a:pt x="1495015" y="1547751"/>
                  </a:cubicBezTo>
                  <a:cubicBezTo>
                    <a:pt x="1309115" y="1727642"/>
                    <a:pt x="1138401" y="1923407"/>
                    <a:pt x="984708" y="2132951"/>
                  </a:cubicBezTo>
                  <a:cubicBezTo>
                    <a:pt x="906322" y="2240646"/>
                    <a:pt x="833132" y="2350417"/>
                    <a:pt x="767305" y="2459299"/>
                  </a:cubicBezTo>
                  <a:cubicBezTo>
                    <a:pt x="693682" y="2584350"/>
                    <a:pt x="633197" y="2697681"/>
                    <a:pt x="582382" y="2806859"/>
                  </a:cubicBezTo>
                  <a:cubicBezTo>
                    <a:pt x="567369" y="2837564"/>
                    <a:pt x="553511" y="2868864"/>
                    <a:pt x="541818" y="2895863"/>
                  </a:cubicBezTo>
                  <a:lnTo>
                    <a:pt x="521896" y="2940364"/>
                  </a:lnTo>
                  <a:lnTo>
                    <a:pt x="503130" y="2985756"/>
                  </a:lnTo>
                  <a:lnTo>
                    <a:pt x="500243" y="2992728"/>
                  </a:lnTo>
                  <a:cubicBezTo>
                    <a:pt x="488550" y="3021655"/>
                    <a:pt x="477433" y="3049097"/>
                    <a:pt x="467329" y="3077133"/>
                  </a:cubicBezTo>
                  <a:cubicBezTo>
                    <a:pt x="463143" y="3088555"/>
                    <a:pt x="458955" y="3099978"/>
                    <a:pt x="454626" y="3111399"/>
                  </a:cubicBezTo>
                  <a:cubicBezTo>
                    <a:pt x="447119" y="3132315"/>
                    <a:pt x="439900" y="3151302"/>
                    <a:pt x="433548" y="3170735"/>
                  </a:cubicBezTo>
                  <a:lnTo>
                    <a:pt x="433548" y="3171477"/>
                  </a:lnTo>
                  <a:cubicBezTo>
                    <a:pt x="389714" y="3296142"/>
                    <a:pt x="353032" y="3423342"/>
                    <a:pt x="323692" y="3552414"/>
                  </a:cubicBezTo>
                  <a:cubicBezTo>
                    <a:pt x="264660" y="3811192"/>
                    <a:pt x="234820" y="4076083"/>
                    <a:pt x="234768" y="4341877"/>
                  </a:cubicBezTo>
                  <a:cubicBezTo>
                    <a:pt x="235675" y="4473528"/>
                    <a:pt x="248676" y="4604795"/>
                    <a:pt x="273600" y="4733940"/>
                  </a:cubicBezTo>
                  <a:cubicBezTo>
                    <a:pt x="298849" y="4861570"/>
                    <a:pt x="336674" y="4986220"/>
                    <a:pt x="386489" y="5105974"/>
                  </a:cubicBezTo>
                  <a:cubicBezTo>
                    <a:pt x="394716" y="5126742"/>
                    <a:pt x="403955" y="5147213"/>
                    <a:pt x="413628" y="5168870"/>
                  </a:cubicBezTo>
                  <a:cubicBezTo>
                    <a:pt x="417526" y="5177327"/>
                    <a:pt x="421423" y="5185781"/>
                    <a:pt x="425176" y="5194384"/>
                  </a:cubicBezTo>
                  <a:lnTo>
                    <a:pt x="435570" y="5215745"/>
                  </a:lnTo>
                  <a:cubicBezTo>
                    <a:pt x="446542" y="5238442"/>
                    <a:pt x="456936" y="5259803"/>
                    <a:pt x="468194" y="5280867"/>
                  </a:cubicBezTo>
                  <a:cubicBezTo>
                    <a:pt x="494035" y="5332043"/>
                    <a:pt x="523773" y="5383816"/>
                    <a:pt x="564915" y="5450715"/>
                  </a:cubicBezTo>
                  <a:cubicBezTo>
                    <a:pt x="597108" y="5503526"/>
                    <a:pt x="631176" y="5554998"/>
                    <a:pt x="672174" y="5615521"/>
                  </a:cubicBezTo>
                  <a:cubicBezTo>
                    <a:pt x="710284" y="5671296"/>
                    <a:pt x="750127" y="5726035"/>
                    <a:pt x="787660" y="5777360"/>
                  </a:cubicBezTo>
                  <a:cubicBezTo>
                    <a:pt x="835442" y="5842333"/>
                    <a:pt x="885534" y="5908046"/>
                    <a:pt x="933894" y="5971536"/>
                  </a:cubicBezTo>
                  <a:cubicBezTo>
                    <a:pt x="965654" y="6013219"/>
                    <a:pt x="996978" y="6054311"/>
                    <a:pt x="1030614" y="6098961"/>
                  </a:cubicBezTo>
                  <a:cubicBezTo>
                    <a:pt x="1064250" y="6143611"/>
                    <a:pt x="1108567" y="6202502"/>
                    <a:pt x="1152885" y="6263172"/>
                  </a:cubicBezTo>
                  <a:cubicBezTo>
                    <a:pt x="1173816" y="6291949"/>
                    <a:pt x="1195904" y="6322954"/>
                    <a:pt x="1215248" y="6350397"/>
                  </a:cubicBezTo>
                  <a:cubicBezTo>
                    <a:pt x="1234593" y="6377839"/>
                    <a:pt x="1252925" y="6403651"/>
                    <a:pt x="1271259" y="6428720"/>
                  </a:cubicBezTo>
                  <a:cubicBezTo>
                    <a:pt x="1302873" y="6473517"/>
                    <a:pt x="1336653" y="6518317"/>
                    <a:pt x="1369279" y="6561483"/>
                  </a:cubicBezTo>
                  <a:lnTo>
                    <a:pt x="1388190" y="6586701"/>
                  </a:lnTo>
                  <a:lnTo>
                    <a:pt x="1397717" y="6598865"/>
                  </a:lnTo>
                  <a:cubicBezTo>
                    <a:pt x="1434238" y="6645443"/>
                    <a:pt x="1472061" y="6693653"/>
                    <a:pt x="1510605" y="6739342"/>
                  </a:cubicBezTo>
                  <a:lnTo>
                    <a:pt x="1613307" y="6858000"/>
                  </a:lnTo>
                  <a:lnTo>
                    <a:pt x="916995" y="6858000"/>
                  </a:lnTo>
                  <a:lnTo>
                    <a:pt x="818055" y="6724213"/>
                  </a:lnTo>
                  <a:cubicBezTo>
                    <a:pt x="736876" y="6608833"/>
                    <a:pt x="660902" y="6489255"/>
                    <a:pt x="590467" y="6365824"/>
                  </a:cubicBezTo>
                  <a:cubicBezTo>
                    <a:pt x="203909" y="5685167"/>
                    <a:pt x="149" y="4911263"/>
                    <a:pt x="1" y="4123180"/>
                  </a:cubicBezTo>
                  <a:cubicBezTo>
                    <a:pt x="-341" y="2279490"/>
                    <a:pt x="1090234" y="697390"/>
                    <a:pt x="2644788" y="2137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9" name="Freeform: Shape 78">
              <a:extLst>
                <a:ext uri="{FF2B5EF4-FFF2-40B4-BE49-F238E27FC236}">
                  <a16:creationId xmlns:a16="http://schemas.microsoft.com/office/drawing/2014/main" id="{7E71C69F-3D46-48FF-B803-2C3641CA33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0456" y="-12663"/>
              <a:ext cx="6421544" cy="6858000"/>
            </a:xfrm>
            <a:custGeom>
              <a:avLst/>
              <a:gdLst>
                <a:gd name="connsiteX0" fmla="*/ 6209767 w 6421544"/>
                <a:gd name="connsiteY0" fmla="*/ 0 h 6858000"/>
                <a:gd name="connsiteX1" fmla="*/ 6421544 w 6421544"/>
                <a:gd name="connsiteY1" fmla="*/ 0 h 6858000"/>
                <a:gd name="connsiteX2" fmla="*/ 6421544 w 6421544"/>
                <a:gd name="connsiteY2" fmla="*/ 85748 h 6858000"/>
                <a:gd name="connsiteX3" fmla="*/ 6399563 w 6421544"/>
                <a:gd name="connsiteY3" fmla="*/ 75695 h 6858000"/>
                <a:gd name="connsiteX4" fmla="*/ 0 w 6421544"/>
                <a:gd name="connsiteY4" fmla="*/ 0 h 6858000"/>
                <a:gd name="connsiteX5" fmla="*/ 3188107 w 6421544"/>
                <a:gd name="connsiteY5" fmla="*/ 0 h 6858000"/>
                <a:gd name="connsiteX6" fmla="*/ 2888485 w 6421544"/>
                <a:gd name="connsiteY6" fmla="*/ 124347 h 6858000"/>
                <a:gd name="connsiteX7" fmla="*/ 329300 w 6421544"/>
                <a:gd name="connsiteY7" fmla="*/ 4148123 h 6858000"/>
                <a:gd name="connsiteX8" fmla="*/ 1105238 w 6421544"/>
                <a:gd name="connsiteY8" fmla="*/ 6663148 h 6858000"/>
                <a:gd name="connsiteX9" fmla="*/ 1251097 w 6421544"/>
                <a:gd name="connsiteY9" fmla="*/ 6858000 h 6858000"/>
                <a:gd name="connsiteX10" fmla="*/ 0 w 6421544"/>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1544" h="6858000">
                  <a:moveTo>
                    <a:pt x="6209767" y="0"/>
                  </a:moveTo>
                  <a:lnTo>
                    <a:pt x="6421544" y="0"/>
                  </a:lnTo>
                  <a:lnTo>
                    <a:pt x="6421544" y="85748"/>
                  </a:lnTo>
                  <a:lnTo>
                    <a:pt x="6399563" y="75695"/>
                  </a:lnTo>
                  <a:close/>
                  <a:moveTo>
                    <a:pt x="0" y="0"/>
                  </a:moveTo>
                  <a:lnTo>
                    <a:pt x="3188107" y="0"/>
                  </a:lnTo>
                  <a:lnTo>
                    <a:pt x="2888485" y="124347"/>
                  </a:lnTo>
                  <a:cubicBezTo>
                    <a:pt x="1378729" y="820423"/>
                    <a:pt x="329300" y="2360309"/>
                    <a:pt x="329300" y="4148123"/>
                  </a:cubicBezTo>
                  <a:cubicBezTo>
                    <a:pt x="329300" y="5082555"/>
                    <a:pt x="615984" y="5949257"/>
                    <a:pt x="1105238" y="6663148"/>
                  </a:cubicBezTo>
                  <a:lnTo>
                    <a:pt x="1251097"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extBox 6">
            <a:extLst>
              <a:ext uri="{FF2B5EF4-FFF2-40B4-BE49-F238E27FC236}">
                <a16:creationId xmlns:a16="http://schemas.microsoft.com/office/drawing/2014/main" id="{E0BE0FFF-2826-4810-BBC4-793CD7049FDE}"/>
              </a:ext>
            </a:extLst>
          </p:cNvPr>
          <p:cNvSpPr txBox="1">
            <a:spLocks noChangeArrowheads="1"/>
          </p:cNvSpPr>
          <p:nvPr/>
        </p:nvSpPr>
        <p:spPr bwMode="auto">
          <a:xfrm>
            <a:off x="275225" y="3820402"/>
            <a:ext cx="4191000" cy="1644592"/>
          </a:xfrm>
          <a:prstGeom prst="rect">
            <a:avLst/>
          </a:prstGeom>
        </p:spPr>
        <p:txBody>
          <a:bodyPr vert="horz" lIns="91440" tIns="45720" rIns="91440" bIns="45720" rtlCol="0" anchor="t">
            <a:noAutofit/>
          </a:bodyPr>
          <a:lstStyle/>
          <a:p>
            <a:pPr>
              <a:lnSpc>
                <a:spcPct val="90000"/>
              </a:lnSpc>
              <a:spcAft>
                <a:spcPts val="600"/>
              </a:spcAft>
            </a:pPr>
            <a:r>
              <a:rPr lang="en-US" sz="3400" b="1" dirty="0">
                <a:solidFill>
                  <a:schemeClr val="tx2"/>
                </a:solidFill>
                <a:latin typeface="Veteran Typewriter" panose="02000500000000000000" pitchFamily="2" charset="0"/>
                <a:ea typeface="+mj-ea"/>
                <a:cs typeface="+mj-cs"/>
              </a:rPr>
              <a:t>CHV2O</a:t>
            </a:r>
          </a:p>
          <a:p>
            <a:pPr>
              <a:lnSpc>
                <a:spcPct val="90000"/>
              </a:lnSpc>
              <a:spcAft>
                <a:spcPts val="600"/>
              </a:spcAft>
            </a:pPr>
            <a:r>
              <a:rPr lang="en-US" sz="3400" b="1" dirty="0">
                <a:solidFill>
                  <a:schemeClr val="tx2"/>
                </a:solidFill>
                <a:latin typeface="Veteran Typewriter" panose="02000500000000000000" pitchFamily="2" charset="0"/>
                <a:ea typeface="+mj-ea"/>
                <a:cs typeface="+mj-cs"/>
              </a:rPr>
              <a:t>Canadian Civics &amp; Citizenship</a:t>
            </a:r>
          </a:p>
        </p:txBody>
      </p:sp>
      <p:sp>
        <p:nvSpPr>
          <p:cNvPr id="18" name="TextBox 17">
            <a:extLst>
              <a:ext uri="{FF2B5EF4-FFF2-40B4-BE49-F238E27FC236}">
                <a16:creationId xmlns:a16="http://schemas.microsoft.com/office/drawing/2014/main" id="{3CCBBD09-D407-4106-9309-B2F268DA699A}"/>
              </a:ext>
            </a:extLst>
          </p:cNvPr>
          <p:cNvSpPr txBox="1"/>
          <p:nvPr/>
        </p:nvSpPr>
        <p:spPr>
          <a:xfrm>
            <a:off x="269363" y="6252000"/>
            <a:ext cx="7556879" cy="590931"/>
          </a:xfrm>
          <a:prstGeom prst="rect">
            <a:avLst/>
          </a:prstGeom>
          <a:noFill/>
        </p:spPr>
        <p:txBody>
          <a:bodyPr wrap="square">
            <a:spAutoFit/>
          </a:bodyPr>
          <a:lstStyle/>
          <a:p>
            <a:pPr>
              <a:lnSpc>
                <a:spcPct val="90000"/>
              </a:lnSpc>
              <a:spcBef>
                <a:spcPct val="0"/>
              </a:spcBef>
              <a:spcAft>
                <a:spcPts val="600"/>
              </a:spcAft>
              <a:tabLst>
                <a:tab pos="2971800" algn="ctr"/>
                <a:tab pos="5943600" algn="r"/>
              </a:tabLst>
            </a:pPr>
            <a:br>
              <a:rPr lang="en-US" sz="1800" kern="1200" dirty="0">
                <a:latin typeface="Veteran Typewriter" panose="02000500000000000000" pitchFamily="2" charset="0"/>
                <a:ea typeface="+mj-ea"/>
                <a:cs typeface="+mj-cs"/>
              </a:rPr>
            </a:br>
            <a:r>
              <a:rPr lang="en-US" sz="1800" kern="1200" dirty="0">
                <a:latin typeface="Veteran Typewriter" panose="02000500000000000000" pitchFamily="2" charset="0"/>
                <a:ea typeface="+mj-ea"/>
                <a:cs typeface="+mj-cs"/>
              </a:rPr>
              <a:t>Copyright ©2020 Kosowan’s Korner.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49" name="Title 3"/>
          <p:cNvSpPr>
            <a:spLocks noGrp="1"/>
          </p:cNvSpPr>
          <p:nvPr>
            <p:ph type="title"/>
          </p:nvPr>
        </p:nvSpPr>
        <p:spPr>
          <a:xfrm>
            <a:off x="7467600" y="457200"/>
            <a:ext cx="4515147" cy="1529232"/>
          </a:xfrm>
        </p:spPr>
        <p:txBody>
          <a:bodyPr vert="horz" lIns="91440" tIns="45720" rIns="91440" bIns="45720" rtlCol="0" anchor="b">
            <a:noAutofit/>
          </a:bodyPr>
          <a:lstStyle/>
          <a:p>
            <a:pPr algn="r">
              <a:lnSpc>
                <a:spcPct val="90000"/>
              </a:lnSpc>
            </a:pPr>
            <a:r>
              <a:rPr lang="en-US" dirty="0">
                <a:latin typeface="Veteran Typewriter" panose="02000500000000000000" pitchFamily="2" charset="0"/>
              </a:rPr>
              <a:t>The Senate: The Upper House of Parliament</a:t>
            </a:r>
          </a:p>
        </p:txBody>
      </p:sp>
      <p:pic>
        <p:nvPicPr>
          <p:cNvPr id="27650" name="Picture 5"/>
          <p:cNvPicPr>
            <a:picLocks noChangeAspect="1"/>
          </p:cNvPicPr>
          <p:nvPr/>
        </p:nvPicPr>
        <p:blipFill rotWithShape="1">
          <a:blip r:embed="rId2"/>
          <a:srcRect l="2548" r="5191"/>
          <a:stretch/>
        </p:blipFill>
        <p:spPr bwMode="auto">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p:spPr>
      </p:pic>
      <p:sp>
        <p:nvSpPr>
          <p:cNvPr id="6" name="Title 3">
            <a:extLst>
              <a:ext uri="{FF2B5EF4-FFF2-40B4-BE49-F238E27FC236}">
                <a16:creationId xmlns:a16="http://schemas.microsoft.com/office/drawing/2014/main" id="{DF6EF5BF-D422-44E6-8C7E-2E0CF6A71137}"/>
              </a:ext>
            </a:extLst>
          </p:cNvPr>
          <p:cNvSpPr txBox="1">
            <a:spLocks/>
          </p:cNvSpPr>
          <p:nvPr/>
        </p:nvSpPr>
        <p:spPr bwMode="auto">
          <a:xfrm>
            <a:off x="7458222" y="4267200"/>
            <a:ext cx="4515147" cy="152923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514350" indent="-457200"/>
            <a:r>
              <a:rPr lang="en-US" sz="2200" dirty="0">
                <a:latin typeface="Veteran Typewriter" panose="02000500000000000000" pitchFamily="2" charset="0"/>
              </a:rPr>
              <a:t>There are 105 Senators</a:t>
            </a:r>
          </a:p>
          <a:p>
            <a:pPr marL="514350" indent="-457200"/>
            <a:endParaRPr lang="en-US" sz="2200" dirty="0">
              <a:latin typeface="Veteran Typewriter" panose="02000500000000000000" pitchFamily="2" charset="0"/>
            </a:endParaRPr>
          </a:p>
          <a:p>
            <a:pPr marL="57150" indent="0">
              <a:buNone/>
            </a:pPr>
            <a:r>
              <a:rPr lang="en-US" sz="2200" dirty="0">
                <a:latin typeface="Veteran Typewriter" panose="02000500000000000000" pitchFamily="2" charset="0"/>
              </a:rPr>
              <a:t>Senators are Appointed by Prime Minister and serve until age of 75.</a:t>
            </a:r>
          </a:p>
          <a:p>
            <a:pPr marL="514350" indent="-457200"/>
            <a:endParaRPr lang="en-US" sz="2200" dirty="0">
              <a:latin typeface="Veteran Typewriter" panose="02000500000000000000" pitchFamily="2" charset="0"/>
            </a:endParaRPr>
          </a:p>
          <a:p>
            <a:pPr marL="514350" indent="-457200"/>
            <a:r>
              <a:rPr lang="en-US" sz="2200" dirty="0">
                <a:latin typeface="Veteran Typewriter" panose="02000500000000000000" pitchFamily="2" charset="0"/>
              </a:rPr>
              <a:t>Rich and powerful?</a:t>
            </a:r>
          </a:p>
        </p:txBody>
      </p:sp>
    </p:spTree>
    <p:extLst>
      <p:ext uri="{BB962C8B-B14F-4D97-AF65-F5344CB8AC3E}">
        <p14:creationId xmlns:p14="http://schemas.microsoft.com/office/powerpoint/2010/main" val="17810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a:r>
              <a:rPr lang="en-US" sz="9000" dirty="0">
                <a:latin typeface="Veteran Typewriter" panose="02000500000000000000" pitchFamily="2" charset="0"/>
              </a:rPr>
              <a:t>Making a Law…</a:t>
            </a:r>
          </a:p>
        </p:txBody>
      </p:sp>
      <p:graphicFrame>
        <p:nvGraphicFramePr>
          <p:cNvPr id="4" name="Diagram 3"/>
          <p:cNvGraphicFramePr/>
          <p:nvPr>
            <p:extLst>
              <p:ext uri="{D42A27DB-BD31-4B8C-83A1-F6EECF244321}">
                <p14:modId xmlns:p14="http://schemas.microsoft.com/office/powerpoint/2010/main" val="3577060145"/>
              </p:ext>
            </p:extLst>
          </p:nvPr>
        </p:nvGraphicFramePr>
        <p:xfrm>
          <a:off x="3048000" y="297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6593001-11C4-4764-983B-A57EA299A447}"/>
              </a:ext>
            </a:extLst>
          </p:cNvPr>
          <p:cNvSpPr txBox="1">
            <a:spLocks/>
          </p:cNvSpPr>
          <p:nvPr/>
        </p:nvSpPr>
        <p:spPr bwMode="auto">
          <a:xfrm>
            <a:off x="609600" y="16764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300" dirty="0">
                <a:latin typeface="Veteran Typewriter" panose="02000500000000000000" pitchFamily="2" charset="0"/>
              </a:rPr>
              <a:t>In Canada, both houses of Parliament are needed to pass bills and enact laws.</a:t>
            </a:r>
            <a:br>
              <a:rPr lang="en-US" sz="2300" dirty="0">
                <a:latin typeface="Veteran Typewriter" panose="02000500000000000000" pitchFamily="2" charset="0"/>
              </a:rPr>
            </a:br>
            <a:endParaRPr lang="en-US" sz="2300" dirty="0">
              <a:latin typeface="Veteran Typewriter" panose="02000500000000000000" pitchFamily="2" charset="0"/>
            </a:endParaRPr>
          </a:p>
          <a:p>
            <a:pPr algn="l"/>
            <a:r>
              <a:rPr lang="en-US" sz="2300" dirty="0">
                <a:latin typeface="Veteran Typewriter" panose="02000500000000000000" pitchFamily="2" charset="0"/>
              </a:rPr>
              <a:t>They also require the cooperation of the Crown.</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a:r>
              <a:rPr lang="en-US" sz="9000" dirty="0">
                <a:latin typeface="Veteran Typewriter" panose="02000500000000000000" pitchFamily="2" charset="0"/>
              </a:rPr>
              <a:t>Making a Law…</a:t>
            </a:r>
          </a:p>
        </p:txBody>
      </p:sp>
      <p:graphicFrame>
        <p:nvGraphicFramePr>
          <p:cNvPr id="4" name="Diagram 3"/>
          <p:cNvGraphicFramePr/>
          <p:nvPr/>
        </p:nvGraphicFramePr>
        <p:xfrm>
          <a:off x="3048000" y="297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6593001-11C4-4764-983B-A57EA299A447}"/>
              </a:ext>
            </a:extLst>
          </p:cNvPr>
          <p:cNvSpPr txBox="1">
            <a:spLocks/>
          </p:cNvSpPr>
          <p:nvPr/>
        </p:nvSpPr>
        <p:spPr bwMode="auto">
          <a:xfrm>
            <a:off x="609600" y="16764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2300" dirty="0">
                <a:latin typeface="Veteran Typewriter" panose="02000500000000000000" pitchFamily="2" charset="0"/>
              </a:rPr>
              <a:t>The making of laws starts in the Lower House, the House of Commons.</a:t>
            </a:r>
          </a:p>
        </p:txBody>
      </p:sp>
      <p:cxnSp>
        <p:nvCxnSpPr>
          <p:cNvPr id="3" name="Straight Arrow Connector 2">
            <a:extLst>
              <a:ext uri="{FF2B5EF4-FFF2-40B4-BE49-F238E27FC236}">
                <a16:creationId xmlns:a16="http://schemas.microsoft.com/office/drawing/2014/main" id="{C6FABC01-112B-48D1-8A4C-DE85989C7FA4}"/>
              </a:ext>
            </a:extLst>
          </p:cNvPr>
          <p:cNvCxnSpPr/>
          <p:nvPr/>
        </p:nvCxnSpPr>
        <p:spPr>
          <a:xfrm>
            <a:off x="2133600" y="2819400"/>
            <a:ext cx="1295400" cy="14478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928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Image result for DEBATE BILL CANADA">
            <a:extLst>
              <a:ext uri="{FF2B5EF4-FFF2-40B4-BE49-F238E27FC236}">
                <a16:creationId xmlns:a16="http://schemas.microsoft.com/office/drawing/2014/main" id="{C409C06D-5661-4AC4-8DB8-22F82473CC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42" b="20608"/>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97">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200" name="Oval 199">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93" name="Title 1"/>
          <p:cNvSpPr>
            <a:spLocks noGrp="1"/>
          </p:cNvSpPr>
          <p:nvPr>
            <p:ph type="title"/>
          </p:nvPr>
        </p:nvSpPr>
        <p:spPr>
          <a:xfrm>
            <a:off x="804998" y="4551037"/>
            <a:ext cx="5021782" cy="1509931"/>
          </a:xfrm>
        </p:spPr>
        <p:txBody>
          <a:bodyPr vert="horz" lIns="91440" tIns="45720" rIns="91440" bIns="45720" numCol="1" rtlCol="0" anchorCtr="0" compatLnSpc="1">
            <a:prstTxWarp prst="textNoShape">
              <a:avLst/>
            </a:prstTxWarp>
            <a:normAutofit/>
          </a:bodyPr>
          <a:lstStyle/>
          <a:p>
            <a:r>
              <a:rPr lang="en-US" sz="4000" b="1" dirty="0">
                <a:solidFill>
                  <a:srgbClr val="000000"/>
                </a:solidFill>
                <a:latin typeface="Veteran Typewriter" panose="02000500000000000000" pitchFamily="2" charset="0"/>
              </a:rPr>
              <a:t>Step 1: Create Bill</a:t>
            </a:r>
          </a:p>
        </p:txBody>
      </p:sp>
      <p:sp>
        <p:nvSpPr>
          <p:cNvPr id="3" name="Content Placeholder 2">
            <a:extLst>
              <a:ext uri="{FF2B5EF4-FFF2-40B4-BE49-F238E27FC236}">
                <a16:creationId xmlns:a16="http://schemas.microsoft.com/office/drawing/2014/main" id="{171FCDEF-1507-4B7F-B447-147872079260}"/>
              </a:ext>
            </a:extLst>
          </p:cNvPr>
          <p:cNvSpPr>
            <a:spLocks noGrp="1"/>
          </p:cNvSpPr>
          <p:nvPr>
            <p:ph idx="1"/>
          </p:nvPr>
        </p:nvSpPr>
        <p:spPr>
          <a:xfrm>
            <a:off x="5643562" y="5007501"/>
            <a:ext cx="6553200" cy="1509935"/>
          </a:xfrm>
        </p:spPr>
        <p:txBody>
          <a:bodyPr vert="horz" lIns="91440" tIns="45720" rIns="91440" bIns="45720" numCol="1" rtlCol="0" anchor="ctr" anchorCtr="0" compatLnSpc="1">
            <a:prstTxWarp prst="textNoShape">
              <a:avLst/>
            </a:prstTxWarp>
            <a:noAutofit/>
          </a:bodyPr>
          <a:lstStyle/>
          <a:p>
            <a:pPr marL="285750" indent="0">
              <a:buNone/>
            </a:pPr>
            <a:r>
              <a:rPr lang="en-US" sz="2200" dirty="0">
                <a:solidFill>
                  <a:srgbClr val="000000"/>
                </a:solidFill>
                <a:latin typeface="Veteran Typewriter" panose="02000500000000000000" pitchFamily="2" charset="0"/>
              </a:rPr>
              <a:t>A Bill is a proposed law, or a “baby law.”</a:t>
            </a:r>
          </a:p>
          <a:p>
            <a:pPr marL="285750" indent="0">
              <a:buNone/>
            </a:pPr>
            <a:endParaRPr lang="en-US" sz="2200" dirty="0">
              <a:solidFill>
                <a:srgbClr val="000000"/>
              </a:solidFill>
              <a:latin typeface="Veteran Typewriter" panose="02000500000000000000" pitchFamily="2" charset="0"/>
            </a:endParaRPr>
          </a:p>
          <a:p>
            <a:pPr marL="285750" indent="0">
              <a:buNone/>
            </a:pPr>
            <a:r>
              <a:rPr lang="en-US" sz="2200" dirty="0">
                <a:solidFill>
                  <a:srgbClr val="000000"/>
                </a:solidFill>
                <a:latin typeface="Veteran Typewriter" panose="02000500000000000000" pitchFamily="2" charset="0"/>
              </a:rPr>
              <a:t>Usually created by the governing party</a:t>
            </a:r>
          </a:p>
          <a:p>
            <a:pPr marL="514350" indent="-228600">
              <a:buFont typeface="Arial" panose="020B0604020202020204" pitchFamily="34" charset="0"/>
              <a:buChar char="•"/>
            </a:pPr>
            <a:endParaRPr lang="en-US" sz="2200" dirty="0">
              <a:solidFill>
                <a:srgbClr val="000000"/>
              </a:solidFill>
              <a:latin typeface="Veteran Typewriter" panose="02000500000000000000" pitchFamily="2" charset="0"/>
            </a:endParaRPr>
          </a:p>
          <a:p>
            <a:pPr marL="514350" indent="-228600">
              <a:buFont typeface="Arial" panose="020B0604020202020204" pitchFamily="34" charset="0"/>
              <a:buChar char="•"/>
            </a:pPr>
            <a:endParaRPr lang="en-US" sz="2200" dirty="0">
              <a:solidFill>
                <a:srgbClr val="000000"/>
              </a:solidFill>
              <a:latin typeface="Veteran Typewriter" panose="020005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9586" r="1" b="50477"/>
          <a:stretch/>
        </p:blipFill>
        <p:spPr>
          <a:xfrm>
            <a:off x="20" y="10"/>
            <a:ext cx="12191980" cy="6857990"/>
          </a:xfrm>
          <a:prstGeom prst="rect">
            <a:avLst/>
          </a:prstGeom>
        </p:spPr>
      </p:pic>
      <p:sp>
        <p:nvSpPr>
          <p:cNvPr id="135" name="Freeform: Shape 13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817" name="Title 1"/>
          <p:cNvSpPr>
            <a:spLocks noGrp="1"/>
          </p:cNvSpPr>
          <p:nvPr>
            <p:ph type="title"/>
          </p:nvPr>
        </p:nvSpPr>
        <p:spPr>
          <a:xfrm>
            <a:off x="7772401" y="632990"/>
            <a:ext cx="4141274" cy="1043409"/>
          </a:xfrm>
        </p:spPr>
        <p:txBody>
          <a:bodyPr vert="horz" lIns="91440" tIns="45720" rIns="91440" bIns="45720" numCol="1" rtlCol="0" anchor="ctr" anchorCtr="0" compatLnSpc="1">
            <a:prstTxWarp prst="textNoShape">
              <a:avLst/>
            </a:prstTxWarp>
            <a:noAutofit/>
          </a:bodyPr>
          <a:lstStyle/>
          <a:p>
            <a:pPr algn="l">
              <a:lnSpc>
                <a:spcPct val="90000"/>
              </a:lnSpc>
            </a:pPr>
            <a:r>
              <a:rPr lang="en-US" sz="4000" b="1" dirty="0">
                <a:latin typeface="Veteran Typewriter" panose="02000500000000000000" pitchFamily="2" charset="0"/>
              </a:rPr>
              <a:t>Step 2: First Reading</a:t>
            </a:r>
          </a:p>
        </p:txBody>
      </p:sp>
      <p:sp>
        <p:nvSpPr>
          <p:cNvPr id="34818" name="Content Placeholder 2"/>
          <p:cNvSpPr txBox="1">
            <a:spLocks/>
          </p:cNvSpPr>
          <p:nvPr/>
        </p:nvSpPr>
        <p:spPr bwMode="auto">
          <a:xfrm>
            <a:off x="7621031" y="1774372"/>
            <a:ext cx="4738330" cy="2754086"/>
          </a:xfrm>
          <a:prstGeom prst="rect">
            <a:avLst/>
          </a:prstGeom>
        </p:spPr>
        <p:txBody>
          <a:bodyPr vert="horz" lIns="91440" tIns="45720" rIns="91440" bIns="45720" rtlCol="0" anchor="t">
            <a:noAutofit/>
          </a:bodyPr>
          <a:lstStyle/>
          <a:p>
            <a:pPr marL="57150">
              <a:lnSpc>
                <a:spcPct val="90000"/>
              </a:lnSpc>
              <a:spcBef>
                <a:spcPct val="20000"/>
              </a:spcBef>
            </a:pPr>
            <a:r>
              <a:rPr lang="en-US" sz="2200" dirty="0">
                <a:latin typeface="Veteran Typewriter" panose="02000500000000000000" pitchFamily="2" charset="0"/>
                <a:cs typeface="+mn-cs"/>
              </a:rPr>
              <a:t>The Bill is read and printed</a:t>
            </a:r>
          </a:p>
          <a:p>
            <a:pPr marL="514350" indent="-228600">
              <a:lnSpc>
                <a:spcPct val="90000"/>
              </a:lnSpc>
              <a:spcBef>
                <a:spcPct val="20000"/>
              </a:spcBef>
              <a:buFont typeface="Arial" panose="020B0604020202020204" pitchFamily="34" charset="0"/>
              <a:buChar char="•"/>
            </a:pPr>
            <a:endParaRPr lang="en-US" sz="2200" dirty="0">
              <a:latin typeface="Veteran Typewriter" panose="02000500000000000000" pitchFamily="2" charset="0"/>
              <a:cs typeface="+mn-cs"/>
            </a:endParaRPr>
          </a:p>
          <a:p>
            <a:pPr marL="57150">
              <a:lnSpc>
                <a:spcPct val="90000"/>
              </a:lnSpc>
              <a:spcBef>
                <a:spcPct val="20000"/>
              </a:spcBef>
            </a:pPr>
            <a:r>
              <a:rPr lang="en-US" sz="2200" dirty="0">
                <a:latin typeface="Veteran Typewriter" panose="02000500000000000000" pitchFamily="2" charset="0"/>
                <a:cs typeface="+mn-cs"/>
              </a:rPr>
              <a:t>No debate yet</a:t>
            </a:r>
          </a:p>
          <a:p>
            <a:pPr marL="514350" indent="-228600">
              <a:lnSpc>
                <a:spcPct val="90000"/>
              </a:lnSpc>
              <a:spcBef>
                <a:spcPct val="20000"/>
              </a:spcBef>
              <a:buFont typeface="Arial" panose="020B0604020202020204" pitchFamily="34" charset="0"/>
              <a:buChar char="•"/>
            </a:pPr>
            <a:endParaRPr lang="en-US" sz="2200" dirty="0">
              <a:latin typeface="Veteran Typewriter" panose="02000500000000000000" pitchFamily="2" charset="0"/>
              <a:cs typeface="+mn-cs"/>
            </a:endParaRPr>
          </a:p>
          <a:p>
            <a:pPr marL="57150">
              <a:lnSpc>
                <a:spcPct val="90000"/>
              </a:lnSpc>
              <a:spcBef>
                <a:spcPct val="20000"/>
              </a:spcBef>
            </a:pPr>
            <a:r>
              <a:rPr lang="en-US" sz="2200" dirty="0">
                <a:latin typeface="Veteran Typewriter" panose="02000500000000000000" pitchFamily="2" charset="0"/>
                <a:cs typeface="+mn-cs"/>
              </a:rPr>
              <a:t>MPs Vote</a:t>
            </a:r>
          </a:p>
          <a:p>
            <a:pPr marL="514350" indent="-228600">
              <a:lnSpc>
                <a:spcPct val="90000"/>
              </a:lnSpc>
              <a:spcBef>
                <a:spcPct val="20000"/>
              </a:spcBef>
              <a:buFont typeface="Arial" panose="020B0604020202020204" pitchFamily="34" charset="0"/>
              <a:buChar char="•"/>
            </a:pPr>
            <a:endParaRPr lang="en-US" sz="2200" dirty="0">
              <a:latin typeface="Veteran Typewriter" panose="02000500000000000000" pitchFamily="2" charset="0"/>
              <a:cs typeface="+mn-cs"/>
            </a:endParaRPr>
          </a:p>
          <a:p>
            <a:pPr marL="57150">
              <a:lnSpc>
                <a:spcPct val="90000"/>
              </a:lnSpc>
              <a:spcBef>
                <a:spcPct val="20000"/>
              </a:spcBef>
            </a:pPr>
            <a:r>
              <a:rPr lang="en-US" sz="2200" dirty="0">
                <a:latin typeface="Veteran Typewriter" panose="02000500000000000000" pitchFamily="2" charset="0"/>
                <a:cs typeface="+mn-cs"/>
              </a:rPr>
              <a:t>PURPOSE:  Formal Public Notice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0" name="Picture 8" descr="Image result for DEBATE BILL CANADA">
            <a:extLst>
              <a:ext uri="{FF2B5EF4-FFF2-40B4-BE49-F238E27FC236}">
                <a16:creationId xmlns:a16="http://schemas.microsoft.com/office/drawing/2014/main" id="{2098BD84-0FAC-49F4-9E3F-6779015A7B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720" b="11722"/>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37" name="Oval 136">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5" name="Title 1"/>
          <p:cNvSpPr>
            <a:spLocks noGrp="1"/>
          </p:cNvSpPr>
          <p:nvPr>
            <p:ph type="title"/>
          </p:nvPr>
        </p:nvSpPr>
        <p:spPr>
          <a:xfrm>
            <a:off x="726557" y="4702242"/>
            <a:ext cx="5672002" cy="1509931"/>
          </a:xfrm>
        </p:spPr>
        <p:txBody>
          <a:bodyPr vert="horz" lIns="91440" tIns="45720" rIns="91440" bIns="45720" numCol="1" rtlCol="0" anchor="ctr" anchorCtr="0" compatLnSpc="1">
            <a:prstTxWarp prst="textNoShape">
              <a:avLst/>
            </a:prstTxWarp>
            <a:normAutofit/>
          </a:bodyPr>
          <a:lstStyle/>
          <a:p>
            <a:pPr algn="l">
              <a:lnSpc>
                <a:spcPct val="90000"/>
              </a:lnSpc>
            </a:pPr>
            <a:r>
              <a:rPr lang="en-US" sz="4000" dirty="0">
                <a:solidFill>
                  <a:srgbClr val="000000"/>
                </a:solidFill>
                <a:latin typeface="Veteran Typewriter" panose="02000500000000000000" pitchFamily="2" charset="0"/>
              </a:rPr>
              <a:t>Step 3: Second Reading</a:t>
            </a:r>
          </a:p>
        </p:txBody>
      </p:sp>
      <p:sp>
        <p:nvSpPr>
          <p:cNvPr id="5" name="Content Placeholder 2"/>
          <p:cNvSpPr txBox="1">
            <a:spLocks/>
          </p:cNvSpPr>
          <p:nvPr/>
        </p:nvSpPr>
        <p:spPr>
          <a:xfrm>
            <a:off x="6398559" y="4739796"/>
            <a:ext cx="4926411" cy="150993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fontAlgn="auto">
              <a:lnSpc>
                <a:spcPct val="90000"/>
              </a:lnSpc>
              <a:spcAft>
                <a:spcPts val="0"/>
              </a:spcAft>
              <a:buNone/>
              <a:defRPr/>
            </a:pPr>
            <a:r>
              <a:rPr lang="en-US" sz="2200" dirty="0">
                <a:solidFill>
                  <a:srgbClr val="000000"/>
                </a:solidFill>
                <a:latin typeface="Veteran Typewriter" panose="02000500000000000000" pitchFamily="2" charset="0"/>
              </a:rPr>
              <a:t>MPs debate Bill</a:t>
            </a:r>
          </a:p>
          <a:p>
            <a:pPr marL="57150" indent="0" fontAlgn="auto">
              <a:lnSpc>
                <a:spcPct val="90000"/>
              </a:lnSpc>
              <a:spcAft>
                <a:spcPts val="0"/>
              </a:spcAft>
              <a:buNone/>
              <a:defRPr/>
            </a:pPr>
            <a:r>
              <a:rPr lang="en-US" sz="2200" dirty="0">
                <a:solidFill>
                  <a:srgbClr val="000000"/>
                </a:solidFill>
                <a:latin typeface="Veteran Typewriter" panose="02000500000000000000" pitchFamily="2" charset="0"/>
              </a:rPr>
              <a:t>Discuss </a:t>
            </a:r>
            <a:r>
              <a:rPr lang="en-US" sz="2200" u="sng" dirty="0">
                <a:solidFill>
                  <a:srgbClr val="000000"/>
                </a:solidFill>
                <a:latin typeface="Veteran Typewriter" panose="02000500000000000000" pitchFamily="2" charset="0"/>
              </a:rPr>
              <a:t>overall</a:t>
            </a:r>
            <a:r>
              <a:rPr lang="en-US" sz="2200" dirty="0">
                <a:solidFill>
                  <a:srgbClr val="000000"/>
                </a:solidFill>
                <a:latin typeface="Veteran Typewriter" panose="02000500000000000000" pitchFamily="2" charset="0"/>
              </a:rPr>
              <a:t> ideas</a:t>
            </a:r>
          </a:p>
          <a:p>
            <a:pPr marL="57150" indent="0" fontAlgn="auto">
              <a:lnSpc>
                <a:spcPct val="90000"/>
              </a:lnSpc>
              <a:spcAft>
                <a:spcPts val="0"/>
              </a:spcAft>
              <a:buNone/>
              <a:defRPr/>
            </a:pPr>
            <a:r>
              <a:rPr lang="en-US" sz="2200" dirty="0">
                <a:solidFill>
                  <a:srgbClr val="000000"/>
                </a:solidFill>
                <a:latin typeface="Veteran Typewriter" panose="02000500000000000000" pitchFamily="2" charset="0"/>
              </a:rPr>
              <a:t>MPs Vote again</a:t>
            </a:r>
          </a:p>
          <a:p>
            <a:pPr marL="57150" indent="0" fontAlgn="auto">
              <a:lnSpc>
                <a:spcPct val="90000"/>
              </a:lnSpc>
              <a:spcAft>
                <a:spcPts val="0"/>
              </a:spcAft>
              <a:buNone/>
              <a:defRPr/>
            </a:pPr>
            <a:r>
              <a:rPr lang="en-US" sz="2200" dirty="0">
                <a:solidFill>
                  <a:srgbClr val="000000"/>
                </a:solidFill>
                <a:latin typeface="Veteran Typewriter" panose="02000500000000000000" pitchFamily="2" charset="0"/>
              </a:rPr>
              <a:t>PURPOSE:  General Strengths vs. Weakness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4932" b="17017"/>
          <a:stretch/>
        </p:blipFill>
        <p:spPr>
          <a:xfrm>
            <a:off x="-1" y="10"/>
            <a:ext cx="12192001" cy="4666928"/>
          </a:xfrm>
          <a:prstGeom prst="rect">
            <a:avLst/>
          </a:prstGeom>
        </p:spPr>
      </p:pic>
      <p:pic>
        <p:nvPicPr>
          <p:cNvPr id="134" name="Picture 133">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136" name="Oval 135">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913" name="Title 1"/>
          <p:cNvSpPr>
            <a:spLocks noGrp="1"/>
          </p:cNvSpPr>
          <p:nvPr>
            <p:ph type="title"/>
          </p:nvPr>
        </p:nvSpPr>
        <p:spPr>
          <a:xfrm>
            <a:off x="804998" y="4551037"/>
            <a:ext cx="5021782" cy="1509931"/>
          </a:xfrm>
        </p:spPr>
        <p:txBody>
          <a:bodyPr vert="horz" lIns="91440" tIns="45720" rIns="91440" bIns="45720" numCol="1" rtlCol="0" anchor="ctr" anchorCtr="0" compatLnSpc="1">
            <a:prstTxWarp prst="textNoShape">
              <a:avLst/>
            </a:prstTxWarp>
            <a:normAutofit/>
          </a:bodyPr>
          <a:lstStyle/>
          <a:p>
            <a:pPr algn="l">
              <a:lnSpc>
                <a:spcPct val="90000"/>
              </a:lnSpc>
            </a:pPr>
            <a:r>
              <a:rPr lang="en-US" sz="4000" dirty="0">
                <a:solidFill>
                  <a:srgbClr val="000000"/>
                </a:solidFill>
                <a:latin typeface="Veteran Typewriter" panose="02000500000000000000" pitchFamily="2" charset="0"/>
              </a:rPr>
              <a:t>Step 4: Committees</a:t>
            </a:r>
          </a:p>
        </p:txBody>
      </p:sp>
      <p:sp>
        <p:nvSpPr>
          <p:cNvPr id="5" name="Content Placeholder 2"/>
          <p:cNvSpPr txBox="1">
            <a:spLocks/>
          </p:cNvSpPr>
          <p:nvPr/>
        </p:nvSpPr>
        <p:spPr>
          <a:xfrm>
            <a:off x="5410200" y="4747408"/>
            <a:ext cx="6374211" cy="150993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Study / change wording and details</a:t>
            </a:r>
          </a:p>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Interview expert witnesses</a:t>
            </a:r>
          </a:p>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Vote… again.</a:t>
            </a:r>
          </a:p>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PURPOSE:  Fix details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Image result for parliament third reading canada">
            <a:extLst>
              <a:ext uri="{FF2B5EF4-FFF2-40B4-BE49-F238E27FC236}">
                <a16:creationId xmlns:a16="http://schemas.microsoft.com/office/drawing/2014/main" id="{4FE81469-9DAB-47CD-8F95-333BCEDF98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242" b="10707"/>
          <a:stretch/>
        </p:blipFill>
        <p:spPr bwMode="auto">
          <a:xfrm>
            <a:off x="-1" y="10"/>
            <a:ext cx="12192001" cy="4666928"/>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197">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51657"/>
          <a:stretch/>
        </p:blipFill>
        <p:spPr>
          <a:xfrm>
            <a:off x="0" y="3542616"/>
            <a:ext cx="12192000" cy="3315384"/>
          </a:xfrm>
          <a:prstGeom prst="rect">
            <a:avLst/>
          </a:prstGeom>
        </p:spPr>
      </p:pic>
      <p:sp>
        <p:nvSpPr>
          <p:cNvPr id="200" name="Oval 199">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61" name="Title 1"/>
          <p:cNvSpPr>
            <a:spLocks noGrp="1"/>
          </p:cNvSpPr>
          <p:nvPr>
            <p:ph type="title"/>
          </p:nvPr>
        </p:nvSpPr>
        <p:spPr>
          <a:xfrm>
            <a:off x="804998" y="4551037"/>
            <a:ext cx="5519602" cy="1509931"/>
          </a:xfrm>
        </p:spPr>
        <p:txBody>
          <a:bodyPr vert="horz" lIns="91440" tIns="45720" rIns="91440" bIns="45720" numCol="1" rtlCol="0" anchor="ctr" anchorCtr="0" compatLnSpc="1">
            <a:prstTxWarp prst="textNoShape">
              <a:avLst/>
            </a:prstTxWarp>
            <a:normAutofit/>
          </a:bodyPr>
          <a:lstStyle/>
          <a:p>
            <a:pPr algn="l">
              <a:lnSpc>
                <a:spcPct val="90000"/>
              </a:lnSpc>
            </a:pPr>
            <a:r>
              <a:rPr lang="en-US" sz="4000" dirty="0">
                <a:solidFill>
                  <a:srgbClr val="000000"/>
                </a:solidFill>
                <a:latin typeface="Veteran Typewriter" panose="02000500000000000000" pitchFamily="2" charset="0"/>
              </a:rPr>
              <a:t>Step 5: Third Reading</a:t>
            </a:r>
          </a:p>
        </p:txBody>
      </p:sp>
      <p:sp>
        <p:nvSpPr>
          <p:cNvPr id="5" name="Content Placeholder 2"/>
          <p:cNvSpPr txBox="1">
            <a:spLocks/>
          </p:cNvSpPr>
          <p:nvPr/>
        </p:nvSpPr>
        <p:spPr>
          <a:xfrm>
            <a:off x="6470247" y="4551037"/>
            <a:ext cx="5519602" cy="150993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Bill read with all changes</a:t>
            </a:r>
          </a:p>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Debate final details</a:t>
            </a:r>
          </a:p>
          <a:p>
            <a:pPr marL="285750" indent="0" fontAlgn="auto">
              <a:lnSpc>
                <a:spcPct val="90000"/>
              </a:lnSpc>
              <a:spcAft>
                <a:spcPts val="0"/>
              </a:spcAft>
              <a:buNone/>
              <a:defRPr/>
            </a:pPr>
            <a:r>
              <a:rPr lang="en-US" sz="2200" dirty="0">
                <a:solidFill>
                  <a:srgbClr val="000000"/>
                </a:solidFill>
                <a:latin typeface="Veteran Typewriter" panose="02000500000000000000" pitchFamily="2" charset="0"/>
              </a:rPr>
              <a:t>Vote one last time.</a:t>
            </a:r>
            <a:br>
              <a:rPr lang="en-US" sz="2200" dirty="0">
                <a:solidFill>
                  <a:srgbClr val="000000"/>
                </a:solidFill>
                <a:latin typeface="Veteran Typewriter" panose="02000500000000000000" pitchFamily="2" charset="0"/>
              </a:rPr>
            </a:br>
            <a:r>
              <a:rPr lang="en-US" sz="2200" dirty="0">
                <a:solidFill>
                  <a:srgbClr val="000000"/>
                </a:solidFill>
                <a:latin typeface="Veteran Typewriter" panose="02000500000000000000" pitchFamily="2" charset="0"/>
              </a:rPr>
              <a:t>Bill passes or sent back to Committee</a:t>
            </a:r>
            <a:br>
              <a:rPr lang="en-US" sz="2200" dirty="0">
                <a:solidFill>
                  <a:srgbClr val="000000"/>
                </a:solidFill>
                <a:latin typeface="Veteran Typewriter" panose="02000500000000000000" pitchFamily="2" charset="0"/>
              </a:rPr>
            </a:br>
            <a:r>
              <a:rPr lang="en-US" sz="2200" dirty="0">
                <a:solidFill>
                  <a:srgbClr val="000000"/>
                </a:solidFill>
                <a:latin typeface="Veteran Typewriter" panose="02000500000000000000" pitchFamily="2" charset="0"/>
              </a:rPr>
              <a:t>PURPOSE:  Discuss final form of bill and send to the Senate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a:r>
              <a:rPr lang="en-US" sz="9000" dirty="0">
                <a:latin typeface="Veteran Typewriter" panose="02000500000000000000" pitchFamily="2" charset="0"/>
              </a:rPr>
              <a:t>Making a Law…</a:t>
            </a:r>
          </a:p>
        </p:txBody>
      </p:sp>
      <p:graphicFrame>
        <p:nvGraphicFramePr>
          <p:cNvPr id="4" name="Diagram 3"/>
          <p:cNvGraphicFramePr/>
          <p:nvPr>
            <p:extLst>
              <p:ext uri="{D42A27DB-BD31-4B8C-83A1-F6EECF244321}">
                <p14:modId xmlns:p14="http://schemas.microsoft.com/office/powerpoint/2010/main" val="3062323388"/>
              </p:ext>
            </p:extLst>
          </p:nvPr>
        </p:nvGraphicFramePr>
        <p:xfrm>
          <a:off x="3048000" y="297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6593001-11C4-4764-983B-A57EA299A447}"/>
              </a:ext>
            </a:extLst>
          </p:cNvPr>
          <p:cNvSpPr txBox="1">
            <a:spLocks/>
          </p:cNvSpPr>
          <p:nvPr/>
        </p:nvSpPr>
        <p:spPr bwMode="auto">
          <a:xfrm>
            <a:off x="609600" y="16764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300" dirty="0">
                <a:latin typeface="Veteran Typewriter" panose="02000500000000000000" pitchFamily="2" charset="0"/>
              </a:rPr>
              <a:t>The making of laws then continues in the Upper House, the Senate</a:t>
            </a:r>
          </a:p>
        </p:txBody>
      </p:sp>
      <p:cxnSp>
        <p:nvCxnSpPr>
          <p:cNvPr id="3" name="Straight Arrow Connector 2">
            <a:extLst>
              <a:ext uri="{FF2B5EF4-FFF2-40B4-BE49-F238E27FC236}">
                <a16:creationId xmlns:a16="http://schemas.microsoft.com/office/drawing/2014/main" id="{C6FABC01-112B-48D1-8A4C-DE85989C7FA4}"/>
              </a:ext>
            </a:extLst>
          </p:cNvPr>
          <p:cNvCxnSpPr>
            <a:cxnSpLocks/>
          </p:cNvCxnSpPr>
          <p:nvPr/>
        </p:nvCxnSpPr>
        <p:spPr>
          <a:xfrm flipV="1">
            <a:off x="2571015" y="4771562"/>
            <a:ext cx="2441459" cy="5811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9" name="Group 17">
            <a:extLst>
              <a:ext uri="{FF2B5EF4-FFF2-40B4-BE49-F238E27FC236}">
                <a16:creationId xmlns:a16="http://schemas.microsoft.com/office/drawing/2014/main" id="{F4CB86B3-2AB4-4C4C-BD44-89A9473B8198}"/>
              </a:ext>
            </a:extLst>
          </p:cNvPr>
          <p:cNvGrpSpPr>
            <a:grpSpLocks/>
          </p:cNvGrpSpPr>
          <p:nvPr/>
        </p:nvGrpSpPr>
        <p:grpSpPr bwMode="auto">
          <a:xfrm>
            <a:off x="5176839" y="5768633"/>
            <a:ext cx="1600200" cy="960438"/>
            <a:chOff x="4489251" y="1551582"/>
            <a:chExt cx="1601390" cy="960834"/>
          </a:xfrm>
        </p:grpSpPr>
        <p:sp>
          <p:nvSpPr>
            <p:cNvPr id="10" name="Rounded Rectangle 18">
              <a:extLst>
                <a:ext uri="{FF2B5EF4-FFF2-40B4-BE49-F238E27FC236}">
                  <a16:creationId xmlns:a16="http://schemas.microsoft.com/office/drawing/2014/main" id="{A4612F4A-48ED-45C8-ACF5-5CBFF2392F94}"/>
                </a:ext>
              </a:extLst>
            </p:cNvPr>
            <p:cNvSpPr/>
            <p:nvPr/>
          </p:nvSpPr>
          <p:spPr>
            <a:xfrm>
              <a:off x="4489251" y="1551582"/>
              <a:ext cx="1601390" cy="960834"/>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9C8850EC-1AD5-4FA9-A835-6BCCD1B94392}"/>
                </a:ext>
              </a:extLst>
            </p:cNvPr>
            <p:cNvSpPr/>
            <p:nvPr/>
          </p:nvSpPr>
          <p:spPr>
            <a:xfrm>
              <a:off x="4517847" y="1580169"/>
              <a:ext cx="1544198" cy="903660"/>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US" sz="2500" b="1" dirty="0">
                  <a:latin typeface="Veteran Typewriter" panose="02000500000000000000" pitchFamily="2" charset="0"/>
                </a:rPr>
                <a:t>Royal Assent</a:t>
              </a:r>
            </a:p>
          </p:txBody>
        </p:sp>
      </p:grpSp>
      <p:graphicFrame>
        <p:nvGraphicFramePr>
          <p:cNvPr id="12" name="Content Placeholder 3">
            <a:extLst>
              <a:ext uri="{FF2B5EF4-FFF2-40B4-BE49-F238E27FC236}">
                <a16:creationId xmlns:a16="http://schemas.microsoft.com/office/drawing/2014/main" id="{2FD66112-3AAA-4C6E-92CE-D78AF56DA916}"/>
              </a:ext>
            </a:extLst>
          </p:cNvPr>
          <p:cNvGraphicFramePr>
            <a:graphicFrameLocks noGrp="1"/>
          </p:cNvGraphicFramePr>
          <p:nvPr>
            <p:ph idx="1"/>
            <p:extLst>
              <p:ext uri="{D42A27DB-BD31-4B8C-83A1-F6EECF244321}">
                <p14:modId xmlns:p14="http://schemas.microsoft.com/office/powerpoint/2010/main" val="1005192513"/>
              </p:ext>
            </p:extLst>
          </p:nvPr>
        </p:nvGraphicFramePr>
        <p:xfrm>
          <a:off x="1861345" y="2717800"/>
          <a:ext cx="82296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Group 4">
            <a:extLst>
              <a:ext uri="{FF2B5EF4-FFF2-40B4-BE49-F238E27FC236}">
                <a16:creationId xmlns:a16="http://schemas.microsoft.com/office/drawing/2014/main" id="{AC616E4E-71B5-4631-8213-EDC36F47A91F}"/>
              </a:ext>
            </a:extLst>
          </p:cNvPr>
          <p:cNvGrpSpPr>
            <a:grpSpLocks/>
          </p:cNvGrpSpPr>
          <p:nvPr/>
        </p:nvGrpSpPr>
        <p:grpSpPr bwMode="auto">
          <a:xfrm rot="5400000">
            <a:off x="5846764" y="3822481"/>
            <a:ext cx="339725" cy="396875"/>
            <a:chOff x="1766887" y="1833427"/>
            <a:chExt cx="339494" cy="397144"/>
          </a:xfrm>
        </p:grpSpPr>
        <p:sp>
          <p:nvSpPr>
            <p:cNvPr id="14" name="Right Arrow 14">
              <a:extLst>
                <a:ext uri="{FF2B5EF4-FFF2-40B4-BE49-F238E27FC236}">
                  <a16:creationId xmlns:a16="http://schemas.microsoft.com/office/drawing/2014/main" id="{4D5E674F-48ED-41B3-AED0-338FA18A799A}"/>
                </a:ext>
              </a:extLst>
            </p:cNvPr>
            <p:cNvSpPr/>
            <p:nvPr/>
          </p:nvSpPr>
          <p:spPr>
            <a:xfrm>
              <a:off x="1766887"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4">
              <a:extLst>
                <a:ext uri="{FF2B5EF4-FFF2-40B4-BE49-F238E27FC236}">
                  <a16:creationId xmlns:a16="http://schemas.microsoft.com/office/drawing/2014/main" id="{DE47710C-4241-4191-A2B2-FCD713F9E380}"/>
                </a:ext>
              </a:extLst>
            </p:cNvPr>
            <p:cNvSpPr/>
            <p:nvPr/>
          </p:nvSpPr>
          <p:spPr>
            <a:xfrm>
              <a:off x="1766887" y="1912856"/>
              <a:ext cx="237963" cy="23828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en-US" sz="1700" dirty="0">
                <a:latin typeface="Veteran Typewriter" panose="02000500000000000000" pitchFamily="2" charset="0"/>
              </a:endParaRPr>
            </a:p>
          </p:txBody>
        </p:sp>
      </p:grpSp>
      <p:grpSp>
        <p:nvGrpSpPr>
          <p:cNvPr id="16" name="Group 5">
            <a:extLst>
              <a:ext uri="{FF2B5EF4-FFF2-40B4-BE49-F238E27FC236}">
                <a16:creationId xmlns:a16="http://schemas.microsoft.com/office/drawing/2014/main" id="{980B14EE-D27E-4A3A-A098-D3E8848D37D8}"/>
              </a:ext>
            </a:extLst>
          </p:cNvPr>
          <p:cNvGrpSpPr>
            <a:grpSpLocks/>
          </p:cNvGrpSpPr>
          <p:nvPr/>
        </p:nvGrpSpPr>
        <p:grpSpPr bwMode="auto">
          <a:xfrm>
            <a:off x="5176839" y="4228881"/>
            <a:ext cx="1600200" cy="960437"/>
            <a:chOff x="3048757" y="2185009"/>
            <a:chExt cx="1601390" cy="960834"/>
          </a:xfrm>
        </p:grpSpPr>
        <p:sp>
          <p:nvSpPr>
            <p:cNvPr id="17" name="Rounded Rectangle 12">
              <a:extLst>
                <a:ext uri="{FF2B5EF4-FFF2-40B4-BE49-F238E27FC236}">
                  <a16:creationId xmlns:a16="http://schemas.microsoft.com/office/drawing/2014/main" id="{B671E51F-B058-4757-8930-AB2CE33ED4D1}"/>
                </a:ext>
              </a:extLst>
            </p:cNvPr>
            <p:cNvSpPr/>
            <p:nvPr/>
          </p:nvSpPr>
          <p:spPr>
            <a:xfrm>
              <a:off x="3048757" y="2185009"/>
              <a:ext cx="1601390" cy="960834"/>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6">
              <a:extLst>
                <a:ext uri="{FF2B5EF4-FFF2-40B4-BE49-F238E27FC236}">
                  <a16:creationId xmlns:a16="http://schemas.microsoft.com/office/drawing/2014/main" id="{B28B6FE6-2320-40DB-9F5B-3E09D0FA45D8}"/>
                </a:ext>
              </a:extLst>
            </p:cNvPr>
            <p:cNvSpPr/>
            <p:nvPr/>
          </p:nvSpPr>
          <p:spPr>
            <a:xfrm>
              <a:off x="3075765" y="2231065"/>
              <a:ext cx="1545786" cy="903661"/>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US" sz="2500" b="1" dirty="0">
                  <a:latin typeface="Veteran Typewriter" panose="02000500000000000000" pitchFamily="2" charset="0"/>
                </a:rPr>
                <a:t>The Senate</a:t>
              </a:r>
            </a:p>
          </p:txBody>
        </p:sp>
      </p:grpSp>
      <p:grpSp>
        <p:nvGrpSpPr>
          <p:cNvPr id="19" name="Group 6">
            <a:extLst>
              <a:ext uri="{FF2B5EF4-FFF2-40B4-BE49-F238E27FC236}">
                <a16:creationId xmlns:a16="http://schemas.microsoft.com/office/drawing/2014/main" id="{C16C4416-751E-4C08-A145-21AAD469D2D8}"/>
              </a:ext>
            </a:extLst>
          </p:cNvPr>
          <p:cNvGrpSpPr>
            <a:grpSpLocks/>
          </p:cNvGrpSpPr>
          <p:nvPr/>
        </p:nvGrpSpPr>
        <p:grpSpPr bwMode="auto">
          <a:xfrm rot="5400000">
            <a:off x="5846764" y="5324133"/>
            <a:ext cx="339725" cy="396875"/>
            <a:chOff x="4008834" y="1833427"/>
            <a:chExt cx="339494" cy="397144"/>
          </a:xfrm>
        </p:grpSpPr>
        <p:sp>
          <p:nvSpPr>
            <p:cNvPr id="20" name="Right Arrow 10">
              <a:extLst>
                <a:ext uri="{FF2B5EF4-FFF2-40B4-BE49-F238E27FC236}">
                  <a16:creationId xmlns:a16="http://schemas.microsoft.com/office/drawing/2014/main" id="{19F8127F-2CEC-414B-A4F6-0C143F65659B}"/>
                </a:ext>
              </a:extLst>
            </p:cNvPr>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8">
              <a:extLst>
                <a:ext uri="{FF2B5EF4-FFF2-40B4-BE49-F238E27FC236}">
                  <a16:creationId xmlns:a16="http://schemas.microsoft.com/office/drawing/2014/main" id="{E4EB62C4-E046-4A6A-AF12-B0B53D6158C8}"/>
                </a:ext>
              </a:extLst>
            </p:cNvPr>
            <p:cNvSpPr/>
            <p:nvPr/>
          </p:nvSpPr>
          <p:spPr>
            <a:xfrm>
              <a:off x="4008834" y="1912856"/>
              <a:ext cx="237963" cy="23828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en-US" sz="1700" dirty="0">
                <a:latin typeface="Veteran Typewriter" panose="02000500000000000000" pitchFamily="2" charset="0"/>
              </a:endParaRPr>
            </a:p>
          </p:txBody>
        </p:sp>
      </p:grpSp>
    </p:spTree>
    <p:extLst>
      <p:ext uri="{BB962C8B-B14F-4D97-AF65-F5344CB8AC3E}">
        <p14:creationId xmlns:p14="http://schemas.microsoft.com/office/powerpoint/2010/main" val="713759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7" name="Title 1"/>
          <p:cNvSpPr>
            <a:spLocks noGrp="1"/>
          </p:cNvSpPr>
          <p:nvPr>
            <p:ph type="title"/>
          </p:nvPr>
        </p:nvSpPr>
        <p:spPr>
          <a:xfrm>
            <a:off x="609600" y="228600"/>
            <a:ext cx="4331575" cy="1692794"/>
          </a:xfrm>
        </p:spPr>
        <p:txBody>
          <a:bodyPr>
            <a:noAutofit/>
          </a:bodyPr>
          <a:lstStyle/>
          <a:p>
            <a:pPr algn="l"/>
            <a:r>
              <a:rPr lang="en-US" sz="8000" b="1" dirty="0">
                <a:latin typeface="Veteran Typewriter" panose="02000500000000000000" pitchFamily="2" charset="0"/>
              </a:rPr>
              <a:t>In the senate…</a:t>
            </a:r>
          </a:p>
        </p:txBody>
      </p:sp>
      <p:cxnSp>
        <p:nvCxnSpPr>
          <p:cNvPr id="72" name="Straight Arrow Connector 7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5058" name="Content Placeholder 2"/>
          <p:cNvSpPr>
            <a:spLocks noGrp="1"/>
          </p:cNvSpPr>
          <p:nvPr>
            <p:ph idx="1"/>
          </p:nvPr>
        </p:nvSpPr>
        <p:spPr>
          <a:xfrm>
            <a:off x="609600" y="2514600"/>
            <a:ext cx="5105400" cy="3462228"/>
          </a:xfrm>
        </p:spPr>
        <p:txBody>
          <a:bodyPr>
            <a:normAutofit fontScale="92500"/>
          </a:bodyPr>
          <a:lstStyle/>
          <a:p>
            <a:pPr marL="0" indent="0">
              <a:buNone/>
            </a:pPr>
            <a:r>
              <a:rPr lang="en-US" sz="2400" dirty="0">
                <a:latin typeface="Veteran Typewriter" panose="02000500000000000000" pitchFamily="2" charset="0"/>
              </a:rPr>
              <a:t>The exact same process happens again</a:t>
            </a:r>
          </a:p>
          <a:p>
            <a:endParaRPr lang="en-US" sz="2400" dirty="0">
              <a:latin typeface="Veteran Typewriter" panose="02000500000000000000" pitchFamily="2" charset="0"/>
            </a:endParaRPr>
          </a:p>
          <a:p>
            <a:pPr marL="0" indent="0">
              <a:buNone/>
            </a:pPr>
            <a:r>
              <a:rPr lang="en-US" sz="2400" dirty="0">
                <a:latin typeface="Veteran Typewriter" panose="02000500000000000000" pitchFamily="2" charset="0"/>
              </a:rPr>
              <a:t>Can send back to Commons if the law is not agreed upon by Senators</a:t>
            </a:r>
          </a:p>
          <a:p>
            <a:pPr marL="0" indent="0">
              <a:buNone/>
            </a:pPr>
            <a:endParaRPr lang="en-US" sz="2400" dirty="0">
              <a:latin typeface="Veteran Typewriter" panose="02000500000000000000" pitchFamily="2" charset="0"/>
            </a:endParaRPr>
          </a:p>
          <a:p>
            <a:pPr marL="0" indent="0">
              <a:buNone/>
            </a:pPr>
            <a:r>
              <a:rPr lang="en-US" sz="2400" dirty="0">
                <a:latin typeface="Veteran Typewriter" panose="02000500000000000000" pitchFamily="2" charset="0"/>
              </a:rPr>
              <a:t>If the Senators approve of the law, it can be sent to the Governor General.</a:t>
            </a:r>
          </a:p>
        </p:txBody>
      </p:sp>
      <p:pic>
        <p:nvPicPr>
          <p:cNvPr id="45059" name="Picture 3"/>
          <p:cNvPicPr>
            <a:picLocks noChangeAspect="1"/>
          </p:cNvPicPr>
          <p:nvPr/>
        </p:nvPicPr>
        <p:blipFill rotWithShape="1">
          <a:blip r:embed="rId2"/>
          <a:srcRect l="23813" r="24406"/>
          <a:stretch/>
        </p:blipFill>
        <p:spPr bwMode="auto">
          <a:xfrm>
            <a:off x="5933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flag of Canada">
            <a:extLst>
              <a:ext uri="{FF2B5EF4-FFF2-40B4-BE49-F238E27FC236}">
                <a16:creationId xmlns:a16="http://schemas.microsoft.com/office/drawing/2014/main" id="{0C9C0C43-7ED9-49DC-9AD3-1F13EF3C831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091" r="32490" b="-1"/>
          <a:stretch/>
        </p:blipFill>
        <p:spPr bwMode="auto">
          <a:xfrm>
            <a:off x="3886200" y="10"/>
            <a:ext cx="83058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42" name="Rectangle 141">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411" name="Content Placeholder 2"/>
          <p:cNvSpPr>
            <a:spLocks noGrp="1"/>
          </p:cNvSpPr>
          <p:nvPr>
            <p:ph idx="1"/>
          </p:nvPr>
        </p:nvSpPr>
        <p:spPr>
          <a:xfrm>
            <a:off x="359282" y="2667000"/>
            <a:ext cx="3755517" cy="3207258"/>
          </a:xfrm>
        </p:spPr>
        <p:txBody>
          <a:bodyPr anchor="t">
            <a:noAutofit/>
          </a:bodyPr>
          <a:lstStyle/>
          <a:p>
            <a:pPr marL="0" indent="0">
              <a:buNone/>
            </a:pPr>
            <a:endParaRPr lang="en-US" sz="2300" dirty="0">
              <a:latin typeface="Veteran Typewriter" panose="02000500000000000000" pitchFamily="2" charset="0"/>
            </a:endParaRPr>
          </a:p>
          <a:p>
            <a:pPr marL="0" indent="0">
              <a:buNone/>
            </a:pPr>
            <a:r>
              <a:rPr lang="en-US" sz="2300" dirty="0">
                <a:latin typeface="Veteran Typewriter" panose="02000500000000000000" pitchFamily="2" charset="0"/>
              </a:rPr>
              <a:t>Parliament is the </a:t>
            </a:r>
            <a:r>
              <a:rPr lang="en-US" sz="2300" dirty="0">
                <a:solidFill>
                  <a:srgbClr val="00B050"/>
                </a:solidFill>
                <a:latin typeface="Veteran Typewriter" panose="02000500000000000000" pitchFamily="2" charset="0"/>
              </a:rPr>
              <a:t>LEGISLATIVE</a:t>
            </a:r>
            <a:r>
              <a:rPr lang="en-US" sz="2300" dirty="0">
                <a:latin typeface="Veteran Typewriter" panose="02000500000000000000" pitchFamily="2" charset="0"/>
              </a:rPr>
              <a:t> branch … at the </a:t>
            </a:r>
            <a:r>
              <a:rPr lang="en-US" sz="2300" dirty="0">
                <a:solidFill>
                  <a:srgbClr val="00B050"/>
                </a:solidFill>
                <a:latin typeface="Veteran Typewriter" panose="02000500000000000000" pitchFamily="2" charset="0"/>
              </a:rPr>
              <a:t>FEDERAL</a:t>
            </a:r>
            <a:r>
              <a:rPr lang="en-US" sz="2300" dirty="0">
                <a:latin typeface="Veteran Typewriter" panose="02000500000000000000" pitchFamily="2" charset="0"/>
              </a:rPr>
              <a:t> level.</a:t>
            </a:r>
          </a:p>
          <a:p>
            <a:pPr marL="0" indent="0">
              <a:buNone/>
            </a:pPr>
            <a:endParaRPr lang="en-US" sz="2300" dirty="0">
              <a:latin typeface="Veteran Typewriter" panose="02000500000000000000" pitchFamily="2" charset="0"/>
            </a:endParaRPr>
          </a:p>
          <a:p>
            <a:pPr marL="0" indent="0">
              <a:buNone/>
            </a:pPr>
            <a:endParaRPr lang="en-US" sz="2300" dirty="0">
              <a:latin typeface="Veteran Typewriter" panose="02000500000000000000" pitchFamily="2" charset="0"/>
            </a:endParaRPr>
          </a:p>
          <a:p>
            <a:pPr marL="0" indent="0">
              <a:buNone/>
            </a:pPr>
            <a:r>
              <a:rPr lang="en-US" sz="2300" dirty="0">
                <a:latin typeface="Veteran Typewriter" panose="02000500000000000000" pitchFamily="2" charset="0"/>
              </a:rPr>
              <a:t>There are 2 houses in Parliament, so it is … </a:t>
            </a:r>
            <a:br>
              <a:rPr lang="en-US" sz="2300" dirty="0">
                <a:latin typeface="Veteran Typewriter" panose="02000500000000000000" pitchFamily="2" charset="0"/>
              </a:rPr>
            </a:br>
            <a:r>
              <a:rPr lang="en-US" sz="2300" dirty="0">
                <a:latin typeface="Veteran Typewriter" panose="02000500000000000000" pitchFamily="2" charset="0"/>
              </a:rPr>
              <a:t>a </a:t>
            </a:r>
            <a:r>
              <a:rPr lang="en-US" sz="2300" dirty="0">
                <a:solidFill>
                  <a:srgbClr val="00B050"/>
                </a:solidFill>
                <a:latin typeface="Veteran Typewriter" panose="02000500000000000000" pitchFamily="2" charset="0"/>
              </a:rPr>
              <a:t>BICAMERAL</a:t>
            </a:r>
            <a:r>
              <a:rPr lang="en-US" sz="2300" dirty="0">
                <a:latin typeface="Veteran Typewriter" panose="02000500000000000000" pitchFamily="2" charset="0"/>
              </a:rPr>
              <a:t> system.</a:t>
            </a:r>
          </a:p>
          <a:p>
            <a:pPr marL="0" indent="0">
              <a:buNone/>
            </a:pPr>
            <a:endParaRPr lang="en-US" sz="2300" dirty="0">
              <a:latin typeface="Veteran Typewriter" panose="02000500000000000000" pitchFamily="2" charset="0"/>
            </a:endParaRPr>
          </a:p>
        </p:txBody>
      </p:sp>
      <p:sp>
        <p:nvSpPr>
          <p:cNvPr id="2" name="TextBox 6">
            <a:extLst>
              <a:ext uri="{FF2B5EF4-FFF2-40B4-BE49-F238E27FC236}">
                <a16:creationId xmlns:a16="http://schemas.microsoft.com/office/drawing/2014/main" id="{23ADB93C-0D9C-483B-91A7-D9017CBAC035}"/>
              </a:ext>
            </a:extLst>
          </p:cNvPr>
          <p:cNvSpPr txBox="1">
            <a:spLocks noChangeArrowheads="1"/>
          </p:cNvSpPr>
          <p:nvPr/>
        </p:nvSpPr>
        <p:spPr bwMode="auto">
          <a:xfrm>
            <a:off x="262494" y="1368551"/>
            <a:ext cx="5410200" cy="1167873"/>
          </a:xfrm>
          <a:prstGeom prst="rect">
            <a:avLst/>
          </a:prstGeom>
        </p:spPr>
        <p:txBody>
          <a:bodyPr vert="horz" lIns="91440" tIns="45720" rIns="91440" bIns="45720" rtlCol="0" anchor="t">
            <a:noAutofit/>
          </a:bodyPr>
          <a:lstStyle/>
          <a:p>
            <a:pPr>
              <a:lnSpc>
                <a:spcPct val="90000"/>
              </a:lnSpc>
              <a:spcAft>
                <a:spcPts val="600"/>
              </a:spcAft>
            </a:pPr>
            <a:r>
              <a:rPr lang="en-US" sz="3400" b="1" dirty="0">
                <a:solidFill>
                  <a:schemeClr val="tx2"/>
                </a:solidFill>
                <a:latin typeface="Veteran Typewriter" panose="02000500000000000000" pitchFamily="2" charset="0"/>
                <a:ea typeface="+mj-ea"/>
                <a:cs typeface="+mj-cs"/>
              </a:rPr>
              <a:t>Parliamentary </a:t>
            </a:r>
            <a:br>
              <a:rPr lang="en-US" sz="3400" b="1" dirty="0">
                <a:solidFill>
                  <a:schemeClr val="tx2"/>
                </a:solidFill>
                <a:latin typeface="Veteran Typewriter" panose="02000500000000000000" pitchFamily="2" charset="0"/>
                <a:ea typeface="+mj-ea"/>
                <a:cs typeface="+mj-cs"/>
              </a:rPr>
            </a:br>
            <a:r>
              <a:rPr lang="en-US" sz="3400" b="1" dirty="0">
                <a:solidFill>
                  <a:schemeClr val="tx2"/>
                </a:solidFill>
                <a:latin typeface="Veteran Typewriter" panose="02000500000000000000" pitchFamily="2" charset="0"/>
                <a:ea typeface="+mj-ea"/>
                <a:cs typeface="+mj-cs"/>
              </a:rPr>
              <a:t>Structure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algn="l"/>
            <a:r>
              <a:rPr lang="en-US" sz="9000" dirty="0">
                <a:latin typeface="Veteran Typewriter" panose="02000500000000000000" pitchFamily="2" charset="0"/>
              </a:rPr>
              <a:t>Making a Law…</a:t>
            </a:r>
          </a:p>
        </p:txBody>
      </p:sp>
      <p:graphicFrame>
        <p:nvGraphicFramePr>
          <p:cNvPr id="4" name="Diagram 3"/>
          <p:cNvGraphicFramePr/>
          <p:nvPr/>
        </p:nvGraphicFramePr>
        <p:xfrm>
          <a:off x="3048000" y="2971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a:extLst>
              <a:ext uri="{FF2B5EF4-FFF2-40B4-BE49-F238E27FC236}">
                <a16:creationId xmlns:a16="http://schemas.microsoft.com/office/drawing/2014/main" id="{26593001-11C4-4764-983B-A57EA299A447}"/>
              </a:ext>
            </a:extLst>
          </p:cNvPr>
          <p:cNvSpPr txBox="1">
            <a:spLocks/>
          </p:cNvSpPr>
          <p:nvPr/>
        </p:nvSpPr>
        <p:spPr bwMode="auto">
          <a:xfrm>
            <a:off x="609600" y="1676400"/>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2300" dirty="0">
                <a:latin typeface="Veteran Typewriter" panose="02000500000000000000" pitchFamily="2" charset="0"/>
              </a:rPr>
              <a:t>The making of laws then continues with the Crown as assent is required.</a:t>
            </a:r>
          </a:p>
        </p:txBody>
      </p:sp>
      <p:cxnSp>
        <p:nvCxnSpPr>
          <p:cNvPr id="3" name="Straight Arrow Connector 2">
            <a:extLst>
              <a:ext uri="{FF2B5EF4-FFF2-40B4-BE49-F238E27FC236}">
                <a16:creationId xmlns:a16="http://schemas.microsoft.com/office/drawing/2014/main" id="{C6FABC01-112B-48D1-8A4C-DE85989C7FA4}"/>
              </a:ext>
            </a:extLst>
          </p:cNvPr>
          <p:cNvCxnSpPr>
            <a:cxnSpLocks/>
          </p:cNvCxnSpPr>
          <p:nvPr/>
        </p:nvCxnSpPr>
        <p:spPr>
          <a:xfrm>
            <a:off x="1861345" y="6248852"/>
            <a:ext cx="297763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nvGrpSpPr>
          <p:cNvPr id="9" name="Group 17">
            <a:extLst>
              <a:ext uri="{FF2B5EF4-FFF2-40B4-BE49-F238E27FC236}">
                <a16:creationId xmlns:a16="http://schemas.microsoft.com/office/drawing/2014/main" id="{F4CB86B3-2AB4-4C4C-BD44-89A9473B8198}"/>
              </a:ext>
            </a:extLst>
          </p:cNvPr>
          <p:cNvGrpSpPr>
            <a:grpSpLocks/>
          </p:cNvGrpSpPr>
          <p:nvPr/>
        </p:nvGrpSpPr>
        <p:grpSpPr bwMode="auto">
          <a:xfrm>
            <a:off x="5176839" y="5768633"/>
            <a:ext cx="1600200" cy="960438"/>
            <a:chOff x="4489251" y="1551582"/>
            <a:chExt cx="1601390" cy="960834"/>
          </a:xfrm>
        </p:grpSpPr>
        <p:sp>
          <p:nvSpPr>
            <p:cNvPr id="10" name="Rounded Rectangle 18">
              <a:extLst>
                <a:ext uri="{FF2B5EF4-FFF2-40B4-BE49-F238E27FC236}">
                  <a16:creationId xmlns:a16="http://schemas.microsoft.com/office/drawing/2014/main" id="{A4612F4A-48ED-45C8-ACF5-5CBFF2392F94}"/>
                </a:ext>
              </a:extLst>
            </p:cNvPr>
            <p:cNvSpPr/>
            <p:nvPr/>
          </p:nvSpPr>
          <p:spPr>
            <a:xfrm>
              <a:off x="4489251" y="1551582"/>
              <a:ext cx="1601390" cy="960834"/>
            </a:xfrm>
            <a:prstGeom prst="roundRect">
              <a:avLst>
                <a:gd name="adj" fmla="val 10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a:extLst>
                <a:ext uri="{FF2B5EF4-FFF2-40B4-BE49-F238E27FC236}">
                  <a16:creationId xmlns:a16="http://schemas.microsoft.com/office/drawing/2014/main" id="{9C8850EC-1AD5-4FA9-A835-6BCCD1B94392}"/>
                </a:ext>
              </a:extLst>
            </p:cNvPr>
            <p:cNvSpPr/>
            <p:nvPr/>
          </p:nvSpPr>
          <p:spPr>
            <a:xfrm>
              <a:off x="4517847" y="1580169"/>
              <a:ext cx="1544198" cy="903660"/>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US" sz="2500" b="1" dirty="0">
                  <a:latin typeface="Veteran Typewriter" panose="02000500000000000000" pitchFamily="2" charset="0"/>
                </a:rPr>
                <a:t>Royal Assent</a:t>
              </a:r>
            </a:p>
          </p:txBody>
        </p:sp>
      </p:grpSp>
      <p:graphicFrame>
        <p:nvGraphicFramePr>
          <p:cNvPr id="12" name="Content Placeholder 3">
            <a:extLst>
              <a:ext uri="{FF2B5EF4-FFF2-40B4-BE49-F238E27FC236}">
                <a16:creationId xmlns:a16="http://schemas.microsoft.com/office/drawing/2014/main" id="{2FD66112-3AAA-4C6E-92CE-D78AF56DA916}"/>
              </a:ext>
            </a:extLst>
          </p:cNvPr>
          <p:cNvGraphicFramePr>
            <a:graphicFrameLocks noGrp="1"/>
          </p:cNvGraphicFramePr>
          <p:nvPr>
            <p:ph idx="1"/>
          </p:nvPr>
        </p:nvGraphicFramePr>
        <p:xfrm>
          <a:off x="1861345" y="2717800"/>
          <a:ext cx="8229600" cy="121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13" name="Group 4">
            <a:extLst>
              <a:ext uri="{FF2B5EF4-FFF2-40B4-BE49-F238E27FC236}">
                <a16:creationId xmlns:a16="http://schemas.microsoft.com/office/drawing/2014/main" id="{AC616E4E-71B5-4631-8213-EDC36F47A91F}"/>
              </a:ext>
            </a:extLst>
          </p:cNvPr>
          <p:cNvGrpSpPr>
            <a:grpSpLocks/>
          </p:cNvGrpSpPr>
          <p:nvPr/>
        </p:nvGrpSpPr>
        <p:grpSpPr bwMode="auto">
          <a:xfrm rot="5400000">
            <a:off x="5846764" y="3822481"/>
            <a:ext cx="339725" cy="396875"/>
            <a:chOff x="1766887" y="1833427"/>
            <a:chExt cx="339494" cy="397144"/>
          </a:xfrm>
        </p:grpSpPr>
        <p:sp>
          <p:nvSpPr>
            <p:cNvPr id="14" name="Right Arrow 14">
              <a:extLst>
                <a:ext uri="{FF2B5EF4-FFF2-40B4-BE49-F238E27FC236}">
                  <a16:creationId xmlns:a16="http://schemas.microsoft.com/office/drawing/2014/main" id="{4D5E674F-48ED-41B3-AED0-338FA18A799A}"/>
                </a:ext>
              </a:extLst>
            </p:cNvPr>
            <p:cNvSpPr/>
            <p:nvPr/>
          </p:nvSpPr>
          <p:spPr>
            <a:xfrm>
              <a:off x="1766887"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Right Arrow 4">
              <a:extLst>
                <a:ext uri="{FF2B5EF4-FFF2-40B4-BE49-F238E27FC236}">
                  <a16:creationId xmlns:a16="http://schemas.microsoft.com/office/drawing/2014/main" id="{DE47710C-4241-4191-A2B2-FCD713F9E380}"/>
                </a:ext>
              </a:extLst>
            </p:cNvPr>
            <p:cNvSpPr/>
            <p:nvPr/>
          </p:nvSpPr>
          <p:spPr>
            <a:xfrm>
              <a:off x="1766887" y="1912856"/>
              <a:ext cx="237963" cy="23828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en-US" sz="1700" dirty="0">
                <a:latin typeface="Veteran Typewriter" panose="02000500000000000000" pitchFamily="2" charset="0"/>
              </a:endParaRPr>
            </a:p>
          </p:txBody>
        </p:sp>
      </p:grpSp>
      <p:grpSp>
        <p:nvGrpSpPr>
          <p:cNvPr id="16" name="Group 5">
            <a:extLst>
              <a:ext uri="{FF2B5EF4-FFF2-40B4-BE49-F238E27FC236}">
                <a16:creationId xmlns:a16="http://schemas.microsoft.com/office/drawing/2014/main" id="{980B14EE-D27E-4A3A-A098-D3E8848D37D8}"/>
              </a:ext>
            </a:extLst>
          </p:cNvPr>
          <p:cNvGrpSpPr>
            <a:grpSpLocks/>
          </p:cNvGrpSpPr>
          <p:nvPr/>
        </p:nvGrpSpPr>
        <p:grpSpPr bwMode="auto">
          <a:xfrm>
            <a:off x="5176839" y="4228881"/>
            <a:ext cx="1600200" cy="960437"/>
            <a:chOff x="3048757" y="2185009"/>
            <a:chExt cx="1601390" cy="960834"/>
          </a:xfrm>
        </p:grpSpPr>
        <p:sp>
          <p:nvSpPr>
            <p:cNvPr id="17" name="Rounded Rectangle 12">
              <a:extLst>
                <a:ext uri="{FF2B5EF4-FFF2-40B4-BE49-F238E27FC236}">
                  <a16:creationId xmlns:a16="http://schemas.microsoft.com/office/drawing/2014/main" id="{B671E51F-B058-4757-8930-AB2CE33ED4D1}"/>
                </a:ext>
              </a:extLst>
            </p:cNvPr>
            <p:cNvSpPr/>
            <p:nvPr/>
          </p:nvSpPr>
          <p:spPr>
            <a:xfrm>
              <a:off x="3048757" y="2185009"/>
              <a:ext cx="1601390" cy="960834"/>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Rounded Rectangle 6">
              <a:extLst>
                <a:ext uri="{FF2B5EF4-FFF2-40B4-BE49-F238E27FC236}">
                  <a16:creationId xmlns:a16="http://schemas.microsoft.com/office/drawing/2014/main" id="{B28B6FE6-2320-40DB-9F5B-3E09D0FA45D8}"/>
                </a:ext>
              </a:extLst>
            </p:cNvPr>
            <p:cNvSpPr/>
            <p:nvPr/>
          </p:nvSpPr>
          <p:spPr>
            <a:xfrm>
              <a:off x="3075765" y="2231065"/>
              <a:ext cx="1545786" cy="903661"/>
            </a:xfrm>
            <a:prstGeom prst="rect">
              <a:avLst/>
            </a:prstGeom>
          </p:spPr>
          <p:style>
            <a:lnRef idx="0">
              <a:scrgbClr r="0" g="0" b="0"/>
            </a:lnRef>
            <a:fillRef idx="0">
              <a:scrgbClr r="0" g="0" b="0"/>
            </a:fillRef>
            <a:effectRef idx="0">
              <a:scrgbClr r="0" g="0" b="0"/>
            </a:effectRef>
            <a:fontRef idx="minor">
              <a:schemeClr val="lt1"/>
            </a:fontRef>
          </p:style>
          <p:txBody>
            <a:bodyPr lIns="95250" tIns="95250" rIns="95250" bIns="95250" spcCol="1270" anchor="ctr"/>
            <a:lstStyle/>
            <a:p>
              <a:pPr algn="ctr" defTabSz="1111250" fontAlgn="auto">
                <a:lnSpc>
                  <a:spcPct val="90000"/>
                </a:lnSpc>
                <a:spcAft>
                  <a:spcPct val="35000"/>
                </a:spcAft>
                <a:defRPr/>
              </a:pPr>
              <a:r>
                <a:rPr lang="en-US" sz="2500" b="1" dirty="0">
                  <a:latin typeface="Veteran Typewriter" panose="02000500000000000000" pitchFamily="2" charset="0"/>
                </a:rPr>
                <a:t>The Senate</a:t>
              </a:r>
            </a:p>
          </p:txBody>
        </p:sp>
      </p:grpSp>
      <p:grpSp>
        <p:nvGrpSpPr>
          <p:cNvPr id="19" name="Group 6">
            <a:extLst>
              <a:ext uri="{FF2B5EF4-FFF2-40B4-BE49-F238E27FC236}">
                <a16:creationId xmlns:a16="http://schemas.microsoft.com/office/drawing/2014/main" id="{C16C4416-751E-4C08-A145-21AAD469D2D8}"/>
              </a:ext>
            </a:extLst>
          </p:cNvPr>
          <p:cNvGrpSpPr>
            <a:grpSpLocks/>
          </p:cNvGrpSpPr>
          <p:nvPr/>
        </p:nvGrpSpPr>
        <p:grpSpPr bwMode="auto">
          <a:xfrm rot="5400000">
            <a:off x="5846764" y="5324133"/>
            <a:ext cx="339725" cy="396875"/>
            <a:chOff x="4008834" y="1833427"/>
            <a:chExt cx="339494" cy="397144"/>
          </a:xfrm>
        </p:grpSpPr>
        <p:sp>
          <p:nvSpPr>
            <p:cNvPr id="20" name="Right Arrow 10">
              <a:extLst>
                <a:ext uri="{FF2B5EF4-FFF2-40B4-BE49-F238E27FC236}">
                  <a16:creationId xmlns:a16="http://schemas.microsoft.com/office/drawing/2014/main" id="{19F8127F-2CEC-414B-A4F6-0C143F65659B}"/>
                </a:ext>
              </a:extLst>
            </p:cNvPr>
            <p:cNvSpPr/>
            <p:nvPr/>
          </p:nvSpPr>
          <p:spPr>
            <a:xfrm>
              <a:off x="4008834" y="1833427"/>
              <a:ext cx="339494" cy="39714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Right Arrow 8">
              <a:extLst>
                <a:ext uri="{FF2B5EF4-FFF2-40B4-BE49-F238E27FC236}">
                  <a16:creationId xmlns:a16="http://schemas.microsoft.com/office/drawing/2014/main" id="{E4EB62C4-E046-4A6A-AF12-B0B53D6158C8}"/>
                </a:ext>
              </a:extLst>
            </p:cNvPr>
            <p:cNvSpPr/>
            <p:nvPr/>
          </p:nvSpPr>
          <p:spPr>
            <a:xfrm>
              <a:off x="4008834" y="1912856"/>
              <a:ext cx="237963" cy="238286"/>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755650" fontAlgn="auto">
                <a:lnSpc>
                  <a:spcPct val="90000"/>
                </a:lnSpc>
                <a:spcAft>
                  <a:spcPct val="35000"/>
                </a:spcAft>
                <a:defRPr/>
              </a:pPr>
              <a:endParaRPr lang="en-US" sz="1700" dirty="0">
                <a:latin typeface="Veteran Typewriter" panose="02000500000000000000" pitchFamily="2" charset="0"/>
              </a:endParaRPr>
            </a:p>
          </p:txBody>
        </p:sp>
      </p:grpSp>
    </p:spTree>
    <p:extLst>
      <p:ext uri="{BB962C8B-B14F-4D97-AF65-F5344CB8AC3E}">
        <p14:creationId xmlns:p14="http://schemas.microsoft.com/office/powerpoint/2010/main" val="3913132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5" name="Title 1"/>
          <p:cNvSpPr>
            <a:spLocks noGrp="1"/>
          </p:cNvSpPr>
          <p:nvPr>
            <p:ph type="title"/>
          </p:nvPr>
        </p:nvSpPr>
        <p:spPr>
          <a:xfrm>
            <a:off x="5297762" y="329184"/>
            <a:ext cx="6251110" cy="1783080"/>
          </a:xfrm>
        </p:spPr>
        <p:txBody>
          <a:bodyPr anchor="b">
            <a:normAutofit/>
          </a:bodyPr>
          <a:lstStyle/>
          <a:p>
            <a:r>
              <a:rPr lang="en-US" sz="5400" b="1">
                <a:latin typeface="Veteran Typewriter" panose="02000500000000000000" pitchFamily="2" charset="0"/>
              </a:rPr>
              <a:t>Are we done yet?</a:t>
            </a:r>
            <a:br>
              <a:rPr lang="en-US" sz="5400" b="1">
                <a:latin typeface="Veteran Typewriter" panose="02000500000000000000" pitchFamily="2" charset="0"/>
              </a:rPr>
            </a:br>
            <a:r>
              <a:rPr lang="en-US" sz="5400" b="1">
                <a:latin typeface="Veteran Typewriter" panose="02000500000000000000" pitchFamily="2" charset="0"/>
              </a:rPr>
              <a:t>Or more steps?</a:t>
            </a:r>
          </a:p>
        </p:txBody>
      </p:sp>
      <p:pic>
        <p:nvPicPr>
          <p:cNvPr id="1034" name="Picture 10" descr="Canada names Mary Simon as first Indigenous governor general | Indigenous  Rights News | Al Jazeera">
            <a:extLst>
              <a:ext uri="{FF2B5EF4-FFF2-40B4-BE49-F238E27FC236}">
                <a16:creationId xmlns:a16="http://schemas.microsoft.com/office/drawing/2014/main" id="{1107E55D-2828-48C2-8BCE-72BF4B6F73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94" r="3154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06" name="Content Placeholder 2"/>
          <p:cNvSpPr>
            <a:spLocks noGrp="1"/>
          </p:cNvSpPr>
          <p:nvPr>
            <p:ph idx="1"/>
          </p:nvPr>
        </p:nvSpPr>
        <p:spPr>
          <a:xfrm>
            <a:off x="5297762" y="2706624"/>
            <a:ext cx="6251110" cy="3483864"/>
          </a:xfrm>
        </p:spPr>
        <p:txBody>
          <a:bodyPr>
            <a:normAutofit fontScale="92500" lnSpcReduction="10000"/>
          </a:bodyPr>
          <a:lstStyle/>
          <a:p>
            <a:pPr marL="0" indent="0">
              <a:buNone/>
            </a:pPr>
            <a:r>
              <a:rPr lang="en-US" sz="2200" dirty="0">
                <a:latin typeface="Veteran Typewriter" panose="02000500000000000000" pitchFamily="2" charset="0"/>
              </a:rPr>
              <a:t>Governor General gives Royal Assent (Permission)</a:t>
            </a:r>
          </a:p>
          <a:p>
            <a:pPr marL="0" indent="0">
              <a:buNone/>
            </a:pPr>
            <a:endParaRPr lang="en-US" sz="2200" dirty="0">
              <a:latin typeface="Veteran Typewriter" panose="02000500000000000000" pitchFamily="2" charset="0"/>
            </a:endParaRPr>
          </a:p>
          <a:p>
            <a:pPr marL="0" indent="0">
              <a:buNone/>
            </a:pPr>
            <a:r>
              <a:rPr lang="en-US" sz="2200" dirty="0">
                <a:latin typeface="Veteran Typewriter" panose="02000500000000000000" pitchFamily="2" charset="0"/>
              </a:rPr>
              <a:t>Bill now becomes a law</a:t>
            </a:r>
          </a:p>
          <a:p>
            <a:endParaRPr lang="en-US" sz="2200" dirty="0">
              <a:latin typeface="Veteran Typewriter" panose="02000500000000000000" pitchFamily="2" charset="0"/>
            </a:endParaRPr>
          </a:p>
          <a:p>
            <a:pPr marL="0" indent="0">
              <a:buNone/>
            </a:pPr>
            <a:r>
              <a:rPr lang="en-US" sz="2200" dirty="0">
                <a:latin typeface="Veteran Typewriter" panose="02000500000000000000" pitchFamily="2" charset="0"/>
              </a:rPr>
              <a:t>Mary Simon is the current Governor General Designate. On July 6, 2021, Prime Minister Justin Trudeau announced that she would be the next Governor General of Canada.</a:t>
            </a:r>
          </a:p>
          <a:p>
            <a:pPr marL="0" indent="0">
              <a:buNone/>
            </a:pPr>
            <a:br>
              <a:rPr lang="en-US" sz="2200" dirty="0">
                <a:latin typeface="Veteran Typewriter" panose="02000500000000000000" pitchFamily="2" charset="0"/>
              </a:rPr>
            </a:br>
            <a:r>
              <a:rPr lang="en-US" sz="2200" dirty="0">
                <a:latin typeface="Veteran Typewriter" panose="02000500000000000000" pitchFamily="2" charset="0"/>
              </a:rPr>
              <a:t>She is the first Indigenous Canadian to be named as the representative of the Monarch.</a:t>
            </a:r>
          </a:p>
        </p:txBody>
      </p:sp>
      <p:sp>
        <p:nvSpPr>
          <p:cNvPr id="5" name="AutoShape 8" descr="Former Trent University chancellor Mary Simon attends an announcement at the Canadian Museum of History in Gatineau, Que., on Tuesday, July 6, 2021. Simon, an Inuk leader and former Canadian diplomat, has been named as Canada’s next governor general — the first Indigenous person to serve in the role.">
            <a:extLst>
              <a:ext uri="{FF2B5EF4-FFF2-40B4-BE49-F238E27FC236}">
                <a16:creationId xmlns:a16="http://schemas.microsoft.com/office/drawing/2014/main" id="{2CD2CE87-F9BC-4B3F-A0B1-E8304E396A1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61B2A784-4501-42A8-86DF-DB27DE395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2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6" descr="Governor General Julie Payette, shown at Rideau Hall in Ottawa on Aug. 18, 2020.">
            <a:extLst>
              <a:ext uri="{FF2B5EF4-FFF2-40B4-BE49-F238E27FC236}">
                <a16:creationId xmlns:a16="http://schemas.microsoft.com/office/drawing/2014/main" id="{714EC470-27F5-43FB-BB1F-62FD7110E44F}"/>
              </a:ext>
            </a:extLst>
          </p:cNvPr>
          <p:cNvPicPr>
            <a:picLocks noChangeAspect="1" noChangeArrowheads="1"/>
          </p:cNvPicPr>
          <p:nvPr/>
        </p:nvPicPr>
        <p:blipFill rotWithShape="1">
          <a:blip r:embed="rId2">
            <a:alphaModFix amt="31000"/>
            <a:extLst>
              <a:ext uri="{BEBA8EAE-BF5A-486C-A8C5-ECC9F3942E4B}">
                <a14:imgProps xmlns:a14="http://schemas.microsoft.com/office/drawing/2010/main">
                  <a14:imgLayer r:embed="rId3">
                    <a14:imgEffect>
                      <a14:colorTemperature colorTemp="7159"/>
                    </a14:imgEffect>
                    <a14:imgEffect>
                      <a14:saturation sat="0"/>
                    </a14:imgEffect>
                  </a14:imgLayer>
                </a14:imgProps>
              </a:ext>
              <a:ext uri="{28A0092B-C50C-407E-A947-70E740481C1C}">
                <a14:useLocalDpi xmlns:a14="http://schemas.microsoft.com/office/drawing/2010/main" val="0"/>
              </a:ext>
            </a:extLst>
          </a:blip>
          <a:srcRect t="7400" b="10182"/>
          <a:stretch/>
        </p:blipFill>
        <p:spPr bwMode="auto">
          <a:xfrm>
            <a:off x="-19" y="10"/>
            <a:ext cx="12192000" cy="6855948"/>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a16="http://schemas.microsoft.com/office/drawing/2014/main" id="{3BD53A9B-9757-4152-AC12-68721FC8A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4811"/>
            <a:ext cx="4803820" cy="492837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E4463C2-179F-49D6-A66D-94C4ACBEA8D3}"/>
              </a:ext>
            </a:extLst>
          </p:cNvPr>
          <p:cNvPicPr>
            <a:picLocks noChangeAspect="1"/>
          </p:cNvPicPr>
          <p:nvPr/>
        </p:nvPicPr>
        <p:blipFill rotWithShape="1">
          <a:blip r:embed="rId4"/>
          <a:srcRect t="1748" r="-1" b="8109"/>
          <a:stretch/>
        </p:blipFill>
        <p:spPr>
          <a:xfrm>
            <a:off x="20" y="1129284"/>
            <a:ext cx="4617700" cy="4599432"/>
          </a:xfrm>
          <a:prstGeom prst="rect">
            <a:avLst/>
          </a:prstGeom>
        </p:spPr>
      </p:pic>
      <p:sp>
        <p:nvSpPr>
          <p:cNvPr id="4" name="TextBox 3">
            <a:extLst>
              <a:ext uri="{FF2B5EF4-FFF2-40B4-BE49-F238E27FC236}">
                <a16:creationId xmlns:a16="http://schemas.microsoft.com/office/drawing/2014/main" id="{1418E355-D48C-4FA2-B45C-883FBF1C61FC}"/>
              </a:ext>
            </a:extLst>
          </p:cNvPr>
          <p:cNvSpPr txBox="1"/>
          <p:nvPr/>
        </p:nvSpPr>
        <p:spPr>
          <a:xfrm>
            <a:off x="6299684" y="609600"/>
            <a:ext cx="5604529" cy="3186763"/>
          </a:xfrm>
          <a:prstGeom prst="rect">
            <a:avLst/>
          </a:prstGeom>
        </p:spPr>
        <p:txBody>
          <a:bodyPr vert="horz" lIns="91440" tIns="45720" rIns="91440" bIns="45720" rtlCol="0">
            <a:noAutofit/>
          </a:bodyPr>
          <a:lstStyle/>
          <a:p>
            <a:pPr>
              <a:lnSpc>
                <a:spcPct val="90000"/>
              </a:lnSpc>
              <a:spcAft>
                <a:spcPts val="600"/>
              </a:spcAft>
            </a:pPr>
            <a:r>
              <a:rPr lang="en-US" sz="2500" dirty="0">
                <a:latin typeface="Veteran Typewriter" panose="02000500000000000000" pitchFamily="2" charset="0"/>
                <a:cs typeface="+mn-cs"/>
              </a:rPr>
              <a:t>Simon’s announcement followed the troubled tenure of Julie Payette, a former astronaut. </a:t>
            </a:r>
          </a:p>
          <a:p>
            <a:pPr>
              <a:lnSpc>
                <a:spcPct val="90000"/>
              </a:lnSpc>
              <a:spcBef>
                <a:spcPct val="0"/>
              </a:spcBef>
              <a:spcAft>
                <a:spcPts val="600"/>
              </a:spcAft>
            </a:pPr>
            <a:endParaRPr lang="en-US" sz="2500" dirty="0">
              <a:latin typeface="Veteran Typewriter" panose="02000500000000000000" pitchFamily="2" charset="0"/>
              <a:cs typeface="+mn-cs"/>
            </a:endParaRPr>
          </a:p>
          <a:p>
            <a:pPr>
              <a:lnSpc>
                <a:spcPct val="90000"/>
              </a:lnSpc>
              <a:spcBef>
                <a:spcPct val="0"/>
              </a:spcBef>
              <a:spcAft>
                <a:spcPts val="600"/>
              </a:spcAft>
            </a:pPr>
            <a:r>
              <a:rPr lang="en-US" sz="2500" dirty="0">
                <a:latin typeface="Veteran Typewriter" panose="02000500000000000000" pitchFamily="2" charset="0"/>
                <a:cs typeface="+mn-cs"/>
              </a:rPr>
              <a:t>Payette was forced to resign in disgrace after allegations of misconduct on January 21, 2021.</a:t>
            </a:r>
          </a:p>
          <a:p>
            <a:pPr>
              <a:lnSpc>
                <a:spcPct val="90000"/>
              </a:lnSpc>
              <a:spcBef>
                <a:spcPct val="0"/>
              </a:spcBef>
              <a:spcAft>
                <a:spcPts val="600"/>
              </a:spcAft>
            </a:pPr>
            <a:br>
              <a:rPr lang="en-US" sz="2500" dirty="0">
                <a:latin typeface="Veteran Typewriter" panose="02000500000000000000" pitchFamily="2" charset="0"/>
                <a:cs typeface="+mn-cs"/>
              </a:rPr>
            </a:br>
            <a:r>
              <a:rPr lang="en-US" sz="2500" dirty="0">
                <a:latin typeface="Veteran Typewriter" panose="02000500000000000000" pitchFamily="2" charset="0"/>
                <a:cs typeface="+mn-cs"/>
              </a:rPr>
              <a:t>Payette also courted controversy while addressing flat earther and anti-vaccination theorists.</a:t>
            </a:r>
          </a:p>
          <a:p>
            <a:pPr>
              <a:lnSpc>
                <a:spcPct val="90000"/>
              </a:lnSpc>
              <a:spcBef>
                <a:spcPct val="0"/>
              </a:spcBef>
              <a:spcAft>
                <a:spcPts val="600"/>
              </a:spcAft>
            </a:pPr>
            <a:endParaRPr lang="en-US" sz="2500" dirty="0">
              <a:latin typeface="Veteran Typewriter" panose="02000500000000000000" pitchFamily="2" charset="0"/>
              <a:cs typeface="+mn-cs"/>
            </a:endParaRPr>
          </a:p>
          <a:p>
            <a:pPr>
              <a:lnSpc>
                <a:spcPct val="90000"/>
              </a:lnSpc>
              <a:spcBef>
                <a:spcPct val="0"/>
              </a:spcBef>
              <a:spcAft>
                <a:spcPts val="600"/>
              </a:spcAft>
            </a:pPr>
            <a:r>
              <a:rPr lang="en-US" sz="2500" dirty="0">
                <a:latin typeface="Veteran Typewriter" panose="02000500000000000000" pitchFamily="2" charset="0"/>
                <a:cs typeface="+mn-cs"/>
              </a:rPr>
              <a:t>Many claimed that the Governor General must remain neutral and were concerned that it reflected poorly upon the Crown.</a:t>
            </a:r>
          </a:p>
        </p:txBody>
      </p:sp>
    </p:spTree>
    <p:extLst>
      <p:ext uri="{BB962C8B-B14F-4D97-AF65-F5344CB8AC3E}">
        <p14:creationId xmlns:p14="http://schemas.microsoft.com/office/powerpoint/2010/main" val="357239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03DEDDD-E574-44BA-B47A-63E1B8551040}"/>
              </a:ext>
            </a:extLst>
          </p:cNvPr>
          <p:cNvPicPr>
            <a:picLocks noChangeAspect="1"/>
          </p:cNvPicPr>
          <p:nvPr/>
        </p:nvPicPr>
        <p:blipFill rotWithShape="1">
          <a:blip r:embed="rId2"/>
          <a:srcRect r="30894" b="-1"/>
          <a:stretch/>
        </p:blipFill>
        <p:spPr>
          <a:xfrm>
            <a:off x="4555236" y="6"/>
            <a:ext cx="7636763" cy="2762724"/>
          </a:xfrm>
          <a:prstGeom prst="rect">
            <a:avLst/>
          </a:prstGeom>
        </p:spPr>
      </p:pic>
      <p:sp>
        <p:nvSpPr>
          <p:cNvPr id="137" name="Rectangle 136">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050" name="Picture 2" descr="Read Julie Payette&amp;#39;s full statement on her decision to resign as governor  general | CBC News">
            <a:extLst>
              <a:ext uri="{FF2B5EF4-FFF2-40B4-BE49-F238E27FC236}">
                <a16:creationId xmlns:a16="http://schemas.microsoft.com/office/drawing/2014/main" id="{411EADBB-7DA1-4902-A28D-3C24AA2FDCD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212" r="81" b="2"/>
          <a:stretch/>
        </p:blipFill>
        <p:spPr bwMode="auto">
          <a:xfrm>
            <a:off x="-1" y="2826737"/>
            <a:ext cx="4565779" cy="40312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418E355-D48C-4FA2-B45C-883FBF1C61FC}"/>
              </a:ext>
            </a:extLst>
          </p:cNvPr>
          <p:cNvSpPr txBox="1"/>
          <p:nvPr/>
        </p:nvSpPr>
        <p:spPr>
          <a:xfrm>
            <a:off x="5457126" y="3670014"/>
            <a:ext cx="5742432" cy="2344708"/>
          </a:xfrm>
          <a:prstGeom prst="rect">
            <a:avLst/>
          </a:prstGeom>
        </p:spPr>
        <p:txBody>
          <a:bodyPr vert="horz" lIns="91440" tIns="45720" rIns="91440" bIns="45720" rtlCol="0" anchor="ctr">
            <a:noAutofit/>
          </a:bodyPr>
          <a:lstStyle/>
          <a:p>
            <a:pPr>
              <a:lnSpc>
                <a:spcPct val="90000"/>
              </a:lnSpc>
              <a:spcAft>
                <a:spcPts val="600"/>
              </a:spcAft>
            </a:pPr>
            <a:r>
              <a:rPr lang="en-US" sz="2000" dirty="0">
                <a:latin typeface="+mn-lt"/>
                <a:cs typeface="+mn-cs"/>
              </a:rPr>
              <a:t>The scandal involving Payette has caused much discussion about the role of the Governor General in the 21</a:t>
            </a:r>
            <a:r>
              <a:rPr lang="en-US" sz="2000" baseline="30000" dirty="0">
                <a:latin typeface="+mn-lt"/>
                <a:cs typeface="+mn-cs"/>
              </a:rPr>
              <a:t>st</a:t>
            </a:r>
            <a:r>
              <a:rPr lang="en-US" sz="2000" dirty="0">
                <a:latin typeface="+mn-lt"/>
                <a:cs typeface="+mn-cs"/>
              </a:rPr>
              <a:t> Century.</a:t>
            </a:r>
          </a:p>
          <a:p>
            <a:pPr indent="-228600">
              <a:lnSpc>
                <a:spcPct val="90000"/>
              </a:lnSpc>
              <a:spcAft>
                <a:spcPts val="600"/>
              </a:spcAft>
              <a:buFont typeface="Arial" panose="020B0604020202020204" pitchFamily="34" charset="0"/>
              <a:buChar char="•"/>
            </a:pPr>
            <a:endParaRPr lang="en-US" sz="2000" dirty="0">
              <a:latin typeface="+mn-lt"/>
              <a:cs typeface="+mn-cs"/>
            </a:endParaRPr>
          </a:p>
          <a:p>
            <a:pPr>
              <a:lnSpc>
                <a:spcPct val="90000"/>
              </a:lnSpc>
              <a:spcAft>
                <a:spcPts val="600"/>
              </a:spcAft>
            </a:pPr>
            <a:r>
              <a:rPr lang="en-US" sz="2000" dirty="0">
                <a:latin typeface="+mn-lt"/>
                <a:cs typeface="+mn-cs"/>
              </a:rPr>
              <a:t>While still mainly a figurehead, the G.G. is still supposed to be someone to inspire Canadians through Civic Action and leading by example.</a:t>
            </a:r>
          </a:p>
          <a:p>
            <a:pPr>
              <a:lnSpc>
                <a:spcPct val="90000"/>
              </a:lnSpc>
              <a:spcAft>
                <a:spcPts val="600"/>
              </a:spcAft>
            </a:pPr>
            <a:br>
              <a:rPr lang="en-US" sz="2000" dirty="0">
                <a:latin typeface="+mn-lt"/>
                <a:cs typeface="+mn-cs"/>
              </a:rPr>
            </a:br>
            <a:r>
              <a:rPr lang="en-US" sz="2000" dirty="0">
                <a:latin typeface="+mn-lt"/>
                <a:cs typeface="+mn-cs"/>
              </a:rPr>
              <a:t>Her Excellency, The Right </a:t>
            </a:r>
            <a:r>
              <a:rPr lang="en-US" sz="2000" dirty="0" err="1">
                <a:latin typeface="+mn-lt"/>
                <a:cs typeface="+mn-cs"/>
              </a:rPr>
              <a:t>Honourable</a:t>
            </a:r>
            <a:r>
              <a:rPr lang="en-US" sz="2000" dirty="0">
                <a:latin typeface="+mn-lt"/>
                <a:cs typeface="+mn-cs"/>
              </a:rPr>
              <a:t> Mary Simon will be expected to restore dignity to Rideau Hall (The home of The G.G.) in the coming years.</a:t>
            </a:r>
          </a:p>
          <a:p>
            <a:pPr indent="-228600">
              <a:lnSpc>
                <a:spcPct val="90000"/>
              </a:lnSpc>
              <a:spcAft>
                <a:spcPts val="600"/>
              </a:spcAft>
              <a:buFont typeface="Arial" panose="020B0604020202020204" pitchFamily="34" charset="0"/>
              <a:buChar char="•"/>
            </a:pPr>
            <a:endParaRPr lang="en-US" sz="2000" dirty="0">
              <a:latin typeface="+mn-lt"/>
              <a:cs typeface="+mn-cs"/>
            </a:endParaRPr>
          </a:p>
        </p:txBody>
      </p:sp>
      <p:sp>
        <p:nvSpPr>
          <p:cNvPr id="139" name="Rectangle 138">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5" name="TextBox 14">
            <a:extLst>
              <a:ext uri="{FF2B5EF4-FFF2-40B4-BE49-F238E27FC236}">
                <a16:creationId xmlns:a16="http://schemas.microsoft.com/office/drawing/2014/main" id="{C239A945-E17A-4A4F-8971-59F71CC31074}"/>
              </a:ext>
            </a:extLst>
          </p:cNvPr>
          <p:cNvSpPr txBox="1"/>
          <p:nvPr/>
        </p:nvSpPr>
        <p:spPr>
          <a:xfrm>
            <a:off x="17622" y="65516"/>
            <a:ext cx="4261770" cy="1338828"/>
          </a:xfrm>
          <a:prstGeom prst="rect">
            <a:avLst/>
          </a:prstGeom>
          <a:noFill/>
        </p:spPr>
        <p:txBody>
          <a:bodyPr wrap="square">
            <a:spAutoFit/>
          </a:bodyPr>
          <a:lstStyle/>
          <a:p>
            <a:pPr>
              <a:lnSpc>
                <a:spcPct val="90000"/>
              </a:lnSpc>
              <a:spcAft>
                <a:spcPts val="600"/>
              </a:spcAft>
            </a:pPr>
            <a:r>
              <a:rPr lang="en-US" sz="3000" dirty="0">
                <a:latin typeface="Veteran Typewriter" panose="02000500000000000000" pitchFamily="2" charset="0"/>
                <a:cs typeface="+mn-cs"/>
              </a:rPr>
              <a:t>The Role of the Governor General Moving Forward… </a:t>
            </a:r>
          </a:p>
        </p:txBody>
      </p:sp>
    </p:spTree>
    <p:extLst>
      <p:ext uri="{BB962C8B-B14F-4D97-AF65-F5344CB8AC3E}">
        <p14:creationId xmlns:p14="http://schemas.microsoft.com/office/powerpoint/2010/main" val="122736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https://www.craigmarlatt.com/canada/images/images&amp;downloads/federal.jpg">
            <a:extLst>
              <a:ext uri="{FF2B5EF4-FFF2-40B4-BE49-F238E27FC236}">
                <a16:creationId xmlns:a16="http://schemas.microsoft.com/office/drawing/2014/main" id="{EAB9E8BD-E597-4E77-9816-D8C26666BC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3611"/>
          <a:stretch/>
        </p:blipFill>
        <p:spPr bwMode="auto">
          <a:xfrm>
            <a:off x="3941472" y="61681"/>
            <a:ext cx="8209319" cy="6172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5D9838C-209A-4B3F-B190-05607A25784E}"/>
              </a:ext>
            </a:extLst>
          </p:cNvPr>
          <p:cNvSpPr txBox="1"/>
          <p:nvPr/>
        </p:nvSpPr>
        <p:spPr>
          <a:xfrm>
            <a:off x="362022" y="5477743"/>
            <a:ext cx="1640231" cy="1200329"/>
          </a:xfrm>
          <a:prstGeom prst="rect">
            <a:avLst/>
          </a:prstGeom>
          <a:noFill/>
        </p:spPr>
        <p:txBody>
          <a:bodyPr wrap="square" rtlCol="0">
            <a:spAutoFit/>
          </a:bodyPr>
          <a:lstStyle/>
          <a:p>
            <a:pPr algn="ctr"/>
            <a:r>
              <a:rPr lang="en-CA" sz="1200" b="1" dirty="0">
                <a:latin typeface="Arial Rounded MT Bold" panose="020F0704030504030204" pitchFamily="34" charset="0"/>
                <a:cs typeface="Times New Roman" panose="02020603050405020304" pitchFamily="18" charset="0"/>
              </a:rPr>
              <a:t>Her Excellency</a:t>
            </a:r>
            <a:br>
              <a:rPr lang="en-CA" sz="1200" b="1" dirty="0">
                <a:latin typeface="Arial Rounded MT Bold" panose="020F0704030504030204" pitchFamily="34" charset="0"/>
                <a:cs typeface="Times New Roman" panose="02020603050405020304" pitchFamily="18" charset="0"/>
              </a:rPr>
            </a:br>
            <a:r>
              <a:rPr lang="en-CA" sz="1200" b="1" dirty="0">
                <a:latin typeface="Arial Rounded MT Bold" panose="020F0704030504030204" pitchFamily="34" charset="0"/>
                <a:cs typeface="Times New Roman" panose="02020603050405020304" pitchFamily="18" charset="0"/>
              </a:rPr>
              <a:t>The Right Honourable Mary Simon</a:t>
            </a:r>
            <a:br>
              <a:rPr lang="en-CA" sz="1200" b="1" dirty="0">
                <a:latin typeface="Arial Rounded MT Bold" panose="020F0704030504030204" pitchFamily="34" charset="0"/>
                <a:cs typeface="Times New Roman" panose="02020603050405020304" pitchFamily="18" charset="0"/>
              </a:rPr>
            </a:br>
            <a:r>
              <a:rPr lang="en-CA" sz="1200" i="1" dirty="0">
                <a:latin typeface="Arial Rounded MT Bold" panose="020F0704030504030204" pitchFamily="34" charset="0"/>
                <a:cs typeface="Times New Roman" panose="02020603050405020304" pitchFamily="18" charset="0"/>
              </a:rPr>
              <a:t>Governor General (Designate)</a:t>
            </a:r>
          </a:p>
        </p:txBody>
      </p:sp>
      <p:sp>
        <p:nvSpPr>
          <p:cNvPr id="12" name="TextBox 11">
            <a:extLst>
              <a:ext uri="{FF2B5EF4-FFF2-40B4-BE49-F238E27FC236}">
                <a16:creationId xmlns:a16="http://schemas.microsoft.com/office/drawing/2014/main" id="{9D1FA5D1-65AC-4EAA-AFFC-E456D43A5214}"/>
              </a:ext>
            </a:extLst>
          </p:cNvPr>
          <p:cNvSpPr txBox="1"/>
          <p:nvPr/>
        </p:nvSpPr>
        <p:spPr>
          <a:xfrm>
            <a:off x="1589896" y="2782669"/>
            <a:ext cx="1640231" cy="646331"/>
          </a:xfrm>
          <a:prstGeom prst="rect">
            <a:avLst/>
          </a:prstGeom>
          <a:noFill/>
        </p:spPr>
        <p:txBody>
          <a:bodyPr wrap="square" rtlCol="0">
            <a:spAutoFit/>
          </a:bodyPr>
          <a:lstStyle/>
          <a:p>
            <a:pPr algn="ctr"/>
            <a:r>
              <a:rPr lang="en-CA" sz="1200" b="1" dirty="0">
                <a:latin typeface="Arial Rounded MT Bold" panose="020F0704030504030204" pitchFamily="34" charset="0"/>
                <a:cs typeface="Times New Roman" panose="02020603050405020304" pitchFamily="18" charset="0"/>
              </a:rPr>
              <a:t>Her Majesty Queen Elizabeth II</a:t>
            </a:r>
          </a:p>
          <a:p>
            <a:pPr algn="ctr"/>
            <a:r>
              <a:rPr lang="en-CA" sz="1200" i="1" dirty="0">
                <a:latin typeface="Arial Rounded MT Bold" panose="020F0704030504030204" pitchFamily="34" charset="0"/>
                <a:cs typeface="Times New Roman" panose="02020603050405020304" pitchFamily="18" charset="0"/>
              </a:rPr>
              <a:t>Sovereign</a:t>
            </a:r>
            <a:endParaRPr lang="en-CA" sz="1100" i="1" dirty="0">
              <a:latin typeface="Arial Rounded MT Bold" panose="020F07040305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529C627F-F97C-499F-834F-9865A1119163}"/>
              </a:ext>
            </a:extLst>
          </p:cNvPr>
          <p:cNvSpPr txBox="1"/>
          <p:nvPr/>
        </p:nvSpPr>
        <p:spPr>
          <a:xfrm>
            <a:off x="2301241" y="5493132"/>
            <a:ext cx="1640231" cy="1000274"/>
          </a:xfrm>
          <a:prstGeom prst="rect">
            <a:avLst/>
          </a:prstGeom>
          <a:noFill/>
        </p:spPr>
        <p:txBody>
          <a:bodyPr wrap="square" rtlCol="0">
            <a:spAutoFit/>
          </a:bodyPr>
          <a:lstStyle/>
          <a:p>
            <a:pPr algn="ctr"/>
            <a:r>
              <a:rPr lang="en-CA" sz="1200" b="1" dirty="0">
                <a:latin typeface="Arial Rounded MT Bold" panose="020F0704030504030204" pitchFamily="34" charset="0"/>
                <a:cs typeface="Times New Roman" panose="02020603050405020304" pitchFamily="18" charset="0"/>
              </a:rPr>
              <a:t>The Right Honourable</a:t>
            </a:r>
            <a:br>
              <a:rPr lang="en-CA" sz="1200" b="1" dirty="0">
                <a:latin typeface="Arial Rounded MT Bold" panose="020F0704030504030204" pitchFamily="34" charset="0"/>
                <a:cs typeface="Times New Roman" panose="02020603050405020304" pitchFamily="18" charset="0"/>
              </a:rPr>
            </a:br>
            <a:r>
              <a:rPr lang="en-CA" sz="1200" b="1" dirty="0">
                <a:latin typeface="Arial Rounded MT Bold" panose="020F0704030504030204" pitchFamily="34" charset="0"/>
                <a:cs typeface="Times New Roman" panose="02020603050405020304" pitchFamily="18" charset="0"/>
              </a:rPr>
              <a:t>Justin Trudeau</a:t>
            </a:r>
            <a:br>
              <a:rPr lang="en-CA" sz="1200" dirty="0">
                <a:latin typeface="Arial Rounded MT Bold" panose="020F0704030504030204" pitchFamily="34" charset="0"/>
                <a:cs typeface="Times New Roman" panose="02020603050405020304" pitchFamily="18" charset="0"/>
              </a:rPr>
            </a:br>
            <a:r>
              <a:rPr lang="en-CA" sz="1200" i="1" dirty="0">
                <a:latin typeface="Arial Rounded MT Bold" panose="020F0704030504030204" pitchFamily="34" charset="0"/>
                <a:cs typeface="Times New Roman" panose="02020603050405020304" pitchFamily="18" charset="0"/>
              </a:rPr>
              <a:t>Prime Minister</a:t>
            </a:r>
          </a:p>
          <a:p>
            <a:pPr algn="ctr"/>
            <a:endParaRPr lang="en-CA" sz="1100" dirty="0">
              <a:latin typeface="Arial Rounded MT Bold" panose="020F0704030504030204" pitchFamily="34" charset="0"/>
              <a:cs typeface="Times New Roman" panose="02020603050405020304" pitchFamily="18" charset="0"/>
            </a:endParaRPr>
          </a:p>
        </p:txBody>
      </p:sp>
      <p:pic>
        <p:nvPicPr>
          <p:cNvPr id="3080" name="Picture 8" descr="Official portrait of Prime Minister Justin Trudeau.">
            <a:extLst>
              <a:ext uri="{FF2B5EF4-FFF2-40B4-BE49-F238E27FC236}">
                <a16:creationId xmlns:a16="http://schemas.microsoft.com/office/drawing/2014/main" id="{4B69F7A9-4C60-4C18-8074-02DDAB407A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006" y="3563793"/>
            <a:ext cx="1682593" cy="19139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e official Canadian portrait of Her Majesty Queen Elizabeth II wearing her Canadian insignia as sovereign of the Order of Canada and the Order of Military Merit.">
            <a:extLst>
              <a:ext uri="{FF2B5EF4-FFF2-40B4-BE49-F238E27FC236}">
                <a16:creationId xmlns:a16="http://schemas.microsoft.com/office/drawing/2014/main" id="{5EBF9659-D9D7-4F9C-AE17-1F0DF863BE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161" t="4756" r="12410" b="18356"/>
          <a:stretch/>
        </p:blipFill>
        <p:spPr bwMode="auto">
          <a:xfrm>
            <a:off x="1126804" y="-30088"/>
            <a:ext cx="2253620" cy="279736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Biography - Mary Simon - Speak Truth to Power Canada">
            <a:extLst>
              <a:ext uri="{FF2B5EF4-FFF2-40B4-BE49-F238E27FC236}">
                <a16:creationId xmlns:a16="http://schemas.microsoft.com/office/drawing/2014/main" id="{F8F634AE-9456-46E7-B131-2C21140E7E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336" y="3563793"/>
            <a:ext cx="1913950" cy="191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504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7" name="Picture 3"/>
          <p:cNvPicPr>
            <a:picLocks noChangeAspect="1"/>
          </p:cNvPicPr>
          <p:nvPr/>
        </p:nvPicPr>
        <p:blipFill rotWithShape="1">
          <a:blip r:embed="rId2"/>
          <a:srcRect l="13166" r="8121" b="9091"/>
          <a:stretch/>
        </p:blipFill>
        <p:spPr bwMode="auto">
          <a:xfrm>
            <a:off x="20" y="10"/>
            <a:ext cx="8668492" cy="6857990"/>
          </a:xfrm>
          <a:prstGeom prst="rect">
            <a:avLst/>
          </a:prstGeom>
          <a:noFill/>
        </p:spPr>
      </p:pic>
      <p:sp>
        <p:nvSpPr>
          <p:cNvPr id="74" name="Rectangle 73">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7760208" y="2057400"/>
            <a:ext cx="4023360" cy="3204134"/>
          </a:xfrm>
          <a:prstGeom prst="rect">
            <a:avLst/>
          </a:prstGeom>
        </p:spPr>
        <p:txBody>
          <a:bodyPr vert="horz" lIns="91440" tIns="45720" rIns="91440" bIns="45720" rtlCol="0" anchor="b">
            <a:noAutofit/>
          </a:bodyPr>
          <a:lstStyle/>
          <a:p>
            <a:pPr fontAlgn="auto">
              <a:lnSpc>
                <a:spcPct val="90000"/>
              </a:lnSpc>
              <a:spcAft>
                <a:spcPts val="600"/>
              </a:spcAft>
              <a:defRPr/>
            </a:pPr>
            <a:r>
              <a:rPr lang="en-US" sz="3300" dirty="0">
                <a:latin typeface="Veteran Typewriter" panose="02000500000000000000" pitchFamily="2" charset="0"/>
                <a:ea typeface="+mj-ea"/>
                <a:cs typeface="+mj-cs"/>
              </a:rPr>
              <a:t>There are Two Legislative Chambers:</a:t>
            </a:r>
          </a:p>
          <a:p>
            <a:pPr marL="571500" indent="-571500" fontAlgn="auto">
              <a:lnSpc>
                <a:spcPct val="90000"/>
              </a:lnSpc>
              <a:spcAft>
                <a:spcPts val="600"/>
              </a:spcAft>
              <a:defRPr/>
            </a:pPr>
            <a:endParaRPr lang="en-US" sz="3300" dirty="0">
              <a:latin typeface="Veteran Typewriter" panose="02000500000000000000" pitchFamily="2" charset="0"/>
              <a:ea typeface="+mj-ea"/>
              <a:cs typeface="+mj-cs"/>
            </a:endParaRPr>
          </a:p>
          <a:p>
            <a:pPr marL="571500" indent="-571500" fontAlgn="auto">
              <a:lnSpc>
                <a:spcPct val="90000"/>
              </a:lnSpc>
              <a:spcAft>
                <a:spcPts val="600"/>
              </a:spcAft>
              <a:defRPr/>
            </a:pPr>
            <a:endParaRPr lang="en-US" sz="3300" dirty="0">
              <a:latin typeface="Veteran Typewriter" panose="02000500000000000000" pitchFamily="2" charset="0"/>
              <a:ea typeface="+mj-ea"/>
              <a:cs typeface="+mj-cs"/>
            </a:endParaRPr>
          </a:p>
          <a:p>
            <a:pPr fontAlgn="auto">
              <a:lnSpc>
                <a:spcPct val="90000"/>
              </a:lnSpc>
              <a:spcAft>
                <a:spcPts val="600"/>
              </a:spcAft>
              <a:defRPr/>
            </a:pPr>
            <a:r>
              <a:rPr lang="en-US" sz="3300" dirty="0">
                <a:latin typeface="Veteran Typewriter" panose="02000500000000000000" pitchFamily="2" charset="0"/>
                <a:ea typeface="+mj-ea"/>
                <a:cs typeface="+mj-cs"/>
              </a:rPr>
              <a:t>The House of Commons</a:t>
            </a:r>
          </a:p>
          <a:p>
            <a:pPr fontAlgn="auto">
              <a:lnSpc>
                <a:spcPct val="90000"/>
              </a:lnSpc>
              <a:spcAft>
                <a:spcPts val="600"/>
              </a:spcAft>
              <a:defRPr/>
            </a:pPr>
            <a:endParaRPr lang="en-US" sz="3300" dirty="0">
              <a:latin typeface="Veteran Typewriter" panose="02000500000000000000" pitchFamily="2" charset="0"/>
              <a:ea typeface="+mj-ea"/>
              <a:cs typeface="+mj-cs"/>
            </a:endParaRPr>
          </a:p>
          <a:p>
            <a:pPr fontAlgn="auto">
              <a:lnSpc>
                <a:spcPct val="90000"/>
              </a:lnSpc>
              <a:spcAft>
                <a:spcPts val="600"/>
              </a:spcAft>
              <a:defRPr/>
            </a:pPr>
            <a:r>
              <a:rPr lang="en-US" sz="3300" dirty="0">
                <a:latin typeface="Veteran Typewriter" panose="02000500000000000000" pitchFamily="2" charset="0"/>
                <a:ea typeface="+mj-ea"/>
                <a:cs typeface="+mj-cs"/>
              </a:rPr>
              <a:t>and the Senate</a:t>
            </a:r>
          </a:p>
        </p:txBody>
      </p:sp>
      <p:sp>
        <p:nvSpPr>
          <p:cNvPr id="76" name="Rectangle 7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78" name="Rectangle 7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C55203E-9038-460B-9AFC-CFC06B70562D}"/>
              </a:ext>
            </a:extLst>
          </p:cNvPr>
          <p:cNvPicPr>
            <a:picLocks noChangeAspect="1"/>
          </p:cNvPicPr>
          <p:nvPr/>
        </p:nvPicPr>
        <p:blipFill rotWithShape="1">
          <a:blip r:embed="rId2"/>
          <a:srcRect l="9091" t="34858"/>
          <a:stretch/>
        </p:blipFill>
        <p:spPr bwMode="auto">
          <a:xfrm>
            <a:off x="20" y="10"/>
            <a:ext cx="12191980" cy="6857990"/>
          </a:xfrm>
          <a:prstGeom prst="rect">
            <a:avLst/>
          </a:prstGeom>
          <a:noFill/>
        </p:spPr>
      </p:pic>
      <p:sp>
        <p:nvSpPr>
          <p:cNvPr id="136" name="Freeform: Shape 135">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54" name="Title 1"/>
          <p:cNvSpPr>
            <a:spLocks noGrp="1"/>
          </p:cNvSpPr>
          <p:nvPr>
            <p:ph type="title"/>
          </p:nvPr>
        </p:nvSpPr>
        <p:spPr>
          <a:xfrm>
            <a:off x="7621030" y="623311"/>
            <a:ext cx="4062643" cy="1043409"/>
          </a:xfrm>
        </p:spPr>
        <p:txBody>
          <a:bodyPr>
            <a:noAutofit/>
          </a:bodyPr>
          <a:lstStyle/>
          <a:p>
            <a:pPr>
              <a:lnSpc>
                <a:spcPct val="90000"/>
              </a:lnSpc>
            </a:pPr>
            <a:r>
              <a:rPr lang="en-US" sz="4000" b="1" dirty="0">
                <a:latin typeface="Veteran Typewriter" panose="02000500000000000000" pitchFamily="2" charset="0"/>
              </a:rPr>
              <a:t>Canada’s House of Commons</a:t>
            </a:r>
          </a:p>
        </p:txBody>
      </p:sp>
      <p:sp>
        <p:nvSpPr>
          <p:cNvPr id="23555" name="Content Placeholder 2"/>
          <p:cNvSpPr>
            <a:spLocks noGrp="1"/>
          </p:cNvSpPr>
          <p:nvPr>
            <p:ph idx="1"/>
          </p:nvPr>
        </p:nvSpPr>
        <p:spPr>
          <a:xfrm>
            <a:off x="7366866" y="1499411"/>
            <a:ext cx="4570969" cy="1328057"/>
          </a:xfrm>
        </p:spPr>
        <p:txBody>
          <a:bodyPr anchor="t">
            <a:noAutofit/>
          </a:bodyPr>
          <a:lstStyle/>
          <a:p>
            <a:pPr marL="342900" lvl="1" indent="-342900" algn="ctr">
              <a:buClr>
                <a:srgbClr val="7C9A52"/>
              </a:buClr>
              <a:buFont typeface="Arial" charset="0"/>
              <a:buChar char="•"/>
            </a:pPr>
            <a:endParaRPr lang="en-US" sz="2300" dirty="0">
              <a:latin typeface="Veteran Typewriter" panose="02000500000000000000" pitchFamily="2" charset="0"/>
            </a:endParaRPr>
          </a:p>
          <a:p>
            <a:pPr marL="0" lvl="1" indent="0" algn="ctr">
              <a:buClr>
                <a:srgbClr val="7C9A52"/>
              </a:buClr>
              <a:buNone/>
            </a:pPr>
            <a:r>
              <a:rPr lang="en-US" sz="2300" dirty="0">
                <a:latin typeface="Veteran Typewriter" panose="02000500000000000000" pitchFamily="2" charset="0"/>
              </a:rPr>
              <a:t>338 MPs (Members of Parliaments)</a:t>
            </a:r>
          </a:p>
          <a:p>
            <a:pPr algn="ctr">
              <a:buClr>
                <a:srgbClr val="7C9A52"/>
              </a:buClr>
            </a:pPr>
            <a:endParaRPr lang="en-US" sz="2300" dirty="0">
              <a:latin typeface="Veteran Typewriter" panose="02000500000000000000" pitchFamily="2" charset="0"/>
            </a:endParaRPr>
          </a:p>
          <a:p>
            <a:pPr marL="0" indent="0" algn="ctr">
              <a:buClr>
                <a:srgbClr val="7C9A52"/>
              </a:buClr>
              <a:buNone/>
            </a:pPr>
            <a:r>
              <a:rPr lang="en-US" sz="2300" dirty="0">
                <a:latin typeface="Veteran Typewriter" panose="02000500000000000000" pitchFamily="2" charset="0"/>
              </a:rPr>
              <a:t>Elected from ridings across Canada</a:t>
            </a:r>
          </a:p>
          <a:p>
            <a:pPr algn="ctr">
              <a:buClr>
                <a:srgbClr val="7C9A52"/>
              </a:buClr>
            </a:pPr>
            <a:endParaRPr lang="en-US" sz="2300" dirty="0">
              <a:latin typeface="Veteran Typewriter" panose="02000500000000000000" pitchFamily="2" charset="0"/>
            </a:endParaRPr>
          </a:p>
          <a:p>
            <a:pPr marL="0" indent="0" algn="ctr">
              <a:buClr>
                <a:srgbClr val="7C9A52"/>
              </a:buClr>
              <a:buNone/>
            </a:pPr>
            <a:r>
              <a:rPr lang="en-US" sz="2300" dirty="0">
                <a:latin typeface="Veteran Typewriter" panose="02000500000000000000" pitchFamily="2" charset="0"/>
              </a:rPr>
              <a:t>What are commoners?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1931670" y="62487"/>
            <a:ext cx="8229600" cy="1143000"/>
          </a:xfrm>
        </p:spPr>
        <p:txBody>
          <a:bodyPr>
            <a:normAutofit/>
          </a:bodyPr>
          <a:lstStyle/>
          <a:p>
            <a:pPr eaLnBrk="1" hangingPunct="1">
              <a:defRPr/>
            </a:pPr>
            <a:r>
              <a:rPr lang="en-US" dirty="0">
                <a:latin typeface="Veteran Typewriter" panose="02000500000000000000" pitchFamily="2" charset="0"/>
                <a:ea typeface="ＭＳ Ｐゴシック" pitchFamily="34" charset="-128"/>
              </a:rPr>
              <a:t>Who can be an MP?</a:t>
            </a:r>
          </a:p>
        </p:txBody>
      </p:sp>
      <p:sp>
        <p:nvSpPr>
          <p:cNvPr id="5" name="Rectangle 4"/>
          <p:cNvSpPr>
            <a:spLocks noGrp="1" noChangeArrowheads="1"/>
          </p:cNvSpPr>
          <p:nvPr>
            <p:ph idx="1"/>
          </p:nvPr>
        </p:nvSpPr>
        <p:spPr>
          <a:xfrm>
            <a:off x="0" y="878453"/>
            <a:ext cx="12192000" cy="4525963"/>
          </a:xfrm>
        </p:spPr>
        <p:txBody>
          <a:bodyPr/>
          <a:lstStyle/>
          <a:p>
            <a:pPr marL="0" indent="0" algn="ctr">
              <a:lnSpc>
                <a:spcPct val="90000"/>
              </a:lnSpc>
              <a:buNone/>
              <a:defRPr/>
            </a:pPr>
            <a:r>
              <a:rPr lang="en-US" sz="2200" dirty="0">
                <a:latin typeface="Veteran Typewriter" panose="02000500000000000000" pitchFamily="2" charset="0"/>
                <a:ea typeface="ＭＳ Ｐゴシック" pitchFamily="34" charset="-128"/>
              </a:rPr>
              <a:t>Any Canadian citizen 18 years of age and older can become an MP. </a:t>
            </a:r>
          </a:p>
          <a:p>
            <a:pPr eaLnBrk="1" hangingPunct="1">
              <a:lnSpc>
                <a:spcPct val="90000"/>
              </a:lnSpc>
              <a:defRPr/>
            </a:pPr>
            <a:endParaRPr lang="en-US" sz="2400" dirty="0">
              <a:latin typeface="Calibri" pitchFamily="34" charset="0"/>
              <a:ea typeface="ＭＳ Ｐゴシック" pitchFamily="34" charset="-128"/>
            </a:endParaRPr>
          </a:p>
          <a:p>
            <a:pPr lvl="1" algn="r" eaLnBrk="1" hangingPunct="1">
              <a:lnSpc>
                <a:spcPct val="90000"/>
              </a:lnSpc>
              <a:buFontTx/>
              <a:buNone/>
              <a:defRPr/>
            </a:pPr>
            <a:endParaRPr lang="en-US" sz="1600" i="1" dirty="0">
              <a:latin typeface="Calibri" pitchFamily="34" charset="0"/>
              <a:ea typeface="ＭＳ Ｐゴシック" pitchFamily="34" charset="-128"/>
            </a:endParaRPr>
          </a:p>
          <a:p>
            <a:pPr eaLnBrk="1" hangingPunct="1">
              <a:lnSpc>
                <a:spcPct val="90000"/>
              </a:lnSpc>
              <a:buFontTx/>
              <a:buNone/>
              <a:defRPr/>
            </a:pPr>
            <a:endParaRPr lang="en-US" sz="2800" dirty="0">
              <a:ea typeface="ＭＳ Ｐゴシック" pitchFamily="34" charset="-128"/>
            </a:endParaRPr>
          </a:p>
        </p:txBody>
      </p:sp>
      <p:sp>
        <p:nvSpPr>
          <p:cNvPr id="8" name="TextBox 4"/>
          <p:cNvSpPr txBox="1">
            <a:spLocks noChangeArrowheads="1"/>
          </p:cNvSpPr>
          <p:nvPr/>
        </p:nvSpPr>
        <p:spPr bwMode="auto">
          <a:xfrm>
            <a:off x="1771538" y="4908471"/>
            <a:ext cx="38672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dirty="0">
                <a:latin typeface="Veteran Typewriter" panose="02000500000000000000" pitchFamily="2" charset="0"/>
              </a:rPr>
              <a:t>Youngest person to be elected is Pierre-Luc Dusseault (</a:t>
            </a:r>
            <a:r>
              <a:rPr lang="en-CA" altLang="en-US" sz="2000" dirty="0">
                <a:solidFill>
                  <a:schemeClr val="accent6">
                    <a:lumMod val="75000"/>
                  </a:schemeClr>
                </a:solidFill>
                <a:latin typeface="Veteran Typewriter" panose="02000500000000000000" pitchFamily="2" charset="0"/>
              </a:rPr>
              <a:t>NDP, Sherbrooke</a:t>
            </a:r>
            <a:r>
              <a:rPr lang="en-CA" altLang="en-US" sz="2000" dirty="0">
                <a:latin typeface="Veteran Typewriter" panose="02000500000000000000" pitchFamily="2" charset="0"/>
              </a:rPr>
              <a:t>) who was first elected at 19.</a:t>
            </a:r>
          </a:p>
        </p:txBody>
      </p:sp>
      <p:pic>
        <p:nvPicPr>
          <p:cNvPr id="11272" name="Picture 8" descr="Photo - Pierre-Luc Dusseault">
            <a:extLst>
              <a:ext uri="{FF2B5EF4-FFF2-40B4-BE49-F238E27FC236}">
                <a16:creationId xmlns:a16="http://schemas.microsoft.com/office/drawing/2014/main" id="{66CB9CB9-9488-48DC-9C86-AC0DF7849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712" y="1413844"/>
            <a:ext cx="2028914" cy="32862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5">
            <a:extLst>
              <a:ext uri="{FF2B5EF4-FFF2-40B4-BE49-F238E27FC236}">
                <a16:creationId xmlns:a16="http://schemas.microsoft.com/office/drawing/2014/main" id="{A1AB9992-E840-4579-A97C-597FA2AB6494}"/>
              </a:ext>
            </a:extLst>
          </p:cNvPr>
          <p:cNvSpPr txBox="1">
            <a:spLocks noChangeArrowheads="1"/>
          </p:cNvSpPr>
          <p:nvPr/>
        </p:nvSpPr>
        <p:spPr bwMode="auto">
          <a:xfrm>
            <a:off x="3141554" y="1373013"/>
            <a:ext cx="3992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b="1" dirty="0">
                <a:solidFill>
                  <a:schemeClr val="bg1"/>
                </a:solidFill>
                <a:latin typeface="+mj-lt"/>
              </a:rPr>
              <a:t>May 31, 1991</a:t>
            </a:r>
          </a:p>
        </p:txBody>
      </p:sp>
      <p:sp>
        <p:nvSpPr>
          <p:cNvPr id="13" name="TextBox 5">
            <a:extLst>
              <a:ext uri="{FF2B5EF4-FFF2-40B4-BE49-F238E27FC236}">
                <a16:creationId xmlns:a16="http://schemas.microsoft.com/office/drawing/2014/main" id="{B0F3BAEC-3EB0-4262-BBB0-0E78AFBD593D}"/>
              </a:ext>
            </a:extLst>
          </p:cNvPr>
          <p:cNvSpPr txBox="1">
            <a:spLocks noChangeArrowheads="1"/>
          </p:cNvSpPr>
          <p:nvPr/>
        </p:nvSpPr>
        <p:spPr bwMode="auto">
          <a:xfrm>
            <a:off x="7117762" y="1365414"/>
            <a:ext cx="39927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b="1" dirty="0">
                <a:solidFill>
                  <a:schemeClr val="bg1"/>
                </a:solidFill>
                <a:latin typeface="+mj-lt"/>
              </a:rPr>
              <a:t>March 19, 1941</a:t>
            </a:r>
          </a:p>
        </p:txBody>
      </p:sp>
      <p:sp>
        <p:nvSpPr>
          <p:cNvPr id="2" name="TextBox 5">
            <a:extLst>
              <a:ext uri="{FF2B5EF4-FFF2-40B4-BE49-F238E27FC236}">
                <a16:creationId xmlns:a16="http://schemas.microsoft.com/office/drawing/2014/main" id="{83EB4088-3C1A-4E3B-AE8B-A1261AF7135D}"/>
              </a:ext>
            </a:extLst>
          </p:cNvPr>
          <p:cNvSpPr txBox="1">
            <a:spLocks noChangeArrowheads="1"/>
          </p:cNvSpPr>
          <p:nvPr/>
        </p:nvSpPr>
        <p:spPr bwMode="auto">
          <a:xfrm>
            <a:off x="6394878" y="4869642"/>
            <a:ext cx="399276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charset="0"/>
                <a:ea typeface="MS PGothic" pitchFamily="34" charset="-128"/>
              </a:defRPr>
            </a:lvl1pPr>
            <a:lvl2pPr>
              <a:defRPr sz="2800">
                <a:solidFill>
                  <a:schemeClr val="tx1"/>
                </a:solidFill>
                <a:latin typeface="Arial" charset="0"/>
                <a:ea typeface="MS PGothic" pitchFamily="34" charset="-128"/>
              </a:defRPr>
            </a:lvl2pPr>
            <a:lvl3pPr>
              <a:defRPr sz="2400">
                <a:solidFill>
                  <a:schemeClr val="tx1"/>
                </a:solidFill>
                <a:latin typeface="Arial" charset="0"/>
                <a:ea typeface="MS PGothic" pitchFamily="34" charset="-128"/>
              </a:defRPr>
            </a:lvl3pPr>
            <a:lvl4pPr>
              <a:defRPr sz="2000">
                <a:solidFill>
                  <a:schemeClr val="tx1"/>
                </a:solidFill>
                <a:latin typeface="Arial" charset="0"/>
                <a:ea typeface="MS PGothic" pitchFamily="34" charset="-128"/>
              </a:defRPr>
            </a:lvl4pPr>
            <a:lvl5pPr>
              <a:defRPr sz="2000">
                <a:solidFill>
                  <a:schemeClr val="tx1"/>
                </a:solidFill>
                <a:latin typeface="Arial" charset="0"/>
                <a:ea typeface="MS PGothic" pitchFamily="34" charset="-128"/>
              </a:defRPr>
            </a:lvl5pPr>
            <a:lvl6pPr eaLnBrk="0" hangingPunct="0">
              <a:defRPr sz="2000">
                <a:solidFill>
                  <a:schemeClr val="tx1"/>
                </a:solidFill>
                <a:latin typeface="Arial" charset="0"/>
                <a:ea typeface="MS PGothic" pitchFamily="34" charset="-128"/>
              </a:defRPr>
            </a:lvl6pPr>
            <a:lvl7pPr eaLnBrk="0" hangingPunct="0">
              <a:defRPr sz="2000">
                <a:solidFill>
                  <a:schemeClr val="tx1"/>
                </a:solidFill>
                <a:latin typeface="Arial" charset="0"/>
                <a:ea typeface="MS PGothic" pitchFamily="34" charset="-128"/>
              </a:defRPr>
            </a:lvl7pPr>
            <a:lvl8pPr eaLnBrk="0" hangingPunct="0">
              <a:defRPr sz="2000">
                <a:solidFill>
                  <a:schemeClr val="tx1"/>
                </a:solidFill>
                <a:latin typeface="Arial" charset="0"/>
                <a:ea typeface="MS PGothic" pitchFamily="34" charset="-128"/>
              </a:defRPr>
            </a:lvl8pPr>
            <a:lvl9pPr eaLnBrk="0" hangingPunct="0">
              <a:defRPr sz="2000">
                <a:solidFill>
                  <a:schemeClr val="tx1"/>
                </a:solidFill>
                <a:latin typeface="Arial" charset="0"/>
                <a:ea typeface="MS PGothic" pitchFamily="34" charset="-128"/>
              </a:defRPr>
            </a:lvl9pPr>
          </a:lstStyle>
          <a:p>
            <a:r>
              <a:rPr lang="en-CA" altLang="en-US" sz="2000" dirty="0">
                <a:latin typeface="Veteran Typewriter" panose="02000500000000000000" pitchFamily="2" charset="0"/>
              </a:rPr>
              <a:t>The longest sitting MP is Hedy Fry (</a:t>
            </a:r>
            <a:r>
              <a:rPr lang="en-CA" altLang="en-US" sz="2000" dirty="0">
                <a:solidFill>
                  <a:srgbClr val="FF0000"/>
                </a:solidFill>
                <a:latin typeface="Veteran Typewriter" panose="02000500000000000000" pitchFamily="2" charset="0"/>
              </a:rPr>
              <a:t>Liberal, Vancouver Centre</a:t>
            </a:r>
            <a:r>
              <a:rPr lang="en-CA" altLang="en-US" sz="2000" dirty="0">
                <a:latin typeface="Veteran Typewriter" panose="02000500000000000000" pitchFamily="2" charset="0"/>
              </a:rPr>
              <a:t>), who has served as a Member of Parliament since 1993. </a:t>
            </a:r>
          </a:p>
        </p:txBody>
      </p:sp>
      <p:pic>
        <p:nvPicPr>
          <p:cNvPr id="3" name="Picture 4" descr="Photo - The Honourable Hedy Fry">
            <a:extLst>
              <a:ext uri="{FF2B5EF4-FFF2-40B4-BE49-F238E27FC236}">
                <a16:creationId xmlns:a16="http://schemas.microsoft.com/office/drawing/2014/main" id="{D91A5C59-5267-4705-BD09-C8DCB14A2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6801" y="1395866"/>
            <a:ext cx="2028914" cy="3286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912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ituals of the Mace, limits of the handgun: in defence of ritual">
            <a:extLst>
              <a:ext uri="{FF2B5EF4-FFF2-40B4-BE49-F238E27FC236}">
                <a16:creationId xmlns:a16="http://schemas.microsoft.com/office/drawing/2014/main" id="{7E7A93E2-D726-4BB3-B883-2D85B14DB4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778"/>
          <a:stretch/>
        </p:blipFill>
        <p:spPr bwMode="auto">
          <a:xfrm>
            <a:off x="-11909" y="10"/>
            <a:ext cx="6324601"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7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60021B-CF46-4328-AC70-694D068615BE}"/>
              </a:ext>
            </a:extLst>
          </p:cNvPr>
          <p:cNvSpPr>
            <a:spLocks noGrp="1"/>
          </p:cNvSpPr>
          <p:nvPr>
            <p:ph type="title"/>
          </p:nvPr>
        </p:nvSpPr>
        <p:spPr>
          <a:xfrm>
            <a:off x="6629400" y="56602"/>
            <a:ext cx="5574509" cy="1325563"/>
          </a:xfrm>
        </p:spPr>
        <p:txBody>
          <a:bodyPr>
            <a:normAutofit fontScale="90000"/>
          </a:bodyPr>
          <a:lstStyle/>
          <a:p>
            <a:r>
              <a:rPr lang="en-CA" dirty="0">
                <a:solidFill>
                  <a:srgbClr val="000000"/>
                </a:solidFill>
                <a:latin typeface="Veteran Typewriter" panose="02000500000000000000" pitchFamily="2" charset="0"/>
              </a:rPr>
              <a:t>The Mace: </a:t>
            </a:r>
            <a:br>
              <a:rPr lang="en-CA" dirty="0">
                <a:solidFill>
                  <a:srgbClr val="000000"/>
                </a:solidFill>
                <a:latin typeface="Veteran Typewriter" panose="02000500000000000000" pitchFamily="2" charset="0"/>
              </a:rPr>
            </a:br>
            <a:r>
              <a:rPr lang="en-CA" dirty="0">
                <a:solidFill>
                  <a:srgbClr val="000000"/>
                </a:solidFill>
                <a:latin typeface="Veteran Typewriter" panose="02000500000000000000" pitchFamily="2" charset="0"/>
              </a:rPr>
              <a:t>Power of the Crown</a:t>
            </a:r>
          </a:p>
        </p:txBody>
      </p:sp>
      <p:sp>
        <p:nvSpPr>
          <p:cNvPr id="3" name="Content Placeholder 2">
            <a:extLst>
              <a:ext uri="{FF2B5EF4-FFF2-40B4-BE49-F238E27FC236}">
                <a16:creationId xmlns:a16="http://schemas.microsoft.com/office/drawing/2014/main" id="{D23F4DBA-FC4A-4E86-9AE2-8938CFFDF1FF}"/>
              </a:ext>
            </a:extLst>
          </p:cNvPr>
          <p:cNvSpPr>
            <a:spLocks noGrp="1"/>
          </p:cNvSpPr>
          <p:nvPr>
            <p:ph idx="1"/>
          </p:nvPr>
        </p:nvSpPr>
        <p:spPr>
          <a:xfrm>
            <a:off x="6648855" y="3200400"/>
            <a:ext cx="4869179" cy="3047946"/>
          </a:xfrm>
        </p:spPr>
        <p:txBody>
          <a:bodyPr anchor="b">
            <a:noAutofit/>
          </a:bodyPr>
          <a:lstStyle/>
          <a:p>
            <a:pPr marL="0" indent="0">
              <a:buNone/>
            </a:pPr>
            <a:r>
              <a:rPr lang="en-CA" sz="2200" dirty="0">
                <a:solidFill>
                  <a:srgbClr val="000000"/>
                </a:solidFill>
                <a:latin typeface="Veteran Typewriter" panose="02000500000000000000" pitchFamily="2" charset="0"/>
              </a:rPr>
              <a:t>The Mace is the official symbol of the Crown’s power.</a:t>
            </a:r>
          </a:p>
          <a:p>
            <a:pPr marL="0" indent="0">
              <a:buNone/>
            </a:pPr>
            <a:endParaRPr lang="en-CA" sz="2200" dirty="0">
              <a:solidFill>
                <a:srgbClr val="000000"/>
              </a:solidFill>
              <a:latin typeface="Veteran Typewriter" panose="02000500000000000000" pitchFamily="2" charset="0"/>
            </a:endParaRPr>
          </a:p>
          <a:p>
            <a:pPr marL="0" indent="0">
              <a:buNone/>
            </a:pPr>
            <a:r>
              <a:rPr lang="en-CA" sz="2200" dirty="0">
                <a:solidFill>
                  <a:srgbClr val="000000"/>
                </a:solidFill>
                <a:latin typeface="Veteran Typewriter" panose="02000500000000000000" pitchFamily="2" charset="0"/>
              </a:rPr>
              <a:t>Originally, it was a weapon used by the King’s Sergeant at Arms to protect his life. It weighs 11 lbs.</a:t>
            </a:r>
          </a:p>
          <a:p>
            <a:pPr marL="0" indent="0">
              <a:buNone/>
            </a:pPr>
            <a:br>
              <a:rPr lang="en-CA" sz="2200" dirty="0">
                <a:solidFill>
                  <a:srgbClr val="000000"/>
                </a:solidFill>
                <a:latin typeface="Veteran Typewriter" panose="02000500000000000000" pitchFamily="2" charset="0"/>
              </a:rPr>
            </a:br>
            <a:r>
              <a:rPr lang="en-CA" sz="2200" dirty="0">
                <a:solidFill>
                  <a:srgbClr val="000000"/>
                </a:solidFill>
                <a:latin typeface="Veteran Typewriter" panose="02000500000000000000" pitchFamily="2" charset="0"/>
              </a:rPr>
              <a:t>This is a replica of the last mace which destroyed in a fire in 1916.</a:t>
            </a:r>
          </a:p>
          <a:p>
            <a:pPr marL="0" indent="0">
              <a:buNone/>
            </a:pPr>
            <a:br>
              <a:rPr lang="en-CA" sz="2200" dirty="0">
                <a:solidFill>
                  <a:srgbClr val="000000"/>
                </a:solidFill>
                <a:latin typeface="Veteran Typewriter" panose="02000500000000000000" pitchFamily="2" charset="0"/>
              </a:rPr>
            </a:br>
            <a:r>
              <a:rPr lang="en-CA" sz="2200" dirty="0">
                <a:solidFill>
                  <a:srgbClr val="000000"/>
                </a:solidFill>
                <a:latin typeface="Veteran Typewriter" panose="02000500000000000000" pitchFamily="2" charset="0"/>
              </a:rPr>
              <a:t>Parliament cannot conduct official business without the ceremonial mace present.</a:t>
            </a:r>
          </a:p>
        </p:txBody>
      </p:sp>
    </p:spTree>
    <p:extLst>
      <p:ext uri="{BB962C8B-B14F-4D97-AF65-F5344CB8AC3E}">
        <p14:creationId xmlns:p14="http://schemas.microsoft.com/office/powerpoint/2010/main" val="185355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16C5D-9BD7-49A7-B0C6-781FEAFDE348}"/>
              </a:ext>
            </a:extLst>
          </p:cNvPr>
          <p:cNvSpPr>
            <a:spLocks noGrp="1"/>
          </p:cNvSpPr>
          <p:nvPr>
            <p:ph type="title"/>
          </p:nvPr>
        </p:nvSpPr>
        <p:spPr/>
        <p:txBody>
          <a:bodyPr/>
          <a:lstStyle/>
          <a:p>
            <a:r>
              <a:rPr lang="en-CA" sz="8000" dirty="0">
                <a:latin typeface="Veteran Typewriter" panose="02000500000000000000" pitchFamily="2" charset="0"/>
              </a:rPr>
              <a:t>KNOW YOUR LOCAL MP</a:t>
            </a:r>
          </a:p>
        </p:txBody>
      </p:sp>
      <p:sp>
        <p:nvSpPr>
          <p:cNvPr id="3" name="Content Placeholder 2">
            <a:extLst>
              <a:ext uri="{FF2B5EF4-FFF2-40B4-BE49-F238E27FC236}">
                <a16:creationId xmlns:a16="http://schemas.microsoft.com/office/drawing/2014/main" id="{90ADC98D-CD09-426E-BECC-A65F5ABC8826}"/>
              </a:ext>
            </a:extLst>
          </p:cNvPr>
          <p:cNvSpPr>
            <a:spLocks noGrp="1"/>
          </p:cNvSpPr>
          <p:nvPr>
            <p:ph idx="1"/>
          </p:nvPr>
        </p:nvSpPr>
        <p:spPr>
          <a:xfrm>
            <a:off x="838200" y="1600200"/>
            <a:ext cx="4419600" cy="4525963"/>
          </a:xfrm>
        </p:spPr>
        <p:txBody>
          <a:bodyPr/>
          <a:lstStyle/>
          <a:p>
            <a:pPr marL="0" indent="0">
              <a:buNone/>
            </a:pPr>
            <a:r>
              <a:rPr lang="en-CA" sz="2600" dirty="0">
                <a:latin typeface="Veteran Typewriter" panose="02000500000000000000" pitchFamily="2" charset="0"/>
              </a:rPr>
              <a:t>Each riding in Canada has an MPP, and they are accountable to the citizens</a:t>
            </a:r>
          </a:p>
          <a:p>
            <a:pPr marL="0" indent="0">
              <a:buNone/>
            </a:pPr>
            <a:endParaRPr lang="en-CA" sz="2600" dirty="0">
              <a:latin typeface="Veteran Typewriter" panose="02000500000000000000" pitchFamily="2" charset="0"/>
            </a:endParaRPr>
          </a:p>
          <a:p>
            <a:pPr marL="0" indent="0">
              <a:buNone/>
            </a:pPr>
            <a:r>
              <a:rPr lang="en-CA" sz="2600" dirty="0">
                <a:latin typeface="Veteran Typewriter" panose="02000500000000000000" pitchFamily="2" charset="0"/>
              </a:rPr>
              <a:t>How can you find out who your MPP is?</a:t>
            </a:r>
          </a:p>
        </p:txBody>
      </p:sp>
      <p:pic>
        <p:nvPicPr>
          <p:cNvPr id="4" name="Picture 3">
            <a:extLst>
              <a:ext uri="{FF2B5EF4-FFF2-40B4-BE49-F238E27FC236}">
                <a16:creationId xmlns:a16="http://schemas.microsoft.com/office/drawing/2014/main" id="{E1E04F82-6F6F-4217-8A7C-0B089E52B225}"/>
              </a:ext>
            </a:extLst>
          </p:cNvPr>
          <p:cNvPicPr>
            <a:picLocks noChangeAspect="1"/>
          </p:cNvPicPr>
          <p:nvPr/>
        </p:nvPicPr>
        <p:blipFill>
          <a:blip r:embed="rId2"/>
          <a:stretch>
            <a:fillRect/>
          </a:stretch>
        </p:blipFill>
        <p:spPr>
          <a:xfrm>
            <a:off x="5562600" y="1958181"/>
            <a:ext cx="6356287" cy="3810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41207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49" name="Title 3"/>
          <p:cNvSpPr>
            <a:spLocks noGrp="1"/>
          </p:cNvSpPr>
          <p:nvPr>
            <p:ph type="title"/>
          </p:nvPr>
        </p:nvSpPr>
        <p:spPr>
          <a:xfrm>
            <a:off x="7467600" y="457200"/>
            <a:ext cx="4515147" cy="1529232"/>
          </a:xfrm>
        </p:spPr>
        <p:txBody>
          <a:bodyPr vert="horz" lIns="91440" tIns="45720" rIns="91440" bIns="45720" rtlCol="0" anchor="b">
            <a:noAutofit/>
          </a:bodyPr>
          <a:lstStyle/>
          <a:p>
            <a:pPr algn="r">
              <a:lnSpc>
                <a:spcPct val="90000"/>
              </a:lnSpc>
            </a:pPr>
            <a:r>
              <a:rPr lang="en-US" dirty="0">
                <a:latin typeface="Veteran Typewriter" panose="02000500000000000000" pitchFamily="2" charset="0"/>
              </a:rPr>
              <a:t>The Senate: The Upper House of Parliament</a:t>
            </a:r>
          </a:p>
        </p:txBody>
      </p:sp>
      <p:pic>
        <p:nvPicPr>
          <p:cNvPr id="27650" name="Picture 5"/>
          <p:cNvPicPr>
            <a:picLocks noChangeAspect="1"/>
          </p:cNvPicPr>
          <p:nvPr/>
        </p:nvPicPr>
        <p:blipFill rotWithShape="1">
          <a:blip r:embed="rId2"/>
          <a:srcRect l="2548" r="5191"/>
          <a:stretch/>
        </p:blipFill>
        <p:spPr bwMode="auto">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a:noFill/>
        </p:spPr>
      </p:pic>
      <p:sp>
        <p:nvSpPr>
          <p:cNvPr id="6" name="Title 3">
            <a:extLst>
              <a:ext uri="{FF2B5EF4-FFF2-40B4-BE49-F238E27FC236}">
                <a16:creationId xmlns:a16="http://schemas.microsoft.com/office/drawing/2014/main" id="{DF6EF5BF-D422-44E6-8C7E-2E0CF6A71137}"/>
              </a:ext>
            </a:extLst>
          </p:cNvPr>
          <p:cNvSpPr txBox="1">
            <a:spLocks/>
          </p:cNvSpPr>
          <p:nvPr/>
        </p:nvSpPr>
        <p:spPr bwMode="auto">
          <a:xfrm>
            <a:off x="7467599" y="2892984"/>
            <a:ext cx="4515147" cy="1529232"/>
          </a:xfrm>
          <a:prstGeom prst="rect">
            <a:avLst/>
          </a:prstGeom>
          <a:noFill/>
          <a:ln w="9525">
            <a:noFill/>
            <a:miter lim="800000"/>
            <a:headEnd/>
            <a:tailEnd/>
          </a:ln>
        </p:spPr>
        <p:txBody>
          <a:bodyPr vert="horz" wrap="square" lIns="91440" tIns="45720" rIns="91440" bIns="45720" numCol="1" rtlCol="0" anchor="b" anchorCtr="0" compatLnSpc="1">
            <a:prstTxWarp prst="textNoShape">
              <a:avLst/>
            </a:prstTxWarp>
            <a:noAutofit/>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lnSpc>
                <a:spcPct val="90000"/>
              </a:lnSpc>
            </a:pPr>
            <a:r>
              <a:rPr lang="en-US" dirty="0">
                <a:latin typeface="Veteran Typewriter" panose="02000500000000000000" pitchFamily="2" charset="0"/>
              </a:rPr>
              <a:t>The Red Chamber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1141</Words>
  <Application>Microsoft Office PowerPoint</Application>
  <PresentationFormat>Widescreen</PresentationFormat>
  <Paragraphs>141</Paragraphs>
  <Slides>23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Arial Rounded MT Bold</vt:lpstr>
      <vt:lpstr>Arial</vt:lpstr>
      <vt:lpstr>roboto</vt:lpstr>
      <vt:lpstr>Veteran Typewriter</vt:lpstr>
      <vt:lpstr>Office Theme</vt:lpstr>
      <vt:lpstr>PowerPoint Presentation</vt:lpstr>
      <vt:lpstr>PowerPoint Presentation</vt:lpstr>
      <vt:lpstr>PowerPoint Presentation</vt:lpstr>
      <vt:lpstr>PowerPoint Presentation</vt:lpstr>
      <vt:lpstr>Canada’s House of Commons</vt:lpstr>
      <vt:lpstr>Who can be an MP?</vt:lpstr>
      <vt:lpstr>The Mace:  Power of the Crown</vt:lpstr>
      <vt:lpstr>KNOW YOUR LOCAL MP</vt:lpstr>
      <vt:lpstr>The Senate: The Upper House of Parliament</vt:lpstr>
      <vt:lpstr>The Senate: The Upper House of Parliament</vt:lpstr>
      <vt:lpstr>Making a Law…</vt:lpstr>
      <vt:lpstr>Making a Law…</vt:lpstr>
      <vt:lpstr>Step 1: Create Bill</vt:lpstr>
      <vt:lpstr>Step 2: First Reading</vt:lpstr>
      <vt:lpstr>Step 3: Second Reading</vt:lpstr>
      <vt:lpstr>Step 4: Committees</vt:lpstr>
      <vt:lpstr>Step 5: Third Reading</vt:lpstr>
      <vt:lpstr>Making a Law…</vt:lpstr>
      <vt:lpstr>In the senate…</vt:lpstr>
      <vt:lpstr>Making a Law…</vt:lpstr>
      <vt:lpstr>Are we done yet? Or more steps?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Kosowan</dc:creator>
  <cp:lastModifiedBy>gillian.matthews@sympatico.ca</cp:lastModifiedBy>
  <cp:revision>5</cp:revision>
  <dcterms:created xsi:type="dcterms:W3CDTF">2021-01-21T21:50:24Z</dcterms:created>
  <dcterms:modified xsi:type="dcterms:W3CDTF">2023-01-31T01:26:39Z</dcterms:modified>
</cp:coreProperties>
</file>