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BD4A2-C23D-7F90-B1F9-7EA32E995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63174-30C9-2E45-6A70-7C127E82F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9380C-FE23-B9B8-ED37-6292CED2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53BC5-D7AB-6533-6AD5-A6A5DAA7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58B4E-E422-CC81-6423-F388B017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1AB45-F28C-9A44-7E61-5145F7BC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1682B-9A5A-C6A8-D070-D4BAD5A76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6C28E-BE1C-B0F7-82BA-EF276557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F1977-B8AA-9C10-6FB4-E2D1BFA3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05BDF-C281-B08E-A167-6990C0A7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1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E2312-4F43-CDDD-368D-478033487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1D5E3-2847-B87C-723E-6FC69CB02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3F96A-0AE5-C637-494B-BD3752E8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3148C-FCA5-A153-6317-F07AFB871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77A33-E711-A81F-D213-715DCAC4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1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0CDC-D72B-BA7C-0E6C-E2930E9C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0192-2CB1-877B-BEE5-3C6AAFA5F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46996-100D-2126-7C3B-FA2FF5A7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EC8BD-1AA3-A5C9-01B2-A02E7B4B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7A00E-ADD9-EF8A-D7A1-70F84DBA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0620-1E34-DED6-CA1E-75EE664A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23534-F8C8-BF3A-C9AF-1CE105232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44515-050E-CEF2-DF46-F87ED7A8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D62E7-85B9-B5C7-B48A-21DEF315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D24EE-68F2-D517-ECA1-A98A51E4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8E3A-0D1C-542B-C364-8398230C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3690E-62EB-31C8-FC27-B6E0ADD4D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386BD-B592-82A7-3943-04EF083CF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15AAE-6592-9AE0-4FA6-D45EB8D0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D1A0F-76CD-D1C1-DDFE-CF77176E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3992A-CBB3-1321-5EE2-5FC93DFE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E22E-9AFB-0D0C-52DC-2E00579DA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A85F5-80C9-15B5-A35B-FB4EB196B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CBE5F-456C-D095-B793-C87F579A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887FD-DAE2-F157-1FFA-7D1D3D88A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5F435-3412-42A7-6A9D-FE340C668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F3BC6-2BB6-3E8F-9540-3A100EBB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7D1DA-3E5F-5AAF-9A88-59FC6BE1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1B06A9-4E1C-C356-084F-F0C66452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0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EB27-2F73-092E-8D96-FB8C030D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0D447C-0B9C-ED01-BF34-7004CD57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3E4E8-43BC-DD7E-09B0-AABA1E60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7F1EB-63CF-ED3A-5F62-DD0F8137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5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AA771-81C5-9EC4-3B44-01D6D43B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97E10-8A04-D8D9-2844-FCB12DAE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E125D-9689-809F-DBEB-C192D886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1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1EDC-C4F5-8D9E-A3C5-38C07994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6617-DC4D-0F65-31FA-8E8D72B53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8100A-3349-8F9D-4F68-FDB772BA5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AF37B-36D0-7174-1596-5E7050F5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48577-8697-38E7-47CE-E030A5D4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4368B-1385-13E7-E573-3B8F2E73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5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6E87-3BC1-510D-36A6-EE136A94A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E3CAD-6DBB-AD27-CE2E-6D12895F1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B81B3-CCE7-5066-59C3-11893D111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7ACD0-06BD-E4BB-6F17-6D2EDBD4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BC08F-0CAB-AABD-9A05-61CA621F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AE114-D3FF-17FB-A148-2E202D91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9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26059-C6AF-5C58-B074-DEAB80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B0D8F-E5BD-CE38-841F-3BCB78C2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94387-5790-06F2-FD3E-184CAB388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6766-B315-4E7E-95AC-C3A72AE46A29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85491-33EE-CCF1-4712-E8BA5256E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D1457-6981-56B9-E880-6F014ECCD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E3B9-4D90-4931-B694-C4D5F58A0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BB11-3F26-7DC6-688F-D39455EF2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10875-0CA0-684C-B7F9-2388011E4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5E94A2-0670-1A2E-C156-E621182011CC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Shaheer Akram</dc:creator>
  <cp:lastModifiedBy>Shaheer Akram</cp:lastModifiedBy>
  <cp:revision>1</cp:revision>
  <dcterms:created xsi:type="dcterms:W3CDTF">2024-02-23T03:56:47Z</dcterms:created>
  <dcterms:modified xsi:type="dcterms:W3CDTF">2024-02-23T03:57:02Z</dcterms:modified>
</cp:coreProperties>
</file>