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00"/>
    <p:restoredTop sz="94718"/>
  </p:normalViewPr>
  <p:slideViewPr>
    <p:cSldViewPr snapToGrid="0" snapToObjects="1">
      <p:cViewPr varScale="1">
        <p:scale>
          <a:sx n="96" d="100"/>
          <a:sy n="96" d="100"/>
        </p:scale>
        <p:origin x="1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87ED9-8C26-B847-9B77-EE735E01D0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5595" y="2129052"/>
            <a:ext cx="5800298" cy="638005"/>
          </a:xfrm>
        </p:spPr>
        <p:txBody>
          <a:bodyPr/>
          <a:lstStyle/>
          <a:p>
            <a:r>
              <a:rPr lang="en-US" dirty="0"/>
              <a:t>THE SHORT STORY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F380DD-DF25-0F4C-9F96-599F7CA865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5548826" cy="1096899"/>
          </a:xfrm>
        </p:spPr>
        <p:txBody>
          <a:bodyPr>
            <a:normAutofit/>
          </a:bodyPr>
          <a:lstStyle/>
          <a:p>
            <a:r>
              <a:rPr lang="en-US" sz="4000" b="1" dirty="0"/>
              <a:t>UNIT #3</a:t>
            </a:r>
          </a:p>
        </p:txBody>
      </p:sp>
      <p:pic>
        <p:nvPicPr>
          <p:cNvPr id="5" name="Picture 4" descr="A close up&#10;&#10;Description automatically generated">
            <a:extLst>
              <a:ext uri="{FF2B5EF4-FFF2-40B4-BE49-F238E27FC236}">
                <a16:creationId xmlns:a16="http://schemas.microsoft.com/office/drawing/2014/main" id="{E0A51893-DD26-C440-B8F9-49172BE0B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0244" y="3002508"/>
            <a:ext cx="20955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10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EB847-5F35-1445-AF2F-52DB6203A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7535" y="170121"/>
            <a:ext cx="7466467" cy="646516"/>
          </a:xfrm>
        </p:spPr>
        <p:txBody>
          <a:bodyPr>
            <a:normAutofit fontScale="90000"/>
          </a:bodyPr>
          <a:lstStyle/>
          <a:p>
            <a:r>
              <a:rPr lang="en-CA" b="1" dirty="0"/>
              <a:t>THE SHORT STORY: A SHORT HISTORY </a:t>
            </a:r>
            <a:br>
              <a:rPr lang="en-CA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732A1-41CC-F146-A7B8-7E77A024D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16637"/>
            <a:ext cx="8596668" cy="5456572"/>
          </a:xfrm>
        </p:spPr>
        <p:txBody>
          <a:bodyPr>
            <a:noAutofit/>
          </a:bodyPr>
          <a:lstStyle/>
          <a:p>
            <a:r>
              <a:rPr lang="en-CA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earliest writers of the modern short story were Miguel de Cervantes (Spain), Walter Scott (England), Nathaniel Hawthorne (USA) and Edgar Allen Poe (USA). </a:t>
            </a:r>
          </a:p>
          <a:p>
            <a:pPr marL="0" indent="0">
              <a:buNone/>
            </a:pPr>
            <a:endParaRPr lang="en-CA" sz="2800" dirty="0"/>
          </a:p>
          <a:p>
            <a:r>
              <a:rPr lang="en-CA" sz="2800" dirty="0">
                <a:solidFill>
                  <a:schemeClr val="tx1"/>
                </a:solidFill>
              </a:rPr>
              <a:t>In</a:t>
            </a:r>
            <a:r>
              <a:rPr lang="en-CA" sz="2800" dirty="0"/>
              <a:t> 1837 </a:t>
            </a:r>
            <a:r>
              <a:rPr lang="en-CA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Edgar Allen Poe defined the short story as: 1) to be read at one sitting,                                       2) uses a limited number of characters, incidents, style and tone,                                                        3) uses words efficiently and sparingly. </a:t>
            </a:r>
          </a:p>
        </p:txBody>
      </p:sp>
    </p:spTree>
    <p:extLst>
      <p:ext uri="{BB962C8B-B14F-4D97-AF65-F5344CB8AC3E}">
        <p14:creationId xmlns:p14="http://schemas.microsoft.com/office/powerpoint/2010/main" val="81414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A499AE-4459-8447-B126-40F1532A0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47777"/>
            <a:ext cx="8596668" cy="3893585"/>
          </a:xfrm>
        </p:spPr>
        <p:txBody>
          <a:bodyPr>
            <a:normAutofit/>
          </a:bodyPr>
          <a:lstStyle/>
          <a:p>
            <a:r>
              <a:rPr lang="en-CA" sz="2800" dirty="0"/>
              <a:t>By the late 1890s, cheaper publishing methods  meant that everyone could afford to buy books and magazines. In England, every issue of a magazine called </a:t>
            </a:r>
            <a:r>
              <a:rPr lang="en-CA" sz="2800" i="1" dirty="0"/>
              <a:t>The</a:t>
            </a:r>
            <a:r>
              <a:rPr lang="en-CA" sz="2800" dirty="0"/>
              <a:t> </a:t>
            </a:r>
            <a:r>
              <a:rPr lang="en-CA" sz="2800" i="1" dirty="0"/>
              <a:t>Strand </a:t>
            </a:r>
            <a:r>
              <a:rPr lang="en-CA" sz="2800" dirty="0"/>
              <a:t>was selling 300,000 copies.</a:t>
            </a:r>
          </a:p>
          <a:p>
            <a:r>
              <a:rPr lang="en-CA" sz="2800" dirty="0"/>
              <a:t>The magazine began publishing the </a:t>
            </a:r>
            <a:r>
              <a:rPr lang="en-CA" sz="2800" i="1" dirty="0"/>
              <a:t>Sherlock Holmes</a:t>
            </a:r>
            <a:r>
              <a:rPr lang="en-CA" sz="2800" dirty="0"/>
              <a:t> detective stories written by Sir Arthur Conan Doyle.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371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5455457-861C-5746-9432-B0E4673BE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337" y="1265314"/>
            <a:ext cx="4299666" cy="324913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The Hound of the Baskervilles</a:t>
            </a:r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5A7802B6-FF37-40CF-A7E2-6F2A0D9A9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Content Placeholder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F417E9EB-01D0-3445-9B67-42B402CC80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4194" y="1265315"/>
            <a:ext cx="3420101" cy="4335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990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8301227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icture containing person, outdoor, person, holding&#10;&#10;Description automatically generated">
            <a:extLst>
              <a:ext uri="{FF2B5EF4-FFF2-40B4-BE49-F238E27FC236}">
                <a16:creationId xmlns:a16="http://schemas.microsoft.com/office/drawing/2014/main" id="{EECF24BA-C563-6640-9E3D-BF34C056B3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5844" y="870366"/>
            <a:ext cx="7003562" cy="383173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D682D7-67D7-C347-84DF-625C04FAD1E3}"/>
              </a:ext>
            </a:extLst>
          </p:cNvPr>
          <p:cNvSpPr txBox="1"/>
          <p:nvPr/>
        </p:nvSpPr>
        <p:spPr>
          <a:xfrm>
            <a:off x="686432" y="4939856"/>
            <a:ext cx="785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Basil Rathbone as Sherlock Holmes</a:t>
            </a:r>
            <a:r>
              <a:rPr lang="en-CA" dirty="0"/>
              <a:t> in 1939. Rathbone was cast as Sherlock Holmes in </a:t>
            </a:r>
            <a:r>
              <a:rPr lang="en-CA" i="1" dirty="0"/>
              <a:t>The Hound of the Baskervilles</a:t>
            </a:r>
            <a:r>
              <a:rPr lang="en-CA" dirty="0"/>
              <a:t>, the first of 14 screen appearances as Conan Doyle's master detective. He also played Holmes on radio from 1939 through 1946.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36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A499AE-4459-8447-B126-40F1532A0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53793"/>
            <a:ext cx="8596668" cy="1796642"/>
          </a:xfrm>
        </p:spPr>
        <p:txBody>
          <a:bodyPr>
            <a:normAutofit/>
          </a:bodyPr>
          <a:lstStyle/>
          <a:p>
            <a:r>
              <a:rPr lang="en-CA" sz="2400" dirty="0">
                <a:solidFill>
                  <a:schemeClr val="tx1"/>
                </a:solidFill>
              </a:rPr>
              <a:t>A Sherlock Holmes story continued from one issue into the next issue of </a:t>
            </a:r>
            <a:r>
              <a:rPr lang="en-CA" sz="2400" i="1" dirty="0">
                <a:solidFill>
                  <a:schemeClr val="tx1"/>
                </a:solidFill>
              </a:rPr>
              <a:t>The Strand</a:t>
            </a:r>
            <a:r>
              <a:rPr lang="en-CA" sz="2400" dirty="0">
                <a:solidFill>
                  <a:schemeClr val="tx1"/>
                </a:solidFill>
              </a:rPr>
              <a:t>. It is known as a serial. </a:t>
            </a:r>
          </a:p>
          <a:p>
            <a:r>
              <a:rPr lang="en-CA" sz="2400" dirty="0">
                <a:solidFill>
                  <a:schemeClr val="tx1"/>
                </a:solidFill>
              </a:rPr>
              <a:t>Today we are familiar with the serial format in popular television series.</a:t>
            </a:r>
            <a:endParaRPr lang="en-CA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FDB978-D1C3-DB41-A1F4-EED754F8CD30}"/>
              </a:ext>
            </a:extLst>
          </p:cNvPr>
          <p:cNvSpPr txBox="1"/>
          <p:nvPr/>
        </p:nvSpPr>
        <p:spPr>
          <a:xfrm flipV="1">
            <a:off x="677333" y="5094514"/>
            <a:ext cx="8596669" cy="45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EE733D-9C61-BB42-9F95-5DFBF3B644B4}"/>
              </a:ext>
            </a:extLst>
          </p:cNvPr>
          <p:cNvSpPr txBox="1"/>
          <p:nvPr/>
        </p:nvSpPr>
        <p:spPr>
          <a:xfrm>
            <a:off x="916505" y="2700131"/>
            <a:ext cx="8357497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/>
              <a:t>Arthur Conan Doyle realised that printing serial stories in magazines was a mistake. If the reader missed one issue of the magazine, they wouldn’t be able to follow the story. </a:t>
            </a:r>
          </a:p>
          <a:p>
            <a:endParaRPr lang="en-CA" sz="2400" dirty="0"/>
          </a:p>
          <a:p>
            <a:r>
              <a:rPr lang="en-CA" sz="2400" dirty="0"/>
              <a:t>He began to shorten his stories so that they would begin and end in one issue, yet he kept the same leading characters.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87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Content Placeholder 4" descr="A close up of a person&#10;&#10;Description automatically generated">
            <a:extLst>
              <a:ext uri="{FF2B5EF4-FFF2-40B4-BE49-F238E27FC236}">
                <a16:creationId xmlns:a16="http://schemas.microsoft.com/office/drawing/2014/main" id="{0E27803C-2D4C-AC44-9B19-680C3EA4D2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8126" y="1104390"/>
            <a:ext cx="7478946" cy="452877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A5C813-31B7-FB46-A37B-A42DD0F50ECA}"/>
              </a:ext>
            </a:extLst>
          </p:cNvPr>
          <p:cNvSpPr txBox="1"/>
          <p:nvPr/>
        </p:nvSpPr>
        <p:spPr>
          <a:xfrm>
            <a:off x="93220" y="227620"/>
            <a:ext cx="93757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The most recent Sherlock Holmes 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										and his companion Dr. Watson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BC362B-92D8-8D40-94EE-63715A33281D}"/>
              </a:ext>
            </a:extLst>
          </p:cNvPr>
          <p:cNvSpPr txBox="1"/>
          <p:nvPr/>
        </p:nvSpPr>
        <p:spPr>
          <a:xfrm>
            <a:off x="805886" y="5962982"/>
            <a:ext cx="7359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Warner Bros (2021) starring Robert Downey Jr.</a:t>
            </a:r>
          </a:p>
        </p:txBody>
      </p:sp>
    </p:spTree>
    <p:extLst>
      <p:ext uri="{BB962C8B-B14F-4D97-AF65-F5344CB8AC3E}">
        <p14:creationId xmlns:p14="http://schemas.microsoft.com/office/powerpoint/2010/main" val="414599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314</Words>
  <Application>Microsoft Macintosh PowerPoint</Application>
  <PresentationFormat>Widescreen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THE SHORT STORY</vt:lpstr>
      <vt:lpstr>THE SHORT STORY: A SHORT HISTORY  </vt:lpstr>
      <vt:lpstr>PowerPoint Presentation</vt:lpstr>
      <vt:lpstr>The Hound of the Baskervilles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SHORT STORY</dc:title>
  <dc:creator>Philip Desjardins</dc:creator>
  <cp:lastModifiedBy>Philip Desjardins</cp:lastModifiedBy>
  <cp:revision>6</cp:revision>
  <dcterms:created xsi:type="dcterms:W3CDTF">2020-07-31T19:04:51Z</dcterms:created>
  <dcterms:modified xsi:type="dcterms:W3CDTF">2021-06-22T15:11:51Z</dcterms:modified>
</cp:coreProperties>
</file>