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5" r:id="rId5"/>
    <p:sldId id="306" r:id="rId6"/>
    <p:sldId id="307" r:id="rId7"/>
    <p:sldId id="308" r:id="rId8"/>
    <p:sldId id="3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4879" autoAdjust="0"/>
  </p:normalViewPr>
  <p:slideViewPr>
    <p:cSldViewPr snapToGrid="0">
      <p:cViewPr varScale="1">
        <p:scale>
          <a:sx n="94" d="100"/>
          <a:sy n="94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Exam Prep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83D11D-CB53-DC76-DC3C-8D2765E2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(10 Marks)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468341-71BE-833A-0543-F1BCEDA32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3429000"/>
            <a:ext cx="8695944" cy="1920240"/>
          </a:xfrm>
        </p:spPr>
        <p:txBody>
          <a:bodyPr/>
          <a:lstStyle/>
          <a:p>
            <a:r>
              <a:rPr lang="en-US" dirty="0"/>
              <a:t>1. List the seven (7) sections of The Charter of Rights and Freedoms. (7 marks)</a:t>
            </a:r>
          </a:p>
          <a:p>
            <a:r>
              <a:rPr lang="en-US" dirty="0"/>
              <a:t>2. What are the three levels of government? (3 marks)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8A361-8A75-5D7F-E153-50691348B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9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83D11D-CB53-DC76-DC3C-8D2765E2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THINKING/INQUIRY (10 Marks)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468341-71BE-833A-0543-F1BCEDA32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3429000"/>
            <a:ext cx="8695944" cy="1920240"/>
          </a:xfrm>
        </p:spPr>
        <p:txBody>
          <a:bodyPr/>
          <a:lstStyle/>
          <a:p>
            <a:r>
              <a:rPr lang="en-US" dirty="0"/>
              <a:t>3. Why is the political spectrum important? Give one example. (3 marks)</a:t>
            </a:r>
          </a:p>
          <a:p>
            <a:r>
              <a:rPr lang="en-US" dirty="0"/>
              <a:t>4. Why is the Notwithstanding Clause controversial? (2 marks) </a:t>
            </a:r>
          </a:p>
          <a:p>
            <a:r>
              <a:rPr lang="en-US" dirty="0"/>
              <a:t>5. Why does Canada need three levels of government? Give 2-3 examples. (5 marks)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8A361-8A75-5D7F-E153-50691348B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2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83D11D-CB53-DC76-DC3C-8D2765E2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(10 Marks)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468341-71BE-833A-0543-F1BCEDA32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3429000"/>
            <a:ext cx="8695944" cy="1920240"/>
          </a:xfrm>
        </p:spPr>
        <p:txBody>
          <a:bodyPr/>
          <a:lstStyle/>
          <a:p>
            <a:r>
              <a:rPr lang="en-US" dirty="0"/>
              <a:t>6. Explain, in your own words, the process a bill takes to become a law. (7 marks) </a:t>
            </a:r>
          </a:p>
          <a:p>
            <a:r>
              <a:rPr lang="en-US" dirty="0"/>
              <a:t>7. Explain the difference between a majority government and a minority government. Give one example. (3 marks)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8A361-8A75-5D7F-E153-50691348B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6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83D11D-CB53-DC76-DC3C-8D2765E2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(10 Marks)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468341-71BE-833A-0543-F1BCEDA32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2428240"/>
            <a:ext cx="8695944" cy="2921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For each question answer in 5-10 sentences. </a:t>
            </a:r>
          </a:p>
          <a:p>
            <a:r>
              <a:rPr lang="en-US" dirty="0"/>
              <a:t>8. Explain the importance of the judiciary. (5 marks) </a:t>
            </a:r>
          </a:p>
          <a:p>
            <a:r>
              <a:rPr lang="en-US" dirty="0"/>
              <a:t>9. Choose </a:t>
            </a:r>
            <a:r>
              <a:rPr lang="en-US" b="1" u="sng" dirty="0"/>
              <a:t>ONE</a:t>
            </a:r>
            <a:r>
              <a:rPr lang="en-US" dirty="0"/>
              <a:t> of the following and explain its significance: (5 marks)  </a:t>
            </a:r>
          </a:p>
          <a:p>
            <a:pPr marL="342900" indent="-342900">
              <a:buFontTx/>
              <a:buChar char="-"/>
            </a:pPr>
            <a:r>
              <a:rPr lang="en-US" dirty="0"/>
              <a:t>Indigenous Governance </a:t>
            </a:r>
          </a:p>
          <a:p>
            <a:pPr marL="342900" indent="-342900">
              <a:buFontTx/>
              <a:buChar char="-"/>
            </a:pPr>
            <a:r>
              <a:rPr lang="en-US" dirty="0"/>
              <a:t>Elections and women’s right to vote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8A361-8A75-5D7F-E153-50691348B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35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{CD346D26-EBA2-4209-A9E3-1FA91A45718D}tf56410444_win32</Template>
  <TotalTime>6</TotalTime>
  <Words>203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Final Exam Prep</vt:lpstr>
      <vt:lpstr>KNOWLEDGE (10 Marks)</vt:lpstr>
      <vt:lpstr>THINKING/INQUIRY (10 Marks)</vt:lpstr>
      <vt:lpstr>COMMUNICATION (10 Marks)</vt:lpstr>
      <vt:lpstr>APPLICATION (10 Marks)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Exam Prep</dc:title>
  <dc:creator>Julie Bamford</dc:creator>
  <cp:lastModifiedBy>Julie Bamford</cp:lastModifiedBy>
  <cp:revision>3</cp:revision>
  <dcterms:created xsi:type="dcterms:W3CDTF">2023-04-27T15:19:16Z</dcterms:created>
  <dcterms:modified xsi:type="dcterms:W3CDTF">2023-04-27T15:25:52Z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