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54" r:id="rId4"/>
  </p:sldMasterIdLst>
  <p:notesMasterIdLst>
    <p:notesMasterId r:id="rId10"/>
  </p:notesMasterIdLst>
  <p:handoutMasterIdLst>
    <p:handoutMasterId r:id="rId11"/>
  </p:handoutMasterIdLst>
  <p:sldIdLst>
    <p:sldId id="261"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87175F"/>
    <a:srgbClr val="EEC621"/>
    <a:srgbClr val="E58C09"/>
    <a:srgbClr val="43467B"/>
    <a:srgbClr val="AEA422"/>
    <a:srgbClr val="F69E1D"/>
    <a:srgbClr val="E19E6B"/>
    <a:srgbClr val="75503A"/>
    <a:srgbClr val="DDB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5034" autoAdjust="0"/>
  </p:normalViewPr>
  <p:slideViewPr>
    <p:cSldViewPr>
      <p:cViewPr varScale="1">
        <p:scale>
          <a:sx n="94" d="100"/>
          <a:sy n="94" d="100"/>
        </p:scale>
        <p:origin x="114" y="324"/>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w Cen MT" panose="020B0602020104020603" pitchFamily="34" charset="0"/>
            </a:endParaRPr>
          </a:p>
        </p:txBody>
      </p:sp>
      <p:sp>
        <p:nvSpPr>
          <p:cNvPr id="3" name="Date Placeholder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33E32-5603-440A-ACDD-7442C88C5FED}" type="datetimeFigureOut">
              <a:rPr lang="en-US" smtClean="0">
                <a:latin typeface="Tw Cen MT" panose="020B0602020104020603" pitchFamily="34" charset="0"/>
              </a:rPr>
              <a:t>3/8/2023</a:t>
            </a:fld>
            <a:endParaRPr lang="en-US" dirty="0">
              <a:latin typeface="Tw Cen MT" panose="020B0602020104020603" pitchFamily="34" charset="0"/>
            </a:endParaRPr>
          </a:p>
        </p:txBody>
      </p:sp>
      <p:sp>
        <p:nvSpPr>
          <p:cNvPr id="4" name="Footer Placeholder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w Cen MT" panose="020B0602020104020603" pitchFamily="34" charset="0"/>
            </a:endParaRPr>
          </a:p>
        </p:txBody>
      </p:sp>
      <p:sp>
        <p:nvSpPr>
          <p:cNvPr id="5" name="Slide Number Placeholder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B1589-0F8A-400D-AEF4-57688446A2F5}" type="slidenum">
              <a:rPr lang="en-US" smtClean="0">
                <a:latin typeface="Tw Cen MT" panose="020B0602020104020603" pitchFamily="34" charset="0"/>
              </a:rPr>
              <a:t>‹#›</a:t>
            </a:fld>
            <a:endParaRPr lang="en-US" dirty="0">
              <a:latin typeface="Tw Cen MT" panose="020B0602020104020603"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w Cen MT" panose="020B0602020104020603" pitchFamily="34" charset="0"/>
              </a:defRPr>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w Cen MT" panose="020B0602020104020603" pitchFamily="34" charset="0"/>
              </a:defRPr>
            </a:lvl1pPr>
          </a:lstStyle>
          <a:p>
            <a:fld id="{AF4A386A-BFE4-4655-9801-CBB04655F27A}" type="datetimeFigureOut">
              <a:rPr lang="en-US" noProof="0" smtClean="0"/>
              <a:pPr/>
              <a:t>3/8/2023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w Cen MT" panose="020B0602020104020603" pitchFamily="34" charset="0"/>
              </a:defRPr>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w Cen MT" panose="020B0602020104020603" pitchFamily="34" charset="0"/>
              </a:defRPr>
            </a:lvl1pPr>
          </a:lstStyle>
          <a:p>
            <a:fld id="{DAE5FABD-26C8-4F74-B1E3-45BC91BC9D7B}" type="slidenum">
              <a:rPr lang="en-US" noProof="0" smtClean="0"/>
              <a:pPr/>
              <a:t>‹#›</a:t>
            </a:fld>
            <a:endParaRPr lang="en-US" noProof="0" dirty="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w Cen MT" panose="020B0602020104020603" pitchFamily="34" charset="0"/>
        <a:ea typeface="+mn-ea"/>
        <a:cs typeface="+mn-cs"/>
      </a:defRPr>
    </a:lvl1pPr>
    <a:lvl2pPr marL="457200" algn="l" defTabSz="914400" rtl="0" eaLnBrk="1" latinLnBrk="0" hangingPunct="1">
      <a:defRPr sz="1200" kern="1200">
        <a:solidFill>
          <a:schemeClr val="tx1"/>
        </a:solidFill>
        <a:latin typeface="Tw Cen MT" panose="020B0602020104020603" pitchFamily="34" charset="0"/>
        <a:ea typeface="+mn-ea"/>
        <a:cs typeface="+mn-cs"/>
      </a:defRPr>
    </a:lvl2pPr>
    <a:lvl3pPr marL="914400" algn="l" defTabSz="914400" rtl="0" eaLnBrk="1" latinLnBrk="0" hangingPunct="1">
      <a:defRPr sz="1200" kern="1200">
        <a:solidFill>
          <a:schemeClr val="tx1"/>
        </a:solidFill>
        <a:latin typeface="Tw Cen MT" panose="020B0602020104020603" pitchFamily="34" charset="0"/>
        <a:ea typeface="+mn-ea"/>
        <a:cs typeface="+mn-cs"/>
      </a:defRPr>
    </a:lvl3pPr>
    <a:lvl4pPr marL="1371600" algn="l" defTabSz="914400" rtl="0" eaLnBrk="1" latinLnBrk="0" hangingPunct="1">
      <a:defRPr sz="1200" kern="1200">
        <a:solidFill>
          <a:schemeClr val="tx1"/>
        </a:solidFill>
        <a:latin typeface="Tw Cen MT" panose="020B0602020104020603" pitchFamily="34" charset="0"/>
        <a:ea typeface="+mn-ea"/>
        <a:cs typeface="+mn-cs"/>
      </a:defRPr>
    </a:lvl4pPr>
    <a:lvl5pPr marL="1828800" algn="l" defTabSz="914400" rtl="0" eaLnBrk="1" latinLnBrk="0" hangingPunct="1">
      <a:defRPr sz="1200" kern="1200">
        <a:solidFill>
          <a:schemeClr val="tx1"/>
        </a:solidFill>
        <a:latin typeface="Tw Cen MT" panose="020B06020201040206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a:t>
            </a:fld>
            <a:endParaRPr lang="en-US" noProof="0" dirty="0"/>
          </a:p>
        </p:txBody>
      </p:sp>
    </p:spTree>
    <p:extLst>
      <p:ext uri="{BB962C8B-B14F-4D97-AF65-F5344CB8AC3E}">
        <p14:creationId xmlns:p14="http://schemas.microsoft.com/office/powerpoint/2010/main" val="3147987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_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_sea gre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Oran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_Pink">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_Light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_Gre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_Blue_Triangle patch 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whit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Text Placeholder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a:lstStyle>
            <a:lvl1pPr marL="0" indent="0">
              <a:buNone/>
              <a:defRPr>
                <a:solidFill>
                  <a:schemeClr val="tx1">
                    <a:alpha val="0"/>
                  </a:schemeClr>
                </a:solidFill>
              </a:defRPr>
            </a:lvl1pPr>
          </a:lstStyle>
          <a:p>
            <a:pPr lvl="0"/>
            <a:r>
              <a:rPr lang="en-US" noProof="0"/>
              <a:t>I</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6" name="Slide Number Placeholder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Content and half horizontal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title Content and half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Image Title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Slide Number Placeholder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Text Placeholder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a:r>
              <a:rPr lang="en-US" noProof="0"/>
              <a:t>Important Content</a:t>
            </a:r>
          </a:p>
        </p:txBody>
      </p:sp>
      <p:sp>
        <p:nvSpPr>
          <p:cNvPr id="8" name="Picture Placeholder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anchor="ctr"/>
          <a:lstStyle>
            <a:lvl1pPr marL="0" indent="0" algn="ctr">
              <a:buNone/>
              <a:defRPr/>
            </a:lvl1pPr>
          </a:lstStyle>
          <a:p>
            <a:r>
              <a:rPr lang="en-US" noProof="0" dirty="0"/>
              <a:t>Icon</a:t>
            </a:r>
          </a:p>
        </p:txBody>
      </p:sp>
      <p:sp>
        <p:nvSpPr>
          <p:cNvPr id="15" name="Slide Number Placeholder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Image Multiple images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4" name="Picture Placeholder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5" name="Picture Placeholder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6" name="Picture Placeholder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with Top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Slide Number Placeholder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7" name="Slide Number Placeholder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a:r>
              <a:rPr lang="en-US" dirty="0"/>
              <a:t>Important Content</a:t>
            </a:r>
            <a:endParaRPr lang="en-GB" dirty="0"/>
          </a:p>
        </p:txBody>
      </p:sp>
      <p:sp>
        <p:nvSpPr>
          <p:cNvPr id="10" name="Slide Number Placeholder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a:lstStyle/>
          <a:p>
            <a:r>
              <a:rPr lang="en-US"/>
              <a:t>Click to edit Master title style</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Text Placeholder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2" name="Text Placeholder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95400" y="1905000"/>
            <a:ext cx="5864382" cy="22752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1295400" y="4297679"/>
            <a:ext cx="407258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3" name="Text Placeholder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4" name="Text Placeholder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a:r>
              <a:rPr lang="en-US" noProof="0"/>
              <a:t>Important Content</a:t>
            </a:r>
          </a:p>
        </p:txBody>
      </p:sp>
      <p:sp>
        <p:nvSpPr>
          <p:cNvPr id="10" name="Slide Number Placeholder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a:lstStyle/>
          <a:p>
            <a:r>
              <a:rPr lang="en-US"/>
              <a:t>Click to edit Master title style</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a:sp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a:spAutoFit/>
          </a:bodyPr>
          <a:lstStyle>
            <a:lvl1pPr marL="0" indent="0">
              <a:buNone/>
              <a:defRPr sz="2400" b="1">
                <a:solidFill>
                  <a:schemeClr val="accent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anchor="ctr"/>
          <a:lstStyle>
            <a:lvl1pPr marL="0" indent="0" algn="ctr">
              <a:buNone/>
              <a:defRPr/>
            </a:lvl1pPr>
          </a:lstStyle>
          <a:p>
            <a:r>
              <a:rPr lang="en-US" noProof="0" dirty="0"/>
              <a:t>Icon</a:t>
            </a:r>
          </a:p>
        </p:txBody>
      </p:sp>
      <p:sp>
        <p:nvSpPr>
          <p:cNvPr id="17" name="Slide Number Placeholder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anchor="ctr"/>
          <a:lstStyle>
            <a:lvl1pPr marL="0" indent="0" algn="ctr">
              <a:buNone/>
              <a:defRPr/>
            </a:lvl1pPr>
          </a:lstStyle>
          <a:p>
            <a:r>
              <a:rPr lang="en-US" noProof="0" dirty="0"/>
              <a:t>Icon</a:t>
            </a:r>
          </a:p>
        </p:txBody>
      </p:sp>
      <p:sp>
        <p:nvSpPr>
          <p:cNvPr id="16" name="Content Placeholder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a:noAutofit/>
          </a:bodyPr>
          <a:lstStyle>
            <a:lvl1pPr marL="0" indent="0">
              <a:buNone/>
              <a:defRPr sz="2400" b="1">
                <a:solidFill>
                  <a:schemeClr val="accent2"/>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anchor="ctr"/>
          <a:lstStyle>
            <a:lvl1pPr marL="0" indent="0" algn="ctr">
              <a:buNone/>
              <a:defRPr/>
            </a:lvl1pPr>
          </a:lstStyle>
          <a:p>
            <a:r>
              <a:rPr lang="en-US" noProof="0" dirty="0"/>
              <a:t>Icon</a:t>
            </a:r>
          </a:p>
        </p:txBody>
      </p:sp>
      <p:sp>
        <p:nvSpPr>
          <p:cNvPr id="21" name="Slide Number Placeholder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Icon Content 2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anchor="ctr">
            <a:noAutofit/>
          </a:bodyPr>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anchor="ctr">
            <a:noAutofit/>
          </a:bodyPr>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Icon Content 3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anchor="ctr">
            <a:sp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anchor="ctr">
            <a:sp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a:lstStyle>
            <a:lvl1pPr>
              <a:defRPr/>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anchor="ctr">
            <a:spAutoFit/>
          </a:bodyPr>
          <a:lstStyle>
            <a:lvl1pPr marL="0" indent="0">
              <a:buNone/>
              <a:defRPr sz="2400" b="1">
                <a:solidFill>
                  <a:schemeClr val="accent6"/>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anchor="ctr"/>
          <a:lstStyle>
            <a:lvl1pPr marL="0" indent="0" algn="ctr">
              <a:buNone/>
              <a:defRPr/>
            </a:lvl1pPr>
          </a:lstStyle>
          <a:p>
            <a:r>
              <a:rPr lang="en-US" noProof="0" dirty="0"/>
              <a:t>Icon</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ide patch Icon Content 3 rows">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anchor="ctr">
            <a:noAutofit/>
          </a:bodyPr>
          <a:lstStyle>
            <a:lvl1pPr marL="0" indent="0">
              <a:buNone/>
              <a:defRPr sz="1400"/>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anchor="ctr">
            <a:noAutofit/>
          </a:bodyPr>
          <a:lstStyle>
            <a:lvl1pPr marL="0" indent="0" algn="r">
              <a:buNone/>
              <a:defRPr sz="2000" b="1">
                <a:solidFill>
                  <a:schemeClr val="tx2"/>
                </a:solidFill>
              </a:defRPr>
            </a:lvl1pPr>
          </a:lstStyle>
          <a:p>
            <a:pPr lvl="0"/>
            <a:r>
              <a:rPr lang="en-US" noProof="0"/>
              <a:t>ADD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anchor="ctr">
            <a:noAutofit/>
          </a:bodyPr>
          <a:lstStyle>
            <a:lvl1pPr marL="0" indent="0">
              <a:buNone/>
              <a:defRPr sz="1400"/>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anchor="ctr">
            <a:noAutofit/>
          </a:bodyPr>
          <a:lstStyle>
            <a:lvl1pPr marL="0" indent="0" algn="r">
              <a:buNone/>
              <a:defRPr sz="2000" b="1">
                <a:solidFill>
                  <a:schemeClr val="accent5"/>
                </a:solidFill>
              </a:defRPr>
            </a:lvl1pPr>
          </a:lstStyle>
          <a:p>
            <a:pPr lvl="0"/>
            <a:r>
              <a:rPr lang="en-US" noProof="0"/>
              <a:t>ADD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anchor="ctr">
            <a:noAutofit/>
          </a:bodyPr>
          <a:lstStyle>
            <a:lvl1pPr marL="0" indent="0">
              <a:buNone/>
              <a:defRPr sz="1400"/>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anchor="ctr">
            <a:noAutofit/>
          </a:bodyPr>
          <a:lstStyle>
            <a:lvl1pPr marL="0" indent="0" algn="r">
              <a:buNone/>
              <a:defRPr sz="2000" b="1">
                <a:solidFill>
                  <a:schemeClr val="accent6"/>
                </a:solidFill>
              </a:defRPr>
            </a:lvl1pPr>
          </a:lstStyle>
          <a:p>
            <a:pPr lvl="0"/>
            <a:r>
              <a:rPr lang="en-US" noProof="0"/>
              <a:t>ADD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35" name="Freeform: Shape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1</a:t>
            </a:r>
          </a:p>
        </p:txBody>
      </p:sp>
      <p:sp>
        <p:nvSpPr>
          <p:cNvPr id="30" name="Picture Placeholder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2</a:t>
            </a:r>
          </a:p>
        </p:txBody>
      </p:sp>
      <p:sp>
        <p:nvSpPr>
          <p:cNvPr id="31" name="Picture Placeholder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3</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3" name="Text Placeholder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5" name="Text Placeholder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anchor="t">
            <a:noAutofit/>
          </a:bodyPr>
          <a:lstStyle>
            <a:lvl1pPr marL="0" indent="0" algn="ctr">
              <a:spcBef>
                <a:spcPts val="0"/>
              </a:spcBef>
              <a:spcAft>
                <a:spcPts val="0"/>
              </a:spcAft>
              <a:buNone/>
              <a:defRPr sz="2000" b="1">
                <a:solidFill>
                  <a:schemeClr val="tx2"/>
                </a:solidFill>
                <a:latin typeface="+mj-lt"/>
              </a:defRPr>
            </a:lvl1pPr>
          </a:lstStyle>
          <a:p>
            <a:pPr lvl="0"/>
            <a:r>
              <a:rPr lang="en-US" noProof="0"/>
              <a:t>ADD TEXT </a:t>
            </a:r>
          </a:p>
        </p:txBody>
      </p:sp>
      <p:sp>
        <p:nvSpPr>
          <p:cNvPr id="17" name="Text Placeholder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anchor="t">
            <a:noAutofit/>
          </a:bodyPr>
          <a:lstStyle>
            <a:lvl1pPr marL="0" indent="0" algn="ctr">
              <a:spcBef>
                <a:spcPts val="0"/>
              </a:spcBef>
              <a:spcAft>
                <a:spcPts val="0"/>
              </a:spcAft>
              <a:buNone/>
              <a:defRPr sz="1400" b="0">
                <a:solidFill>
                  <a:schemeClr val="tx2"/>
                </a:solidFill>
                <a:latin typeface="+mn-lt"/>
              </a:defRPr>
            </a:lvl1pPr>
          </a:lstStyle>
          <a:p>
            <a:pPr lvl="0"/>
            <a:r>
              <a:rPr lang="en-US" noProof="0"/>
              <a:t>Description</a:t>
            </a:r>
          </a:p>
        </p:txBody>
      </p:sp>
      <p:cxnSp>
        <p:nvCxnSpPr>
          <p:cNvPr id="5" name="Straight Connector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Straight Connector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Picture Placeholder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Picture Placeholder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7" name="Picture Placeholder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cxnSp>
        <p:nvCxnSpPr>
          <p:cNvPr id="36" name="Straight Connector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Straight Connector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Picture Placeholder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Picture Placeholder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3" name="Picture Placeholder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4" name="Text Placeholder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5" name="Text Placeholder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7" name="Text Placeholder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8" name="Text Placeholder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_Org Char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_Org Chart 6">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DeepYellow">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_Org Chart 1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cxnSp>
        <p:nvCxnSpPr>
          <p:cNvPr id="34" name="Straight Connector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Picture Placeholder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9" name="Text Placeholder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0" name="Text Placeholder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1" name="Picture Placeholder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Text Placeholder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3" name="Text Placeholder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4" name="Picture Placeholder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5" name="Text Placeholder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7" name="Picture Placeholder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8" name="Text Placeholder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Blue">
    <p:bg>
      <p:bgPr>
        <a:solidFill>
          <a:schemeClr val="tx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Oran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Segue">
    <p:spTree>
      <p:nvGrpSpPr>
        <p:cNvPr id="1" name=""/>
        <p:cNvGrpSpPr/>
        <p:nvPr/>
      </p:nvGrpSpPr>
      <p:grpSpPr>
        <a:xfrm>
          <a:off x="0" y="0"/>
          <a:ext cx="0" cy="0"/>
          <a:chOff x="0" y="0"/>
          <a:chExt cx="0" cy="0"/>
        </a:xfrm>
      </p:grpSpPr>
      <p:sp>
        <p:nvSpPr>
          <p:cNvPr id="25" name="Picture Placeholder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6" name="Text Placeholder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anchor="b">
            <a:normAutofit/>
          </a:bodyPr>
          <a:lstStyle>
            <a:lvl1pPr algn="ctr">
              <a:defRPr sz="6000">
                <a:solidFill>
                  <a:schemeClr val="bg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losing-Thank you 1">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hasCustomPrompt="1"/>
          </p:nvPr>
        </p:nvSpPr>
        <p:spPr>
          <a:xfrm>
            <a:off x="1378135" y="1219200"/>
            <a:ext cx="7232465" cy="9036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THANK yOU</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losing-Thank you 2">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Thank you 3">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Thank you 4">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933450" y="762000"/>
            <a:ext cx="4381500" cy="34290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Thank you 5">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1257300" y="1447800"/>
            <a:ext cx="4114800" cy="39624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933450" y="762000"/>
            <a:ext cx="4381500" cy="34290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933450" y="4343400"/>
            <a:ext cx="4381500" cy="1355732"/>
          </a:xfrm>
        </p:spPr>
        <p:txBody>
          <a:bodyPr lIns="91440" rIns="9144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1447800"/>
            <a:ext cx="4114800" cy="39624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495801"/>
            <a:ext cx="4876800" cy="609600"/>
          </a:xfrm>
        </p:spPr>
        <p:txBody>
          <a:bodyPr lIns="91440" rIns="9144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14" name="Slide Number Placeholder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Emphasis-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a:spAutoFit/>
          </a:bodyPr>
          <a:lstStyle>
            <a:lvl1pPr marL="0" indent="0">
              <a:buNone/>
              <a:defRPr sz="2400" b="0">
                <a:solidFill>
                  <a:schemeClr val="bg1"/>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kern="1200" cap="all" spc="100" baseline="0">
          <a:solidFill>
            <a:schemeClr val="tx1">
              <a:lumMod val="95000"/>
              <a:lumOff val="5000"/>
            </a:schemeClr>
          </a:solidFill>
          <a:latin typeface="+mj-lt"/>
          <a:ea typeface="+mj-ea"/>
          <a:cs typeface="+mj-cs"/>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9890287-4DB6-4C87-AEAF-17E9594F401B}"/>
              </a:ext>
              <a:ext uri="{C183D7F6-B498-43B3-948B-1728B52AA6E4}">
                <adec:decorative xmlns:adec="http://schemas.microsoft.com/office/drawing/2017/decorative" val="1"/>
              </a:ext>
            </a:extLst>
          </p:cNvPr>
          <p:cNvPicPr>
            <a:picLocks noGrp="1" noChangeAspect="1"/>
          </p:cNvPicPr>
          <p:nvPr>
            <p:ph type="pic" sz="quarter" idx="11"/>
          </p:nvPr>
        </p:nvPicPr>
        <p:blipFill>
          <a:blip r:embed="rId3"/>
          <a:srcRect t="7813" b="7813"/>
          <a:stretch>
            <a:fillRect/>
          </a:stretch>
        </p:blipFill>
        <p:spPr/>
      </p:pic>
      <p:sp>
        <p:nvSpPr>
          <p:cNvPr id="285" name="Text Placeholder 284">
            <a:extLst>
              <a:ext uri="{FF2B5EF4-FFF2-40B4-BE49-F238E27FC236}">
                <a16:creationId xmlns:a16="http://schemas.microsoft.com/office/drawing/2014/main" id="{C0BF9B80-F084-4423-8C1C-E79BE829875F}"/>
              </a:ext>
              <a:ext uri="{C183D7F6-B498-43B3-948B-1728B52AA6E4}">
                <adec:decorative xmlns:adec="http://schemas.microsoft.com/office/drawing/2017/decorative" val="1"/>
              </a:ext>
            </a:extLst>
          </p:cNvPr>
          <p:cNvSpPr>
            <a:spLocks noGrp="1"/>
          </p:cNvSpPr>
          <p:nvPr>
            <p:ph type="body" sz="quarter" idx="13"/>
          </p:nvPr>
        </p:nvSpPr>
        <p:spPr/>
        <p:txBody>
          <a:bodyPr/>
          <a:lstStyle/>
          <a:p>
            <a:endParaRPr lang="en-US" dirty="0"/>
          </a:p>
        </p:txBody>
      </p:sp>
      <p:sp>
        <p:nvSpPr>
          <p:cNvPr id="286" name="Text Placeholder 285">
            <a:extLst>
              <a:ext uri="{FF2B5EF4-FFF2-40B4-BE49-F238E27FC236}">
                <a16:creationId xmlns:a16="http://schemas.microsoft.com/office/drawing/2014/main" id="{9626180B-FF05-48CF-BFB3-C95C9B5DAB99}"/>
              </a:ext>
              <a:ext uri="{C183D7F6-B498-43B3-948B-1728B52AA6E4}">
                <adec:decorative xmlns:adec="http://schemas.microsoft.com/office/drawing/2017/decorative" val="1"/>
              </a:ext>
            </a:extLst>
          </p:cNvPr>
          <p:cNvSpPr>
            <a:spLocks noGrp="1"/>
          </p:cNvSpPr>
          <p:nvPr>
            <p:ph type="body" sz="quarter" idx="15"/>
          </p:nvPr>
        </p:nvSpPr>
        <p:spPr/>
        <p:txBody>
          <a:bodyPr/>
          <a:lstStyle/>
          <a:p>
            <a:endParaRPr lang="en-US" dirty="0"/>
          </a:p>
        </p:txBody>
      </p:sp>
      <p:sp>
        <p:nvSpPr>
          <p:cNvPr id="6" name="Title 5">
            <a:extLst>
              <a:ext uri="{FF2B5EF4-FFF2-40B4-BE49-F238E27FC236}">
                <a16:creationId xmlns:a16="http://schemas.microsoft.com/office/drawing/2014/main" id="{3933031D-018B-489E-B613-2113C1CD2360}"/>
              </a:ext>
            </a:extLst>
          </p:cNvPr>
          <p:cNvSpPr>
            <a:spLocks noGrp="1"/>
          </p:cNvSpPr>
          <p:nvPr>
            <p:ph type="ctrTitle"/>
          </p:nvPr>
        </p:nvSpPr>
        <p:spPr/>
        <p:txBody>
          <a:bodyPr/>
          <a:lstStyle/>
          <a:p>
            <a:r>
              <a:rPr lang="en-US" dirty="0"/>
              <a:t>Midterm</a:t>
            </a:r>
            <a:br>
              <a:rPr lang="en-US" dirty="0"/>
            </a:br>
            <a:r>
              <a:rPr lang="en-US" dirty="0"/>
              <a:t>Assignment</a:t>
            </a:r>
            <a:br>
              <a:rPr lang="en-US" dirty="0"/>
            </a:br>
            <a:endParaRPr lang="en-US" dirty="0"/>
          </a:p>
        </p:txBody>
      </p:sp>
      <p:sp>
        <p:nvSpPr>
          <p:cNvPr id="7" name="Subtitle 6">
            <a:extLst>
              <a:ext uri="{FF2B5EF4-FFF2-40B4-BE49-F238E27FC236}">
                <a16:creationId xmlns:a16="http://schemas.microsoft.com/office/drawing/2014/main" id="{606F8B2E-A7F5-4413-BEED-BFF7C3D9FF78}"/>
              </a:ext>
            </a:extLst>
          </p:cNvPr>
          <p:cNvSpPr>
            <a:spLocks noGrp="1"/>
          </p:cNvSpPr>
          <p:nvPr>
            <p:ph type="subTitle" idx="1"/>
          </p:nvPr>
        </p:nvSpPr>
        <p:spPr/>
        <p:txBody>
          <a:bodyPr/>
          <a:lstStyle/>
          <a:p>
            <a:r>
              <a:rPr lang="en-US" dirty="0"/>
              <a:t>Due – Sunday, March 19th</a:t>
            </a:r>
          </a:p>
          <a:p>
            <a:r>
              <a:rPr lang="en-US" dirty="0"/>
              <a:t>Present – Monday, March 20</a:t>
            </a:r>
            <a:r>
              <a:rPr lang="en-US" baseline="30000" dirty="0"/>
              <a:t>th</a:t>
            </a:r>
            <a:r>
              <a:rPr lang="en-US" dirty="0"/>
              <a:t>  </a:t>
            </a:r>
          </a:p>
        </p:txBody>
      </p:sp>
    </p:spTree>
    <p:extLst>
      <p:ext uri="{BB962C8B-B14F-4D97-AF65-F5344CB8AC3E}">
        <p14:creationId xmlns:p14="http://schemas.microsoft.com/office/powerpoint/2010/main" val="313522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7D74CD-D9E1-4EC0-BC0F-57904F455819}"/>
              </a:ext>
            </a:extLst>
          </p:cNvPr>
          <p:cNvSpPr>
            <a:spLocks noGrp="1"/>
          </p:cNvSpPr>
          <p:nvPr>
            <p:ph type="title"/>
          </p:nvPr>
        </p:nvSpPr>
        <p:spPr/>
        <p:txBody>
          <a:bodyPr/>
          <a:lstStyle/>
          <a:p>
            <a:pPr algn="ctr"/>
            <a:r>
              <a:rPr lang="en-US" dirty="0"/>
              <a:t>Information</a:t>
            </a:r>
          </a:p>
        </p:txBody>
      </p:sp>
      <p:sp>
        <p:nvSpPr>
          <p:cNvPr id="8" name="Content Placeholder 7">
            <a:extLst>
              <a:ext uri="{FF2B5EF4-FFF2-40B4-BE49-F238E27FC236}">
                <a16:creationId xmlns:a16="http://schemas.microsoft.com/office/drawing/2014/main" id="{84C96AC1-2A76-497F-B43D-527B80AD9EC8}"/>
              </a:ext>
            </a:extLst>
          </p:cNvPr>
          <p:cNvSpPr>
            <a:spLocks noGrp="1"/>
          </p:cNvSpPr>
          <p:nvPr>
            <p:ph sz="quarter" idx="13"/>
          </p:nvPr>
        </p:nvSpPr>
        <p:spPr>
          <a:xfrm>
            <a:off x="228600" y="1676400"/>
            <a:ext cx="11658600" cy="4651248"/>
          </a:xfrm>
        </p:spPr>
        <p:txBody>
          <a:bodyPr>
            <a:normAutofit/>
          </a:bodyPr>
          <a:lstStyle/>
          <a:p>
            <a:r>
              <a:rPr lang="en-US" dirty="0"/>
              <a:t>Remember the BIG 3? And the career you chose yesterday? </a:t>
            </a:r>
          </a:p>
          <a:p>
            <a:r>
              <a:rPr lang="en-US" dirty="0"/>
              <a:t>You are going to research that one career that interests you. </a:t>
            </a:r>
          </a:p>
          <a:p>
            <a:r>
              <a:rPr lang="en-US" dirty="0"/>
              <a:t>Choose a school. This school can be anywhere in the world. </a:t>
            </a:r>
          </a:p>
          <a:p>
            <a:r>
              <a:rPr lang="en-US" dirty="0"/>
              <a:t>Explain the following about the school - Where is it? Does it have a specialization? Anything else you think is important about the school. Remember to include pictures of the school. </a:t>
            </a:r>
          </a:p>
          <a:p>
            <a:r>
              <a:rPr lang="en-US" dirty="0"/>
              <a:t>Explain what your chosen program is, what you need to get into the program, and other pertinent information about the program; such as how many years will it take to complete, etc. </a:t>
            </a:r>
          </a:p>
          <a:p>
            <a:r>
              <a:rPr lang="en-US" dirty="0"/>
              <a:t>Also, explain how much your chosen program will cost for the entire length of the program. Explain how you plan to pay for it. Try to break this amount down into Tuition, Textbooks, Food, Housing, etc. using a chart.</a:t>
            </a:r>
          </a:p>
          <a:p>
            <a:r>
              <a:rPr lang="en-US" dirty="0"/>
              <a:t>After researching answer this question – has your interest in the career changed after your research? Why or why not? – this should be in full sentences and should be 5 sentences </a:t>
            </a:r>
          </a:p>
          <a:p>
            <a:endParaRPr lang="en-US" dirty="0"/>
          </a:p>
        </p:txBody>
      </p:sp>
    </p:spTree>
    <p:extLst>
      <p:ext uri="{BB962C8B-B14F-4D97-AF65-F5344CB8AC3E}">
        <p14:creationId xmlns:p14="http://schemas.microsoft.com/office/powerpoint/2010/main" val="384718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7D74CD-D9E1-4EC0-BC0F-57904F455819}"/>
              </a:ext>
            </a:extLst>
          </p:cNvPr>
          <p:cNvSpPr>
            <a:spLocks noGrp="1"/>
          </p:cNvSpPr>
          <p:nvPr>
            <p:ph type="title"/>
          </p:nvPr>
        </p:nvSpPr>
        <p:spPr/>
        <p:txBody>
          <a:bodyPr/>
          <a:lstStyle/>
          <a:p>
            <a:pPr algn="ctr"/>
            <a:r>
              <a:rPr lang="en-US" dirty="0"/>
              <a:t>Information</a:t>
            </a:r>
          </a:p>
        </p:txBody>
      </p:sp>
      <p:sp>
        <p:nvSpPr>
          <p:cNvPr id="8" name="Content Placeholder 7">
            <a:extLst>
              <a:ext uri="{FF2B5EF4-FFF2-40B4-BE49-F238E27FC236}">
                <a16:creationId xmlns:a16="http://schemas.microsoft.com/office/drawing/2014/main" id="{84C96AC1-2A76-497F-B43D-527B80AD9EC8}"/>
              </a:ext>
            </a:extLst>
          </p:cNvPr>
          <p:cNvSpPr>
            <a:spLocks noGrp="1"/>
          </p:cNvSpPr>
          <p:nvPr>
            <p:ph sz="quarter" idx="13"/>
          </p:nvPr>
        </p:nvSpPr>
        <p:spPr>
          <a:xfrm>
            <a:off x="548640" y="1828800"/>
            <a:ext cx="11094720" cy="4498848"/>
          </a:xfrm>
        </p:spPr>
        <p:txBody>
          <a:bodyPr/>
          <a:lstStyle/>
          <a:p>
            <a:r>
              <a:rPr lang="en-US" dirty="0"/>
              <a:t>This will be presented on Monday, March 20</a:t>
            </a:r>
            <a:r>
              <a:rPr lang="en-US" baseline="30000" dirty="0"/>
              <a:t>th</a:t>
            </a:r>
            <a:r>
              <a:rPr lang="en-US" dirty="0"/>
              <a:t> – the first day back after March Break </a:t>
            </a:r>
          </a:p>
          <a:p>
            <a:r>
              <a:rPr lang="en-US" dirty="0"/>
              <a:t>Due to the break, your work must be submitted on Sunday, March 19</a:t>
            </a:r>
            <a:r>
              <a:rPr lang="en-US" baseline="30000" dirty="0"/>
              <a:t>th</a:t>
            </a:r>
            <a:r>
              <a:rPr lang="en-US" dirty="0"/>
              <a:t> by 11:59 p.m. – the submission folder will remain open until Monday, March 20</a:t>
            </a:r>
            <a:r>
              <a:rPr lang="en-US" baseline="30000" dirty="0"/>
              <a:t>th</a:t>
            </a:r>
            <a:r>
              <a:rPr lang="en-US" dirty="0"/>
              <a:t> </a:t>
            </a:r>
          </a:p>
          <a:p>
            <a:r>
              <a:rPr lang="en-US" dirty="0"/>
              <a:t>The rubric is attached in the Midterm box on Moodle </a:t>
            </a:r>
          </a:p>
          <a:p>
            <a:r>
              <a:rPr lang="en-US" dirty="0"/>
              <a:t>This presentation is to be a maximum of10 minutes </a:t>
            </a:r>
          </a:p>
          <a:p>
            <a:pPr marL="0" indent="0">
              <a:buNone/>
            </a:pPr>
            <a:endParaRPr lang="en-US" dirty="0"/>
          </a:p>
          <a:p>
            <a:endParaRPr lang="en-US" dirty="0"/>
          </a:p>
        </p:txBody>
      </p:sp>
    </p:spTree>
    <p:extLst>
      <p:ext uri="{BB962C8B-B14F-4D97-AF65-F5344CB8AC3E}">
        <p14:creationId xmlns:p14="http://schemas.microsoft.com/office/powerpoint/2010/main" val="304567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7D74CD-D9E1-4EC0-BC0F-57904F455819}"/>
              </a:ext>
            </a:extLst>
          </p:cNvPr>
          <p:cNvSpPr>
            <a:spLocks noGrp="1"/>
          </p:cNvSpPr>
          <p:nvPr>
            <p:ph type="title"/>
          </p:nvPr>
        </p:nvSpPr>
        <p:spPr/>
        <p:txBody>
          <a:bodyPr/>
          <a:lstStyle/>
          <a:p>
            <a:pPr algn="ctr"/>
            <a:r>
              <a:rPr lang="en-US" dirty="0"/>
              <a:t>Information</a:t>
            </a:r>
          </a:p>
        </p:txBody>
      </p:sp>
      <p:sp>
        <p:nvSpPr>
          <p:cNvPr id="8" name="Content Placeholder 7">
            <a:extLst>
              <a:ext uri="{FF2B5EF4-FFF2-40B4-BE49-F238E27FC236}">
                <a16:creationId xmlns:a16="http://schemas.microsoft.com/office/drawing/2014/main" id="{84C96AC1-2A76-497F-B43D-527B80AD9EC8}"/>
              </a:ext>
            </a:extLst>
          </p:cNvPr>
          <p:cNvSpPr>
            <a:spLocks noGrp="1"/>
          </p:cNvSpPr>
          <p:nvPr>
            <p:ph sz="quarter" idx="13"/>
          </p:nvPr>
        </p:nvSpPr>
        <p:spPr>
          <a:xfrm>
            <a:off x="548640" y="1828800"/>
            <a:ext cx="11094720" cy="4498848"/>
          </a:xfrm>
        </p:spPr>
        <p:txBody>
          <a:bodyPr/>
          <a:lstStyle/>
          <a:p>
            <a:r>
              <a:rPr lang="en-US" dirty="0"/>
              <a:t>Your PowerPoint or Canva should be around 10-12 slides long </a:t>
            </a:r>
          </a:p>
          <a:p>
            <a:pPr lvl="1"/>
            <a:r>
              <a:rPr lang="en-US" dirty="0"/>
              <a:t>Title slide </a:t>
            </a:r>
          </a:p>
          <a:p>
            <a:pPr lvl="1"/>
            <a:r>
              <a:rPr lang="en-US" dirty="0"/>
              <a:t>Introductory slide – what career have you chosen and why? </a:t>
            </a:r>
          </a:p>
          <a:p>
            <a:pPr lvl="1"/>
            <a:r>
              <a:rPr lang="en-US" dirty="0"/>
              <a:t>Information about the school – 2 to 3 slides – information and pictures</a:t>
            </a:r>
          </a:p>
          <a:p>
            <a:pPr lvl="1"/>
            <a:r>
              <a:rPr lang="en-US" dirty="0"/>
              <a:t>Education – 2 to 3 slides </a:t>
            </a:r>
          </a:p>
          <a:p>
            <a:pPr lvl="1"/>
            <a:r>
              <a:rPr lang="en-US" dirty="0"/>
              <a:t>Money slide – 1 slide in chart form </a:t>
            </a:r>
          </a:p>
          <a:p>
            <a:pPr lvl="1"/>
            <a:r>
              <a:rPr lang="en-US" dirty="0"/>
              <a:t>Post-Research answer – 1 slide  </a:t>
            </a:r>
          </a:p>
          <a:p>
            <a:pPr lvl="1"/>
            <a:r>
              <a:rPr lang="en-US" dirty="0"/>
              <a:t>Works Cited slide – 1 slide (maybe 2) </a:t>
            </a:r>
          </a:p>
          <a:p>
            <a:r>
              <a:rPr lang="en-US" dirty="0"/>
              <a:t>Your last slide must be a Works Cited page </a:t>
            </a:r>
          </a:p>
          <a:p>
            <a:r>
              <a:rPr lang="en-US" dirty="0"/>
              <a:t>Use MLA citations for this slide </a:t>
            </a:r>
          </a:p>
          <a:p>
            <a:r>
              <a:rPr lang="en-US" dirty="0"/>
              <a:t>The Purdue Owl website – link on Moodle – is very helpful for citations </a:t>
            </a:r>
          </a:p>
          <a:p>
            <a:endParaRPr lang="en-US" dirty="0"/>
          </a:p>
          <a:p>
            <a:pPr marL="0" indent="0">
              <a:buNone/>
            </a:pPr>
            <a:endParaRPr lang="en-US" dirty="0"/>
          </a:p>
        </p:txBody>
      </p:sp>
    </p:spTree>
    <p:extLst>
      <p:ext uri="{BB962C8B-B14F-4D97-AF65-F5344CB8AC3E}">
        <p14:creationId xmlns:p14="http://schemas.microsoft.com/office/powerpoint/2010/main" val="1656893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7D74CD-D9E1-4EC0-BC0F-57904F455819}"/>
              </a:ext>
            </a:extLst>
          </p:cNvPr>
          <p:cNvSpPr>
            <a:spLocks noGrp="1"/>
          </p:cNvSpPr>
          <p:nvPr>
            <p:ph type="title"/>
          </p:nvPr>
        </p:nvSpPr>
        <p:spPr/>
        <p:txBody>
          <a:bodyPr/>
          <a:lstStyle/>
          <a:p>
            <a:pPr algn="ctr"/>
            <a:r>
              <a:rPr lang="en-US" dirty="0"/>
              <a:t>Connections</a:t>
            </a:r>
          </a:p>
        </p:txBody>
      </p:sp>
      <p:sp>
        <p:nvSpPr>
          <p:cNvPr id="8" name="Content Placeholder 7">
            <a:extLst>
              <a:ext uri="{FF2B5EF4-FFF2-40B4-BE49-F238E27FC236}">
                <a16:creationId xmlns:a16="http://schemas.microsoft.com/office/drawing/2014/main" id="{84C96AC1-2A76-497F-B43D-527B80AD9EC8}"/>
              </a:ext>
            </a:extLst>
          </p:cNvPr>
          <p:cNvSpPr>
            <a:spLocks noGrp="1"/>
          </p:cNvSpPr>
          <p:nvPr>
            <p:ph sz="quarter" idx="13"/>
          </p:nvPr>
        </p:nvSpPr>
        <p:spPr>
          <a:xfrm>
            <a:off x="548640" y="1828800"/>
            <a:ext cx="11094720" cy="1752600"/>
          </a:xfrm>
        </p:spPr>
        <p:txBody>
          <a:bodyPr/>
          <a:lstStyle/>
          <a:p>
            <a:r>
              <a:rPr lang="en-US" dirty="0"/>
              <a:t>BIG 3 </a:t>
            </a:r>
          </a:p>
          <a:p>
            <a:r>
              <a:rPr lang="en-US" dirty="0"/>
              <a:t>Pathways </a:t>
            </a:r>
          </a:p>
          <a:p>
            <a:r>
              <a:rPr lang="en-US" dirty="0"/>
              <a:t>Education and grades</a:t>
            </a:r>
          </a:p>
          <a:p>
            <a:r>
              <a:rPr lang="en-US" dirty="0"/>
              <a:t>Financials / budgeting  </a:t>
            </a:r>
          </a:p>
          <a:p>
            <a:endParaRPr lang="en-US" dirty="0"/>
          </a:p>
        </p:txBody>
      </p:sp>
    </p:spTree>
    <p:extLst>
      <p:ext uri="{BB962C8B-B14F-4D97-AF65-F5344CB8AC3E}">
        <p14:creationId xmlns:p14="http://schemas.microsoft.com/office/powerpoint/2010/main" val="1533626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LT_Template_ModernClassicBlockLT_v4" id="{30DDF308-B484-4DB0-8959-4BA762476498}" vid="{49FD44A8-5F40-4E6E-BC83-04BD3C4DB2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FCA5F6-1A5A-4D78-BDE2-C793B61E0E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86D9CC-0D9D-4BFE-B3F3-26F480BF8C8A}">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8106BD98-E608-40A1-98A8-93D5976215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classic block presentation</Template>
  <TotalTime>120</TotalTime>
  <Words>384</Words>
  <Application>Microsoft Office PowerPoint</Application>
  <PresentationFormat>Widescreen</PresentationFormat>
  <Paragraphs>34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Tw Cen MT</vt:lpstr>
      <vt:lpstr>Tw Cen MT Condensed</vt:lpstr>
      <vt:lpstr>Wingdings 3</vt:lpstr>
      <vt:lpstr>ModernClassicBlock-3</vt:lpstr>
      <vt:lpstr>Midterm Assignment </vt:lpstr>
      <vt:lpstr>Information</vt:lpstr>
      <vt:lpstr>Information</vt:lpstr>
      <vt:lpstr>Information</vt:lpstr>
      <vt:lpstr>Connections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Assignment</dc:title>
  <dc:creator>Julie Bamford</dc:creator>
  <cp:lastModifiedBy>Julie Bamford</cp:lastModifiedBy>
  <cp:revision>11</cp:revision>
  <dcterms:created xsi:type="dcterms:W3CDTF">2022-01-03T01:03:44Z</dcterms:created>
  <dcterms:modified xsi:type="dcterms:W3CDTF">2023-03-09T03:13:45Z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