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2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12192000" cy="6858000"/>
  <p:notesSz cx="6858000" cy="9144000"/>
  <p:embeddedFontLst>
    <p:embeddedFont>
      <p:font typeface="Bookman Old Style" panose="02050604050505020204" pitchFamily="18" charset="0"/>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Libre Franklin" pitchFamily="2" charset="0"/>
      <p:regular r:id="rId31"/>
      <p:bold r:id="rId32"/>
      <p:italic r:id="rId33"/>
      <p:boldItalic r:id="rId34"/>
    </p:embeddedFont>
    <p:embeddedFont>
      <p:font typeface="Roboto" panose="02000000000000000000"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02"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2.fntdata"/><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0" name="Google Shape;28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0" name="Google Shape;29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3"/>
        <p:cNvGrpSpPr/>
        <p:nvPr/>
      </p:nvGrpSpPr>
      <p:grpSpPr>
        <a:xfrm>
          <a:off x="0" y="0"/>
          <a:ext cx="0" cy="0"/>
          <a:chOff x="0" y="0"/>
          <a:chExt cx="0" cy="0"/>
        </a:xfrm>
      </p:grpSpPr>
      <p:sp>
        <p:nvSpPr>
          <p:cNvPr id="14" name="Google Shape;14;p2"/>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EFEFE"/>
              </a:buClr>
              <a:buSzPts val="8000"/>
              <a:buFont typeface="Bookman Old Style"/>
              <a:buNone/>
              <a:defRPr sz="8000">
                <a:solidFill>
                  <a:srgbClr val="FEFEF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100051" y="4645152"/>
            <a:ext cx="10058400" cy="1143000"/>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200"/>
              </a:spcBef>
              <a:spcAft>
                <a:spcPts val="0"/>
              </a:spcAft>
              <a:buSzPts val="2400"/>
              <a:buNone/>
              <a:defRPr sz="2400" cap="none">
                <a:solidFill>
                  <a:schemeClr val="lt1"/>
                </a:solidFill>
                <a:latin typeface="Libre Franklin"/>
                <a:ea typeface="Libre Franklin"/>
                <a:cs typeface="Libre Franklin"/>
                <a:sym typeface="Libre Franklin"/>
              </a:defRPr>
            </a:lvl1pPr>
            <a:lvl2pPr lvl="1" algn="ctr">
              <a:lnSpc>
                <a:spcPct val="100000"/>
              </a:lnSpc>
              <a:spcBef>
                <a:spcPts val="200"/>
              </a:spcBef>
              <a:spcAft>
                <a:spcPts val="0"/>
              </a:spcAft>
              <a:buClr>
                <a:srgbClr val="FEFEFE"/>
              </a:buClr>
              <a:buSzPts val="2400"/>
              <a:buNone/>
              <a:defRPr sz="2400"/>
            </a:lvl2pPr>
            <a:lvl3pPr lvl="2" algn="ctr">
              <a:lnSpc>
                <a:spcPct val="100000"/>
              </a:lnSpc>
              <a:spcBef>
                <a:spcPts val="400"/>
              </a:spcBef>
              <a:spcAft>
                <a:spcPts val="0"/>
              </a:spcAft>
              <a:buClr>
                <a:srgbClr val="FEFEFE"/>
              </a:buClr>
              <a:buSzPts val="2400"/>
              <a:buNone/>
              <a:defRPr sz="2400"/>
            </a:lvl3pPr>
            <a:lvl4pPr lvl="3" algn="ctr">
              <a:lnSpc>
                <a:spcPct val="100000"/>
              </a:lnSpc>
              <a:spcBef>
                <a:spcPts val="400"/>
              </a:spcBef>
              <a:spcAft>
                <a:spcPts val="0"/>
              </a:spcAft>
              <a:buClr>
                <a:srgbClr val="FEFEFE"/>
              </a:buClr>
              <a:buSzPts val="2000"/>
              <a:buNone/>
              <a:defRPr sz="2000"/>
            </a:lvl4pPr>
            <a:lvl5pPr lvl="4" algn="ctr">
              <a:lnSpc>
                <a:spcPct val="100000"/>
              </a:lnSpc>
              <a:spcBef>
                <a:spcPts val="400"/>
              </a:spcBef>
              <a:spcAft>
                <a:spcPts val="0"/>
              </a:spcAft>
              <a:buClr>
                <a:srgbClr val="FEFEFE"/>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cxnSp>
        <p:nvCxnSpPr>
          <p:cNvPr id="17" name="Google Shape;17;p2"/>
          <p:cNvCxnSpPr/>
          <p:nvPr/>
        </p:nvCxnSpPr>
        <p:spPr>
          <a:xfrm>
            <a:off x="1207658" y="4474741"/>
            <a:ext cx="9875520" cy="0"/>
          </a:xfrm>
          <a:prstGeom prst="straightConnector1">
            <a:avLst/>
          </a:prstGeom>
          <a:noFill/>
          <a:ln w="12700" cap="flat" cmpd="sng">
            <a:solidFill>
              <a:srgbClr val="FEFEFE"/>
            </a:solidFill>
            <a:prstDash val="solid"/>
            <a:round/>
            <a:headEnd type="none" w="sm" len="sm"/>
            <a:tailEnd type="none" w="sm" len="sm"/>
          </a:ln>
        </p:spPr>
      </p:cxnSp>
      <p:sp>
        <p:nvSpPr>
          <p:cNvPr id="18" name="Google Shape;18;p2"/>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83"/>
        <p:cNvGrpSpPr/>
        <p:nvPr/>
      </p:nvGrpSpPr>
      <p:grpSpPr>
        <a:xfrm>
          <a:off x="0" y="0"/>
          <a:ext cx="0" cy="0"/>
          <a:chOff x="0" y="0"/>
          <a:chExt cx="0" cy="0"/>
        </a:xfrm>
      </p:grpSpPr>
      <p:sp>
        <p:nvSpPr>
          <p:cNvPr id="84" name="Google Shape;84;p12"/>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2"/>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2"/>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2"/>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88"/>
        <p:cNvGrpSpPr/>
        <p:nvPr/>
      </p:nvGrpSpPr>
      <p:grpSpPr>
        <a:xfrm>
          <a:off x="0" y="0"/>
          <a:ext cx="0" cy="0"/>
          <a:chOff x="0" y="0"/>
          <a:chExt cx="0" cy="0"/>
        </a:xfrm>
      </p:grpSpPr>
      <p:sp>
        <p:nvSpPr>
          <p:cNvPr id="89" name="Google Shape;89;p13"/>
          <p:cNvSpPr/>
          <p:nvPr/>
        </p:nvSpPr>
        <p:spPr>
          <a:xfrm>
            <a:off x="16" y="0"/>
            <a:ext cx="4654296"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txBox="1">
            <a:spLocks noGrp="1"/>
          </p:cNvSpPr>
          <p:nvPr>
            <p:ph type="title"/>
          </p:nvPr>
        </p:nvSpPr>
        <p:spPr>
          <a:xfrm>
            <a:off x="643466" y="786383"/>
            <a:ext cx="3517567" cy="20939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3600"/>
              <a:buFont typeface="Bookman Old Style"/>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3"/>
          <p:cNvSpPr txBox="1">
            <a:spLocks noGrp="1"/>
          </p:cNvSpPr>
          <p:nvPr>
            <p:ph type="body" idx="1"/>
          </p:nvPr>
        </p:nvSpPr>
        <p:spPr>
          <a:xfrm>
            <a:off x="5458984" y="812799"/>
            <a:ext cx="5928344" cy="5294757"/>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2" name="Google Shape;92;p13"/>
          <p:cNvSpPr txBox="1">
            <a:spLocks noGrp="1"/>
          </p:cNvSpPr>
          <p:nvPr>
            <p:ph type="body" idx="2"/>
          </p:nvPr>
        </p:nvSpPr>
        <p:spPr>
          <a:xfrm>
            <a:off x="643465" y="3043050"/>
            <a:ext cx="3517567" cy="3064505"/>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200"/>
              </a:spcBef>
              <a:spcAft>
                <a:spcPts val="0"/>
              </a:spcAft>
              <a:buSzPts val="1800"/>
              <a:buNone/>
              <a:defRPr sz="1800">
                <a:solidFill>
                  <a:srgbClr val="FFFFFF"/>
                </a:solidFill>
              </a:defRPr>
            </a:lvl1pPr>
            <a:lvl2pPr marL="914400" lvl="1" indent="-228600" algn="l">
              <a:lnSpc>
                <a:spcPct val="100000"/>
              </a:lnSpc>
              <a:spcBef>
                <a:spcPts val="200"/>
              </a:spcBef>
              <a:spcAft>
                <a:spcPts val="0"/>
              </a:spcAft>
              <a:buClr>
                <a:srgbClr val="3F3F3F"/>
              </a:buClr>
              <a:buSzPts val="1200"/>
              <a:buNone/>
              <a:defRPr sz="1200"/>
            </a:lvl2pPr>
            <a:lvl3pPr marL="1371600" lvl="2" indent="-228600" algn="l">
              <a:lnSpc>
                <a:spcPct val="100000"/>
              </a:lnSpc>
              <a:spcBef>
                <a:spcPts val="400"/>
              </a:spcBef>
              <a:spcAft>
                <a:spcPts val="0"/>
              </a:spcAft>
              <a:buClr>
                <a:srgbClr val="3F3F3F"/>
              </a:buClr>
              <a:buSzPts val="1000"/>
              <a:buNone/>
              <a:defRPr sz="1000"/>
            </a:lvl3pPr>
            <a:lvl4pPr marL="1828800" lvl="3" indent="-228600" algn="l">
              <a:lnSpc>
                <a:spcPct val="100000"/>
              </a:lnSpc>
              <a:spcBef>
                <a:spcPts val="400"/>
              </a:spcBef>
              <a:spcAft>
                <a:spcPts val="0"/>
              </a:spcAft>
              <a:buClr>
                <a:srgbClr val="3F3F3F"/>
              </a:buClr>
              <a:buSzPts val="900"/>
              <a:buNone/>
              <a:defRPr sz="900"/>
            </a:lvl4pPr>
            <a:lvl5pPr marL="2286000" lvl="4" indent="-228600" algn="l">
              <a:lnSpc>
                <a:spcPct val="100000"/>
              </a:lnSpc>
              <a:spcBef>
                <a:spcPts val="400"/>
              </a:spcBef>
              <a:spcAft>
                <a:spcPts val="0"/>
              </a:spcAft>
              <a:buClr>
                <a:srgbClr val="3F3F3F"/>
              </a:buClr>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93" name="Google Shape;93;p13"/>
          <p:cNvSpPr txBox="1">
            <a:spLocks noGrp="1"/>
          </p:cNvSpPr>
          <p:nvPr>
            <p:ph type="dt" idx="10"/>
          </p:nvPr>
        </p:nvSpPr>
        <p:spPr>
          <a:xfrm>
            <a:off x="643464" y="6446520"/>
            <a:ext cx="351756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3"/>
          <p:cNvSpPr txBox="1">
            <a:spLocks noGrp="1"/>
          </p:cNvSpPr>
          <p:nvPr>
            <p:ph type="ftr" idx="11"/>
          </p:nvPr>
        </p:nvSpPr>
        <p:spPr>
          <a:xfrm>
            <a:off x="5458983" y="6446520"/>
            <a:ext cx="533401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3"/>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800" b="0" i="0" u="none" strike="noStrike" cap="none">
                <a:solidFill>
                  <a:schemeClr val="dk2"/>
                </a:solidFill>
                <a:latin typeface="Libre Franklin"/>
                <a:ea typeface="Libre Franklin"/>
                <a:cs typeface="Libre Franklin"/>
                <a:sym typeface="Libre Franklin"/>
              </a:defRPr>
            </a:lvl1pPr>
            <a:lvl2pPr marL="0" lvl="1" indent="0" algn="l">
              <a:spcBef>
                <a:spcPts val="0"/>
              </a:spcBef>
              <a:buNone/>
              <a:defRPr sz="800" b="0" i="0" u="none" strike="noStrike" cap="none">
                <a:solidFill>
                  <a:schemeClr val="dk2"/>
                </a:solidFill>
                <a:latin typeface="Libre Franklin"/>
                <a:ea typeface="Libre Franklin"/>
                <a:cs typeface="Libre Franklin"/>
                <a:sym typeface="Libre Franklin"/>
              </a:defRPr>
            </a:lvl2pPr>
            <a:lvl3pPr marL="0" lvl="2" indent="0" algn="l">
              <a:spcBef>
                <a:spcPts val="0"/>
              </a:spcBef>
              <a:buNone/>
              <a:defRPr sz="800" b="0" i="0" u="none" strike="noStrike" cap="none">
                <a:solidFill>
                  <a:schemeClr val="dk2"/>
                </a:solidFill>
                <a:latin typeface="Libre Franklin"/>
                <a:ea typeface="Libre Franklin"/>
                <a:cs typeface="Libre Franklin"/>
                <a:sym typeface="Libre Franklin"/>
              </a:defRPr>
            </a:lvl3pPr>
            <a:lvl4pPr marL="0" lvl="3" indent="0" algn="l">
              <a:spcBef>
                <a:spcPts val="0"/>
              </a:spcBef>
              <a:buNone/>
              <a:defRPr sz="800" b="0" i="0" u="none" strike="noStrike" cap="none">
                <a:solidFill>
                  <a:schemeClr val="dk2"/>
                </a:solidFill>
                <a:latin typeface="Libre Franklin"/>
                <a:ea typeface="Libre Franklin"/>
                <a:cs typeface="Libre Franklin"/>
                <a:sym typeface="Libre Franklin"/>
              </a:defRPr>
            </a:lvl4pPr>
            <a:lvl5pPr marL="0" lvl="4" indent="0" algn="l">
              <a:spcBef>
                <a:spcPts val="0"/>
              </a:spcBef>
              <a:buNone/>
              <a:defRPr sz="800" b="0" i="0" u="none" strike="noStrike" cap="none">
                <a:solidFill>
                  <a:schemeClr val="dk2"/>
                </a:solidFill>
                <a:latin typeface="Libre Franklin"/>
                <a:ea typeface="Libre Franklin"/>
                <a:cs typeface="Libre Franklin"/>
                <a:sym typeface="Libre Franklin"/>
              </a:defRPr>
            </a:lvl5pPr>
            <a:lvl6pPr marL="0" lvl="5" indent="0" algn="l">
              <a:spcBef>
                <a:spcPts val="0"/>
              </a:spcBef>
              <a:buNone/>
              <a:defRPr sz="800" b="0" i="0" u="none" strike="noStrike" cap="none">
                <a:solidFill>
                  <a:schemeClr val="dk2"/>
                </a:solidFill>
                <a:latin typeface="Libre Franklin"/>
                <a:ea typeface="Libre Franklin"/>
                <a:cs typeface="Libre Franklin"/>
                <a:sym typeface="Libre Franklin"/>
              </a:defRPr>
            </a:lvl6pPr>
            <a:lvl7pPr marL="0" lvl="6" indent="0" algn="l">
              <a:spcBef>
                <a:spcPts val="0"/>
              </a:spcBef>
              <a:buNone/>
              <a:defRPr sz="800" b="0" i="0" u="none" strike="noStrike" cap="none">
                <a:solidFill>
                  <a:schemeClr val="dk2"/>
                </a:solidFill>
                <a:latin typeface="Libre Franklin"/>
                <a:ea typeface="Libre Franklin"/>
                <a:cs typeface="Libre Franklin"/>
                <a:sym typeface="Libre Franklin"/>
              </a:defRPr>
            </a:lvl7pPr>
            <a:lvl8pPr marL="0" lvl="7" indent="0" algn="l">
              <a:spcBef>
                <a:spcPts val="0"/>
              </a:spcBef>
              <a:buNone/>
              <a:defRPr sz="800" b="0" i="0" u="none" strike="noStrike" cap="none">
                <a:solidFill>
                  <a:schemeClr val="dk2"/>
                </a:solidFill>
                <a:latin typeface="Libre Franklin"/>
                <a:ea typeface="Libre Franklin"/>
                <a:cs typeface="Libre Franklin"/>
                <a:sym typeface="Libre Franklin"/>
              </a:defRPr>
            </a:lvl8pPr>
            <a:lvl9pPr marL="0" lvl="8" indent="0" algn="l">
              <a:spcBef>
                <a:spcPts val="0"/>
              </a:spcBef>
              <a:buNone/>
              <a:defRPr sz="800" b="0" i="0" u="none" strike="noStrike" cap="none">
                <a:solidFill>
                  <a:schemeClr val="dk2"/>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96"/>
        <p:cNvGrpSpPr/>
        <p:nvPr/>
      </p:nvGrpSpPr>
      <p:grpSpPr>
        <a:xfrm>
          <a:off x="0" y="0"/>
          <a:ext cx="0" cy="0"/>
          <a:chOff x="0" y="0"/>
          <a:chExt cx="0" cy="0"/>
        </a:xfrm>
      </p:grpSpPr>
      <p:sp>
        <p:nvSpPr>
          <p:cNvPr id="97" name="Google Shape;97;p14"/>
          <p:cNvSpPr/>
          <p:nvPr/>
        </p:nvSpPr>
        <p:spPr>
          <a:xfrm>
            <a:off x="0" y="4578350"/>
            <a:ext cx="12188825" cy="227965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4"/>
          <p:cNvSpPr>
            <a:spLocks noGrp="1"/>
          </p:cNvSpPr>
          <p:nvPr>
            <p:ph type="pic" idx="2"/>
          </p:nvPr>
        </p:nvSpPr>
        <p:spPr>
          <a:xfrm>
            <a:off x="15" y="0"/>
            <a:ext cx="12191985" cy="4578350"/>
          </a:xfrm>
          <a:prstGeom prst="rect">
            <a:avLst/>
          </a:prstGeom>
          <a:solidFill>
            <a:srgbClr val="D8D8D8"/>
          </a:solidFill>
          <a:ln>
            <a:noFill/>
          </a:ln>
        </p:spPr>
      </p:sp>
      <p:sp>
        <p:nvSpPr>
          <p:cNvPr id="99" name="Google Shape;99;p14"/>
          <p:cNvSpPr txBox="1">
            <a:spLocks noGrp="1"/>
          </p:cNvSpPr>
          <p:nvPr>
            <p:ph type="title"/>
          </p:nvPr>
        </p:nvSpPr>
        <p:spPr>
          <a:xfrm>
            <a:off x="1097279" y="4799362"/>
            <a:ext cx="10113645" cy="743682"/>
          </a:xfrm>
          <a:prstGeom prst="rect">
            <a:avLst/>
          </a:prstGeom>
          <a:noFill/>
          <a:ln>
            <a:noFill/>
          </a:ln>
        </p:spPr>
        <p:txBody>
          <a:bodyPr spcFirstLastPara="1" wrap="square" lIns="91425" tIns="0" rIns="91425" bIns="0" anchor="b" anchorCtr="0">
            <a:noAutofit/>
          </a:bodyPr>
          <a:lstStyle>
            <a:lvl1pPr lvl="0" algn="l">
              <a:lnSpc>
                <a:spcPct val="90000"/>
              </a:lnSpc>
              <a:spcBef>
                <a:spcPts val="0"/>
              </a:spcBef>
              <a:spcAft>
                <a:spcPts val="0"/>
              </a:spcAft>
              <a:buClr>
                <a:srgbClr val="FFFFFF"/>
              </a:buClr>
              <a:buSzPts val="3600"/>
              <a:buFont typeface="Bookman Old Style"/>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4"/>
          <p:cNvSpPr txBox="1">
            <a:spLocks noGrp="1"/>
          </p:cNvSpPr>
          <p:nvPr>
            <p:ph type="body" idx="1"/>
          </p:nvPr>
        </p:nvSpPr>
        <p:spPr>
          <a:xfrm>
            <a:off x="1097279" y="5715000"/>
            <a:ext cx="10113264" cy="609600"/>
          </a:xfrm>
          <a:prstGeom prst="rect">
            <a:avLst/>
          </a:prstGeom>
          <a:noFill/>
          <a:ln>
            <a:noFill/>
          </a:ln>
        </p:spPr>
        <p:txBody>
          <a:bodyPr spcFirstLastPara="1" wrap="square" lIns="91425" tIns="0" rIns="91425" bIns="0" anchor="t" anchorCtr="0">
            <a:normAutofit/>
          </a:bodyPr>
          <a:lstStyle>
            <a:lvl1pPr marL="457200" lvl="0" indent="-228600" algn="l">
              <a:lnSpc>
                <a:spcPct val="110000"/>
              </a:lnSpc>
              <a:spcBef>
                <a:spcPts val="0"/>
              </a:spcBef>
              <a:spcAft>
                <a:spcPts val="0"/>
              </a:spcAft>
              <a:buSzPts val="1800"/>
              <a:buNone/>
              <a:defRPr sz="1800">
                <a:solidFill>
                  <a:srgbClr val="FFFFFF"/>
                </a:solidFill>
              </a:defRPr>
            </a:lvl1pPr>
            <a:lvl2pPr marL="914400" lvl="1" indent="-228600" algn="l">
              <a:lnSpc>
                <a:spcPct val="100000"/>
              </a:lnSpc>
              <a:spcBef>
                <a:spcPts val="600"/>
              </a:spcBef>
              <a:spcAft>
                <a:spcPts val="0"/>
              </a:spcAft>
              <a:buClr>
                <a:srgbClr val="3F3F3F"/>
              </a:buClr>
              <a:buSzPts val="1200"/>
              <a:buNone/>
              <a:defRPr sz="1200"/>
            </a:lvl2pPr>
            <a:lvl3pPr marL="1371600" lvl="2" indent="-228600" algn="l">
              <a:lnSpc>
                <a:spcPct val="100000"/>
              </a:lnSpc>
              <a:spcBef>
                <a:spcPts val="400"/>
              </a:spcBef>
              <a:spcAft>
                <a:spcPts val="0"/>
              </a:spcAft>
              <a:buClr>
                <a:srgbClr val="3F3F3F"/>
              </a:buClr>
              <a:buSzPts val="1000"/>
              <a:buNone/>
              <a:defRPr sz="1000"/>
            </a:lvl3pPr>
            <a:lvl4pPr marL="1828800" lvl="3" indent="-228600" algn="l">
              <a:lnSpc>
                <a:spcPct val="100000"/>
              </a:lnSpc>
              <a:spcBef>
                <a:spcPts val="400"/>
              </a:spcBef>
              <a:spcAft>
                <a:spcPts val="0"/>
              </a:spcAft>
              <a:buClr>
                <a:srgbClr val="3F3F3F"/>
              </a:buClr>
              <a:buSzPts val="900"/>
              <a:buNone/>
              <a:defRPr sz="900"/>
            </a:lvl4pPr>
            <a:lvl5pPr marL="2286000" lvl="4" indent="-228600" algn="l">
              <a:lnSpc>
                <a:spcPct val="100000"/>
              </a:lnSpc>
              <a:spcBef>
                <a:spcPts val="400"/>
              </a:spcBef>
              <a:spcAft>
                <a:spcPts val="0"/>
              </a:spcAft>
              <a:buClr>
                <a:srgbClr val="3F3F3F"/>
              </a:buClr>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101" name="Google Shape;101;p14"/>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4"/>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4"/>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EFEF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FEFEFE"/>
              </a:buClr>
              <a:buSzPts val="1800"/>
              <a:buChar char="◦"/>
              <a:defRPr/>
            </a:lvl2pPr>
            <a:lvl3pPr marL="1371600" lvl="2" indent="-342900" algn="l">
              <a:lnSpc>
                <a:spcPct val="100000"/>
              </a:lnSpc>
              <a:spcBef>
                <a:spcPts val="400"/>
              </a:spcBef>
              <a:spcAft>
                <a:spcPts val="0"/>
              </a:spcAft>
              <a:buClr>
                <a:srgbClr val="FEFEFE"/>
              </a:buClr>
              <a:buSzPts val="1800"/>
              <a:buChar char="◦"/>
              <a:defRPr/>
            </a:lvl3pPr>
            <a:lvl4pPr marL="1828800" lvl="3" indent="-342900" algn="l">
              <a:lnSpc>
                <a:spcPct val="100000"/>
              </a:lnSpc>
              <a:spcBef>
                <a:spcPts val="400"/>
              </a:spcBef>
              <a:spcAft>
                <a:spcPts val="0"/>
              </a:spcAft>
              <a:buClr>
                <a:srgbClr val="FEFEFE"/>
              </a:buClr>
              <a:buSzPts val="1800"/>
              <a:buChar char="◦"/>
              <a:defRPr/>
            </a:lvl4pPr>
            <a:lvl5pPr marL="2286000" lvl="4" indent="-342900" algn="l">
              <a:lnSpc>
                <a:spcPct val="100000"/>
              </a:lnSpc>
              <a:spcBef>
                <a:spcPts val="400"/>
              </a:spcBef>
              <a:spcAft>
                <a:spcPts val="0"/>
              </a:spcAft>
              <a:buClr>
                <a:srgbClr val="FEFEFE"/>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4" name="Google Shape;24;p3"/>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EFEF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3" name="Google Shape;43;p6"/>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46"/>
        <p:cNvGrpSpPr/>
        <p:nvPr/>
      </p:nvGrpSpPr>
      <p:grpSpPr>
        <a:xfrm>
          <a:off x="0" y="0"/>
          <a:ext cx="0" cy="0"/>
          <a:chOff x="0" y="0"/>
          <a:chExt cx="0" cy="0"/>
        </a:xfrm>
      </p:grpSpPr>
      <p:sp>
        <p:nvSpPr>
          <p:cNvPr id="47" name="Google Shape;47;p7"/>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7"/>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8000"/>
              <a:buFont typeface="Bookman Old Style"/>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7"/>
          <p:cNvSpPr txBox="1">
            <a:spLocks noGrp="1"/>
          </p:cNvSpPr>
          <p:nvPr>
            <p:ph type="subTitle" idx="1"/>
          </p:nvPr>
        </p:nvSpPr>
        <p:spPr>
          <a:xfrm>
            <a:off x="1100051" y="4645152"/>
            <a:ext cx="10058400" cy="1143000"/>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200"/>
              </a:spcBef>
              <a:spcAft>
                <a:spcPts val="0"/>
              </a:spcAft>
              <a:buSzPts val="2400"/>
              <a:buNone/>
              <a:defRPr sz="2400" cap="none">
                <a:solidFill>
                  <a:schemeClr val="dk1"/>
                </a:solidFill>
                <a:latin typeface="Libre Franklin"/>
                <a:ea typeface="Libre Franklin"/>
                <a:cs typeface="Libre Franklin"/>
                <a:sym typeface="Libre Franklin"/>
              </a:defRPr>
            </a:lvl1pPr>
            <a:lvl2pPr lvl="1" algn="ctr">
              <a:lnSpc>
                <a:spcPct val="100000"/>
              </a:lnSpc>
              <a:spcBef>
                <a:spcPts val="200"/>
              </a:spcBef>
              <a:spcAft>
                <a:spcPts val="0"/>
              </a:spcAft>
              <a:buClr>
                <a:srgbClr val="3F3F3F"/>
              </a:buClr>
              <a:buSzPts val="2400"/>
              <a:buNone/>
              <a:defRPr sz="2400"/>
            </a:lvl2pPr>
            <a:lvl3pPr lvl="2" algn="ctr">
              <a:lnSpc>
                <a:spcPct val="100000"/>
              </a:lnSpc>
              <a:spcBef>
                <a:spcPts val="400"/>
              </a:spcBef>
              <a:spcAft>
                <a:spcPts val="0"/>
              </a:spcAft>
              <a:buClr>
                <a:srgbClr val="3F3F3F"/>
              </a:buClr>
              <a:buSzPts val="2400"/>
              <a:buNone/>
              <a:defRPr sz="2400"/>
            </a:lvl3pPr>
            <a:lvl4pPr lvl="3" algn="ctr">
              <a:lnSpc>
                <a:spcPct val="100000"/>
              </a:lnSpc>
              <a:spcBef>
                <a:spcPts val="400"/>
              </a:spcBef>
              <a:spcAft>
                <a:spcPts val="0"/>
              </a:spcAft>
              <a:buClr>
                <a:srgbClr val="3F3F3F"/>
              </a:buClr>
              <a:buSzPts val="2000"/>
              <a:buNone/>
              <a:defRPr sz="2000"/>
            </a:lvl4pPr>
            <a:lvl5pPr lvl="4" algn="ctr">
              <a:lnSpc>
                <a:spcPct val="100000"/>
              </a:lnSpc>
              <a:spcBef>
                <a:spcPts val="400"/>
              </a:spcBef>
              <a:spcAft>
                <a:spcPts val="0"/>
              </a:spcAft>
              <a:buClr>
                <a:srgbClr val="3F3F3F"/>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cxnSp>
        <p:nvCxnSpPr>
          <p:cNvPr id="50" name="Google Shape;50;p7"/>
          <p:cNvCxnSpPr/>
          <p:nvPr/>
        </p:nvCxnSpPr>
        <p:spPr>
          <a:xfrm>
            <a:off x="1207658" y="4474741"/>
            <a:ext cx="9875520" cy="0"/>
          </a:xfrm>
          <a:prstGeom prst="straightConnector1">
            <a:avLst/>
          </a:prstGeom>
          <a:noFill/>
          <a:ln w="12700" cap="flat" cmpd="sng">
            <a:solidFill>
              <a:srgbClr val="3F3F3F"/>
            </a:solidFill>
            <a:prstDash val="solid"/>
            <a:round/>
            <a:headEnd type="none" w="sm" len="sm"/>
            <a:tailEnd type="none" w="sm" len="sm"/>
          </a:ln>
        </p:spPr>
      </p:cxnSp>
      <p:sp>
        <p:nvSpPr>
          <p:cNvPr id="51" name="Google Shape;51;p7"/>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54"/>
        <p:cNvGrpSpPr/>
        <p:nvPr/>
      </p:nvGrpSpPr>
      <p:grpSpPr>
        <a:xfrm>
          <a:off x="0" y="0"/>
          <a:ext cx="0" cy="0"/>
          <a:chOff x="0" y="0"/>
          <a:chExt cx="0" cy="0"/>
        </a:xfrm>
      </p:grpSpPr>
      <p:sp>
        <p:nvSpPr>
          <p:cNvPr id="55" name="Google Shape;55;p8"/>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8000"/>
              <a:buFont typeface="Bookman Old Style"/>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8"/>
          <p:cNvSpPr txBox="1">
            <a:spLocks noGrp="1"/>
          </p:cNvSpPr>
          <p:nvPr>
            <p:ph type="body" idx="1"/>
          </p:nvPr>
        </p:nvSpPr>
        <p:spPr>
          <a:xfrm>
            <a:off x="1097280" y="4663440"/>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200"/>
              </a:spcBef>
              <a:spcAft>
                <a:spcPts val="0"/>
              </a:spcAft>
              <a:buSzPts val="2400"/>
              <a:buNone/>
              <a:defRPr sz="2400" cap="none">
                <a:solidFill>
                  <a:schemeClr val="dk1"/>
                </a:solidFill>
                <a:latin typeface="Libre Franklin"/>
                <a:ea typeface="Libre Franklin"/>
                <a:cs typeface="Libre Franklin"/>
                <a:sym typeface="Libre Franklin"/>
              </a:defRPr>
            </a:lvl1pPr>
            <a:lvl2pPr marL="914400" lvl="1" indent="-228600" algn="l">
              <a:lnSpc>
                <a:spcPct val="100000"/>
              </a:lnSpc>
              <a:spcBef>
                <a:spcPts val="200"/>
              </a:spcBef>
              <a:spcAft>
                <a:spcPts val="0"/>
              </a:spcAft>
              <a:buClr>
                <a:srgbClr val="888888"/>
              </a:buClr>
              <a:buSzPts val="1800"/>
              <a:buNone/>
              <a:defRPr sz="1800">
                <a:solidFill>
                  <a:srgbClr val="888888"/>
                </a:solidFill>
              </a:defRPr>
            </a:lvl2pPr>
            <a:lvl3pPr marL="1371600" lvl="2" indent="-228600" algn="l">
              <a:lnSpc>
                <a:spcPct val="100000"/>
              </a:lnSpc>
              <a:spcBef>
                <a:spcPts val="400"/>
              </a:spcBef>
              <a:spcAft>
                <a:spcPts val="0"/>
              </a:spcAft>
              <a:buClr>
                <a:srgbClr val="888888"/>
              </a:buClr>
              <a:buSzPts val="1600"/>
              <a:buNone/>
              <a:defRPr sz="1600">
                <a:solidFill>
                  <a:srgbClr val="888888"/>
                </a:solidFill>
              </a:defRPr>
            </a:lvl3pPr>
            <a:lvl4pPr marL="1828800" lvl="3" indent="-228600" algn="l">
              <a:lnSpc>
                <a:spcPct val="100000"/>
              </a:lnSpc>
              <a:spcBef>
                <a:spcPts val="400"/>
              </a:spcBef>
              <a:spcAft>
                <a:spcPts val="0"/>
              </a:spcAft>
              <a:buClr>
                <a:srgbClr val="888888"/>
              </a:buClr>
              <a:buSzPts val="1400"/>
              <a:buNone/>
              <a:defRPr sz="1400">
                <a:solidFill>
                  <a:srgbClr val="888888"/>
                </a:solidFill>
              </a:defRPr>
            </a:lvl4pPr>
            <a:lvl5pPr marL="2286000" lvl="4" indent="-228600" algn="l">
              <a:lnSpc>
                <a:spcPct val="100000"/>
              </a:lnSpc>
              <a:spcBef>
                <a:spcPts val="400"/>
              </a:spcBef>
              <a:spcAft>
                <a:spcPts val="0"/>
              </a:spcAft>
              <a:buClr>
                <a:srgbClr val="888888"/>
              </a:buClr>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cxnSp>
        <p:nvCxnSpPr>
          <p:cNvPr id="58" name="Google Shape;58;p8"/>
          <p:cNvCxnSpPr/>
          <p:nvPr/>
        </p:nvCxnSpPr>
        <p:spPr>
          <a:xfrm>
            <a:off x="1207658" y="4485132"/>
            <a:ext cx="9875520" cy="0"/>
          </a:xfrm>
          <a:prstGeom prst="straightConnector1">
            <a:avLst/>
          </a:prstGeom>
          <a:noFill/>
          <a:ln w="12700" cap="flat" cmpd="sng">
            <a:solidFill>
              <a:srgbClr val="3F3F3F"/>
            </a:solidFill>
            <a:prstDash val="solid"/>
            <a:round/>
            <a:headEnd type="none" w="sm" len="sm"/>
            <a:tailEnd type="none" w="sm" len="sm"/>
          </a:ln>
        </p:spPr>
      </p:cxnSp>
      <p:sp>
        <p:nvSpPr>
          <p:cNvPr id="59" name="Google Shape;59;p8"/>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8"/>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9"/>
          <p:cNvSpPr txBox="1">
            <a:spLocks noGrp="1"/>
          </p:cNvSpPr>
          <p:nvPr>
            <p:ph type="body" idx="1"/>
          </p:nvPr>
        </p:nvSpPr>
        <p:spPr>
          <a:xfrm>
            <a:off x="1097280" y="2120900"/>
            <a:ext cx="4639736" cy="3748193"/>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5" name="Google Shape;65;p9"/>
          <p:cNvSpPr txBox="1">
            <a:spLocks noGrp="1"/>
          </p:cNvSpPr>
          <p:nvPr>
            <p:ph type="body" idx="2"/>
          </p:nvPr>
        </p:nvSpPr>
        <p:spPr>
          <a:xfrm>
            <a:off x="6515944" y="2120900"/>
            <a:ext cx="4639736" cy="3748194"/>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6" name="Google Shape;66;p9"/>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9"/>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9"/>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0"/>
          <p:cNvSpPr txBox="1">
            <a:spLocks noGrp="1"/>
          </p:cNvSpPr>
          <p:nvPr>
            <p:ph type="body" idx="1"/>
          </p:nvPr>
        </p:nvSpPr>
        <p:spPr>
          <a:xfrm>
            <a:off x="1097280" y="2057400"/>
            <a:ext cx="4639736"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1200"/>
              </a:spcBef>
              <a:spcAft>
                <a:spcPts val="0"/>
              </a:spcAft>
              <a:buSzPts val="2000"/>
              <a:buNone/>
              <a:defRPr sz="2000" b="0" cap="none">
                <a:solidFill>
                  <a:schemeClr val="dk1"/>
                </a:solidFill>
              </a:defRPr>
            </a:lvl1pPr>
            <a:lvl2pPr marL="914400" lvl="1" indent="-228600" algn="l">
              <a:lnSpc>
                <a:spcPct val="100000"/>
              </a:lnSpc>
              <a:spcBef>
                <a:spcPts val="200"/>
              </a:spcBef>
              <a:spcAft>
                <a:spcPts val="0"/>
              </a:spcAft>
              <a:buClr>
                <a:srgbClr val="3F3F3F"/>
              </a:buClr>
              <a:buSzPts val="2000"/>
              <a:buNone/>
              <a:defRPr sz="2000" b="1"/>
            </a:lvl2pPr>
            <a:lvl3pPr marL="1371600" lvl="2" indent="-228600" algn="l">
              <a:lnSpc>
                <a:spcPct val="100000"/>
              </a:lnSpc>
              <a:spcBef>
                <a:spcPts val="400"/>
              </a:spcBef>
              <a:spcAft>
                <a:spcPts val="0"/>
              </a:spcAft>
              <a:buClr>
                <a:srgbClr val="3F3F3F"/>
              </a:buClr>
              <a:buSzPts val="1800"/>
              <a:buNone/>
              <a:defRPr sz="1800" b="1"/>
            </a:lvl3pPr>
            <a:lvl4pPr marL="1828800" lvl="3" indent="-228600" algn="l">
              <a:lnSpc>
                <a:spcPct val="100000"/>
              </a:lnSpc>
              <a:spcBef>
                <a:spcPts val="400"/>
              </a:spcBef>
              <a:spcAft>
                <a:spcPts val="0"/>
              </a:spcAft>
              <a:buClr>
                <a:srgbClr val="3F3F3F"/>
              </a:buClr>
              <a:buSzPts val="1600"/>
              <a:buNone/>
              <a:defRPr sz="1600" b="1"/>
            </a:lvl4pPr>
            <a:lvl5pPr marL="2286000" lvl="4" indent="-228600" algn="l">
              <a:lnSpc>
                <a:spcPct val="100000"/>
              </a:lnSpc>
              <a:spcBef>
                <a:spcPts val="400"/>
              </a:spcBef>
              <a:spcAft>
                <a:spcPts val="0"/>
              </a:spcAft>
              <a:buClr>
                <a:srgbClr val="3F3F3F"/>
              </a:buClr>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72" name="Google Shape;72;p10"/>
          <p:cNvSpPr txBox="1">
            <a:spLocks noGrp="1"/>
          </p:cNvSpPr>
          <p:nvPr>
            <p:ph type="body" idx="2"/>
          </p:nvPr>
        </p:nvSpPr>
        <p:spPr>
          <a:xfrm>
            <a:off x="1097280" y="2958274"/>
            <a:ext cx="4639736" cy="291082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3" name="Google Shape;73;p10"/>
          <p:cNvSpPr txBox="1">
            <a:spLocks noGrp="1"/>
          </p:cNvSpPr>
          <p:nvPr>
            <p:ph type="body" idx="3"/>
          </p:nvPr>
        </p:nvSpPr>
        <p:spPr>
          <a:xfrm>
            <a:off x="6515944" y="2057400"/>
            <a:ext cx="4639736"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1200"/>
              </a:spcBef>
              <a:spcAft>
                <a:spcPts val="0"/>
              </a:spcAft>
              <a:buSzPts val="2000"/>
              <a:buNone/>
              <a:defRPr sz="2000" b="0" cap="none">
                <a:solidFill>
                  <a:schemeClr val="dk1"/>
                </a:solidFill>
              </a:defRPr>
            </a:lvl1pPr>
            <a:lvl2pPr marL="914400" lvl="1" indent="-228600" algn="l">
              <a:lnSpc>
                <a:spcPct val="100000"/>
              </a:lnSpc>
              <a:spcBef>
                <a:spcPts val="200"/>
              </a:spcBef>
              <a:spcAft>
                <a:spcPts val="0"/>
              </a:spcAft>
              <a:buClr>
                <a:srgbClr val="3F3F3F"/>
              </a:buClr>
              <a:buSzPts val="2000"/>
              <a:buNone/>
              <a:defRPr sz="2000" b="1"/>
            </a:lvl2pPr>
            <a:lvl3pPr marL="1371600" lvl="2" indent="-228600" algn="l">
              <a:lnSpc>
                <a:spcPct val="100000"/>
              </a:lnSpc>
              <a:spcBef>
                <a:spcPts val="400"/>
              </a:spcBef>
              <a:spcAft>
                <a:spcPts val="0"/>
              </a:spcAft>
              <a:buClr>
                <a:srgbClr val="3F3F3F"/>
              </a:buClr>
              <a:buSzPts val="1800"/>
              <a:buNone/>
              <a:defRPr sz="1800" b="1"/>
            </a:lvl3pPr>
            <a:lvl4pPr marL="1828800" lvl="3" indent="-228600" algn="l">
              <a:lnSpc>
                <a:spcPct val="100000"/>
              </a:lnSpc>
              <a:spcBef>
                <a:spcPts val="400"/>
              </a:spcBef>
              <a:spcAft>
                <a:spcPts val="0"/>
              </a:spcAft>
              <a:buClr>
                <a:srgbClr val="3F3F3F"/>
              </a:buClr>
              <a:buSzPts val="1600"/>
              <a:buNone/>
              <a:defRPr sz="1600" b="1"/>
            </a:lvl4pPr>
            <a:lvl5pPr marL="2286000" lvl="4" indent="-228600" algn="l">
              <a:lnSpc>
                <a:spcPct val="100000"/>
              </a:lnSpc>
              <a:spcBef>
                <a:spcPts val="400"/>
              </a:spcBef>
              <a:spcAft>
                <a:spcPts val="0"/>
              </a:spcAft>
              <a:buClr>
                <a:srgbClr val="3F3F3F"/>
              </a:buClr>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74" name="Google Shape;74;p10"/>
          <p:cNvSpPr txBox="1">
            <a:spLocks noGrp="1"/>
          </p:cNvSpPr>
          <p:nvPr>
            <p:ph type="body" idx="4"/>
          </p:nvPr>
        </p:nvSpPr>
        <p:spPr>
          <a:xfrm>
            <a:off x="6515944" y="2958273"/>
            <a:ext cx="4639736" cy="291082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5" name="Google Shape;75;p10"/>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0"/>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0"/>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
        <p:cNvGrpSpPr/>
        <p:nvPr/>
      </p:nvGrpSpPr>
      <p:grpSpPr>
        <a:xfrm>
          <a:off x="0" y="0"/>
          <a:ext cx="0" cy="0"/>
          <a:chOff x="0" y="0"/>
          <a:chExt cx="0" cy="0"/>
        </a:xfrm>
      </p:grpSpPr>
      <p:sp>
        <p:nvSpPr>
          <p:cNvPr id="79" name="Google Shape;79;p1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1"/>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1"/>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1"/>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FEFEFE"/>
              </a:buClr>
              <a:buSzPts val="4700"/>
              <a:buFont typeface="Bookman Old Style"/>
              <a:buNone/>
              <a:defRPr sz="4700" b="0" i="0" u="none" strike="noStrike" cap="none">
                <a:solidFill>
                  <a:srgbClr val="FEFEFE"/>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marR="0" lvl="0" indent="-349250" algn="l" rtl="0">
              <a:lnSpc>
                <a:spcPct val="110000"/>
              </a:lnSpc>
              <a:spcBef>
                <a:spcPts val="1200"/>
              </a:spcBef>
              <a:spcAft>
                <a:spcPts val="0"/>
              </a:spcAft>
              <a:buClr>
                <a:schemeClr val="accent1"/>
              </a:buClr>
              <a:buSzPts val="1900"/>
              <a:buFont typeface="Calibri"/>
              <a:buChar char=" "/>
              <a:defRPr sz="1900" b="0" i="0" u="none" strike="noStrike" cap="none">
                <a:solidFill>
                  <a:srgbClr val="FEFEFE"/>
                </a:solidFill>
                <a:latin typeface="Libre Franklin"/>
                <a:ea typeface="Libre Franklin"/>
                <a:cs typeface="Libre Franklin"/>
                <a:sym typeface="Libre Franklin"/>
              </a:defRPr>
            </a:lvl1pPr>
            <a:lvl2pPr marL="914400" marR="0" lvl="1" indent="-336550" algn="l" rtl="0">
              <a:lnSpc>
                <a:spcPct val="100000"/>
              </a:lnSpc>
              <a:spcBef>
                <a:spcPts val="200"/>
              </a:spcBef>
              <a:spcAft>
                <a:spcPts val="0"/>
              </a:spcAft>
              <a:buClr>
                <a:srgbClr val="FEFEFE"/>
              </a:buClr>
              <a:buSzPts val="1700"/>
              <a:buFont typeface="Calibri"/>
              <a:buChar char="◦"/>
              <a:defRPr sz="1700" b="0" i="0" u="none" strike="noStrike" cap="none">
                <a:solidFill>
                  <a:srgbClr val="FEFEFE"/>
                </a:solidFill>
                <a:latin typeface="Libre Franklin"/>
                <a:ea typeface="Libre Franklin"/>
                <a:cs typeface="Libre Franklin"/>
                <a:sym typeface="Libre Franklin"/>
              </a:defRPr>
            </a:lvl2pPr>
            <a:lvl3pPr marL="1371600" marR="0" lvl="2" indent="-311150" algn="l" rtl="0">
              <a:lnSpc>
                <a:spcPct val="100000"/>
              </a:lnSpc>
              <a:spcBef>
                <a:spcPts val="400"/>
              </a:spcBef>
              <a:spcAft>
                <a:spcPts val="0"/>
              </a:spcAft>
              <a:buClr>
                <a:srgbClr val="FEFEFE"/>
              </a:buClr>
              <a:buSzPts val="1300"/>
              <a:buFont typeface="Calibri"/>
              <a:buChar char="◦"/>
              <a:defRPr sz="1300" b="0" i="0" u="none" strike="noStrike" cap="none">
                <a:solidFill>
                  <a:srgbClr val="FEFEFE"/>
                </a:solidFill>
                <a:latin typeface="Libre Franklin"/>
                <a:ea typeface="Libre Franklin"/>
                <a:cs typeface="Libre Franklin"/>
                <a:sym typeface="Libre Franklin"/>
              </a:defRPr>
            </a:lvl3pPr>
            <a:lvl4pPr marL="1828800" marR="0" lvl="3" indent="-311150" algn="l" rtl="0">
              <a:lnSpc>
                <a:spcPct val="100000"/>
              </a:lnSpc>
              <a:spcBef>
                <a:spcPts val="400"/>
              </a:spcBef>
              <a:spcAft>
                <a:spcPts val="0"/>
              </a:spcAft>
              <a:buClr>
                <a:srgbClr val="FEFEFE"/>
              </a:buClr>
              <a:buSzPts val="1300"/>
              <a:buFont typeface="Calibri"/>
              <a:buChar char="◦"/>
              <a:defRPr sz="1300" b="0" i="0" u="none" strike="noStrike" cap="none">
                <a:solidFill>
                  <a:srgbClr val="FEFEFE"/>
                </a:solidFill>
                <a:latin typeface="Libre Franklin"/>
                <a:ea typeface="Libre Franklin"/>
                <a:cs typeface="Libre Franklin"/>
                <a:sym typeface="Libre Franklin"/>
              </a:defRPr>
            </a:lvl4pPr>
            <a:lvl5pPr marL="2286000" marR="0" lvl="4" indent="-311150" algn="l" rtl="0">
              <a:lnSpc>
                <a:spcPct val="100000"/>
              </a:lnSpc>
              <a:spcBef>
                <a:spcPts val="400"/>
              </a:spcBef>
              <a:spcAft>
                <a:spcPts val="0"/>
              </a:spcAft>
              <a:buClr>
                <a:srgbClr val="FEFEFE"/>
              </a:buClr>
              <a:buSzPts val="1300"/>
              <a:buFont typeface="Calibri"/>
              <a:buChar char="◦"/>
              <a:defRPr sz="1300" b="0" i="0" u="none" strike="noStrike" cap="none">
                <a:solidFill>
                  <a:srgbClr val="FEFEFE"/>
                </a:solidFill>
                <a:latin typeface="Libre Franklin"/>
                <a:ea typeface="Libre Franklin"/>
                <a:cs typeface="Libre Franklin"/>
                <a:sym typeface="Libre Franklin"/>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Libre Franklin"/>
                <a:ea typeface="Libre Franklin"/>
                <a:cs typeface="Libre Franklin"/>
                <a:sym typeface="Libre Franklin"/>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Libre Franklin"/>
                <a:ea typeface="Libre Franklin"/>
                <a:cs typeface="Libre Franklin"/>
                <a:sym typeface="Libre Franklin"/>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Libre Franklin"/>
                <a:ea typeface="Libre Franklin"/>
                <a:cs typeface="Libre Franklin"/>
                <a:sym typeface="Libre Franklin"/>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FEFEFE"/>
                </a:solidFill>
                <a:latin typeface="Libre Franklin"/>
                <a:ea typeface="Libre Franklin"/>
                <a:cs typeface="Libre Franklin"/>
                <a:sym typeface="Libre Franklin"/>
              </a:defRPr>
            </a:lvl9pPr>
          </a:lstStyle>
          <a:p>
            <a:endParaRPr/>
          </a:p>
        </p:txBody>
      </p:sp>
      <p:sp>
        <p:nvSpPr>
          <p:cNvPr id="9" name="Google Shape;9;p1"/>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8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9pPr>
          </a:lstStyle>
          <a:p>
            <a:endParaRPr/>
          </a:p>
        </p:txBody>
      </p:sp>
      <p:sp>
        <p:nvSpPr>
          <p:cNvPr id="10" name="Google Shape;10;p1"/>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9pPr>
          </a:lstStyle>
          <a:p>
            <a:endParaRPr/>
          </a:p>
        </p:txBody>
      </p:sp>
      <p:sp>
        <p:nvSpPr>
          <p:cNvPr id="11" name="Google Shape;11;p1"/>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800" b="0" i="0" u="none" strike="noStrike" cap="none">
                <a:solidFill>
                  <a:srgbClr val="FFFFFF"/>
                </a:solidFill>
                <a:latin typeface="Libre Franklin"/>
                <a:ea typeface="Libre Franklin"/>
                <a:cs typeface="Libre Franklin"/>
                <a:sym typeface="Libre Franklin"/>
              </a:defRPr>
            </a:lvl1pPr>
            <a:lvl2pPr marL="0" marR="0" lvl="1" indent="0" algn="l" rtl="0">
              <a:spcBef>
                <a:spcPts val="0"/>
              </a:spcBef>
              <a:buNone/>
              <a:defRPr sz="800" b="0" i="0" u="none" strike="noStrike" cap="none">
                <a:solidFill>
                  <a:srgbClr val="FFFFFF"/>
                </a:solidFill>
                <a:latin typeface="Libre Franklin"/>
                <a:ea typeface="Libre Franklin"/>
                <a:cs typeface="Libre Franklin"/>
                <a:sym typeface="Libre Franklin"/>
              </a:defRPr>
            </a:lvl2pPr>
            <a:lvl3pPr marL="0" marR="0" lvl="2" indent="0" algn="l" rtl="0">
              <a:spcBef>
                <a:spcPts val="0"/>
              </a:spcBef>
              <a:buNone/>
              <a:defRPr sz="800" b="0" i="0" u="none" strike="noStrike" cap="none">
                <a:solidFill>
                  <a:srgbClr val="FFFFFF"/>
                </a:solidFill>
                <a:latin typeface="Libre Franklin"/>
                <a:ea typeface="Libre Franklin"/>
                <a:cs typeface="Libre Franklin"/>
                <a:sym typeface="Libre Franklin"/>
              </a:defRPr>
            </a:lvl3pPr>
            <a:lvl4pPr marL="0" marR="0" lvl="3" indent="0" algn="l" rtl="0">
              <a:spcBef>
                <a:spcPts val="0"/>
              </a:spcBef>
              <a:buNone/>
              <a:defRPr sz="800" b="0" i="0" u="none" strike="noStrike" cap="none">
                <a:solidFill>
                  <a:srgbClr val="FFFFFF"/>
                </a:solidFill>
                <a:latin typeface="Libre Franklin"/>
                <a:ea typeface="Libre Franklin"/>
                <a:cs typeface="Libre Franklin"/>
                <a:sym typeface="Libre Franklin"/>
              </a:defRPr>
            </a:lvl4pPr>
            <a:lvl5pPr marL="0" marR="0" lvl="4" indent="0" algn="l" rtl="0">
              <a:spcBef>
                <a:spcPts val="0"/>
              </a:spcBef>
              <a:buNone/>
              <a:defRPr sz="800" b="0" i="0" u="none" strike="noStrike" cap="none">
                <a:solidFill>
                  <a:srgbClr val="FFFFFF"/>
                </a:solidFill>
                <a:latin typeface="Libre Franklin"/>
                <a:ea typeface="Libre Franklin"/>
                <a:cs typeface="Libre Franklin"/>
                <a:sym typeface="Libre Franklin"/>
              </a:defRPr>
            </a:lvl5pPr>
            <a:lvl6pPr marL="0" marR="0" lvl="5" indent="0" algn="l" rtl="0">
              <a:spcBef>
                <a:spcPts val="0"/>
              </a:spcBef>
              <a:buNone/>
              <a:defRPr sz="800" b="0" i="0" u="none" strike="noStrike" cap="none">
                <a:solidFill>
                  <a:srgbClr val="FFFFFF"/>
                </a:solidFill>
                <a:latin typeface="Libre Franklin"/>
                <a:ea typeface="Libre Franklin"/>
                <a:cs typeface="Libre Franklin"/>
                <a:sym typeface="Libre Franklin"/>
              </a:defRPr>
            </a:lvl6pPr>
            <a:lvl7pPr marL="0" marR="0" lvl="6" indent="0" algn="l" rtl="0">
              <a:spcBef>
                <a:spcPts val="0"/>
              </a:spcBef>
              <a:buNone/>
              <a:defRPr sz="800" b="0" i="0" u="none" strike="noStrike" cap="none">
                <a:solidFill>
                  <a:srgbClr val="FFFFFF"/>
                </a:solidFill>
                <a:latin typeface="Libre Franklin"/>
                <a:ea typeface="Libre Franklin"/>
                <a:cs typeface="Libre Franklin"/>
                <a:sym typeface="Libre Franklin"/>
              </a:defRPr>
            </a:lvl7pPr>
            <a:lvl8pPr marL="0" marR="0" lvl="7" indent="0" algn="l" rtl="0">
              <a:spcBef>
                <a:spcPts val="0"/>
              </a:spcBef>
              <a:buNone/>
              <a:defRPr sz="800" b="0" i="0" u="none" strike="noStrike" cap="none">
                <a:solidFill>
                  <a:srgbClr val="FFFFFF"/>
                </a:solidFill>
                <a:latin typeface="Libre Franklin"/>
                <a:ea typeface="Libre Franklin"/>
                <a:cs typeface="Libre Franklin"/>
                <a:sym typeface="Libre Franklin"/>
              </a:defRPr>
            </a:lvl8pPr>
            <a:lvl9pPr marL="0" marR="0" lvl="8" indent="0" algn="l" rtl="0">
              <a:spcBef>
                <a:spcPts val="0"/>
              </a:spcBef>
              <a:buNone/>
              <a:defRPr sz="800" b="0" i="0" u="none" strike="noStrike" cap="none">
                <a:solidFill>
                  <a:srgbClr val="FFFFFF"/>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cxnSp>
        <p:nvCxnSpPr>
          <p:cNvPr id="12" name="Google Shape;12;p1"/>
          <p:cNvCxnSpPr/>
          <p:nvPr/>
        </p:nvCxnSpPr>
        <p:spPr>
          <a:xfrm>
            <a:off x="1193532" y="1897380"/>
            <a:ext cx="9966960" cy="0"/>
          </a:xfrm>
          <a:prstGeom prst="straightConnector1">
            <a:avLst/>
          </a:prstGeom>
          <a:noFill/>
          <a:ln w="12700" cap="flat" cmpd="sng">
            <a:solidFill>
              <a:srgbClr val="FEFEFE"/>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
        <p:cNvGrpSpPr/>
        <p:nvPr/>
      </p:nvGrpSpPr>
      <p:grpSpPr>
        <a:xfrm>
          <a:off x="0" y="0"/>
          <a:ext cx="0" cy="0"/>
          <a:chOff x="0" y="0"/>
          <a:chExt cx="0" cy="0"/>
        </a:xfrm>
      </p:grpSpPr>
      <p:sp>
        <p:nvSpPr>
          <p:cNvPr id="33" name="Google Shape;33;p5"/>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3F3F3F"/>
              </a:buClr>
              <a:buSzPts val="4700"/>
              <a:buFont typeface="Bookman Old Style"/>
              <a:buNone/>
              <a:defRPr sz="4700" b="0" i="0" u="none" strike="noStrike" cap="none">
                <a:solidFill>
                  <a:srgbClr val="3F3F3F"/>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5"/>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marR="0" lvl="0" indent="-349250" algn="l" rtl="0">
              <a:lnSpc>
                <a:spcPct val="110000"/>
              </a:lnSpc>
              <a:spcBef>
                <a:spcPts val="1200"/>
              </a:spcBef>
              <a:spcAft>
                <a:spcPts val="0"/>
              </a:spcAft>
              <a:buClr>
                <a:schemeClr val="accent1"/>
              </a:buClr>
              <a:buSzPts val="1900"/>
              <a:buFont typeface="Calibri"/>
              <a:buChar char=" "/>
              <a:defRPr sz="1900" b="0" i="0" u="none" strike="noStrike" cap="none">
                <a:solidFill>
                  <a:srgbClr val="3F3F3F"/>
                </a:solidFill>
                <a:latin typeface="Libre Franklin"/>
                <a:ea typeface="Libre Franklin"/>
                <a:cs typeface="Libre Franklin"/>
                <a:sym typeface="Libre Franklin"/>
              </a:defRPr>
            </a:lvl1pPr>
            <a:lvl2pPr marL="914400" marR="0" lvl="1" indent="-336550" algn="l" rtl="0">
              <a:lnSpc>
                <a:spcPct val="100000"/>
              </a:lnSpc>
              <a:spcBef>
                <a:spcPts val="200"/>
              </a:spcBef>
              <a:spcAft>
                <a:spcPts val="0"/>
              </a:spcAft>
              <a:buClr>
                <a:srgbClr val="3F3F3F"/>
              </a:buClr>
              <a:buSzPts val="1700"/>
              <a:buFont typeface="Calibri"/>
              <a:buChar char="◦"/>
              <a:defRPr sz="1700" b="0" i="0" u="none" strike="noStrike" cap="none">
                <a:solidFill>
                  <a:srgbClr val="3F3F3F"/>
                </a:solidFill>
                <a:latin typeface="Libre Franklin"/>
                <a:ea typeface="Libre Franklin"/>
                <a:cs typeface="Libre Franklin"/>
                <a:sym typeface="Libre Franklin"/>
              </a:defRPr>
            </a:lvl2pPr>
            <a:lvl3pPr marL="1371600" marR="0" lvl="2" indent="-311150" algn="l" rtl="0">
              <a:lnSpc>
                <a:spcPct val="100000"/>
              </a:lnSpc>
              <a:spcBef>
                <a:spcPts val="400"/>
              </a:spcBef>
              <a:spcAft>
                <a:spcPts val="0"/>
              </a:spcAft>
              <a:buClr>
                <a:srgbClr val="3F3F3F"/>
              </a:buClr>
              <a:buSzPts val="1300"/>
              <a:buFont typeface="Calibri"/>
              <a:buChar char="◦"/>
              <a:defRPr sz="1300" b="0" i="0" u="none" strike="noStrike" cap="none">
                <a:solidFill>
                  <a:srgbClr val="3F3F3F"/>
                </a:solidFill>
                <a:latin typeface="Libre Franklin"/>
                <a:ea typeface="Libre Franklin"/>
                <a:cs typeface="Libre Franklin"/>
                <a:sym typeface="Libre Franklin"/>
              </a:defRPr>
            </a:lvl3pPr>
            <a:lvl4pPr marL="1828800" marR="0" lvl="3" indent="-311150" algn="l" rtl="0">
              <a:lnSpc>
                <a:spcPct val="100000"/>
              </a:lnSpc>
              <a:spcBef>
                <a:spcPts val="400"/>
              </a:spcBef>
              <a:spcAft>
                <a:spcPts val="0"/>
              </a:spcAft>
              <a:buClr>
                <a:srgbClr val="3F3F3F"/>
              </a:buClr>
              <a:buSzPts val="1300"/>
              <a:buFont typeface="Calibri"/>
              <a:buChar char="◦"/>
              <a:defRPr sz="1300" b="0" i="0" u="none" strike="noStrike" cap="none">
                <a:solidFill>
                  <a:srgbClr val="3F3F3F"/>
                </a:solidFill>
                <a:latin typeface="Libre Franklin"/>
                <a:ea typeface="Libre Franklin"/>
                <a:cs typeface="Libre Franklin"/>
                <a:sym typeface="Libre Franklin"/>
              </a:defRPr>
            </a:lvl4pPr>
            <a:lvl5pPr marL="2286000" marR="0" lvl="4" indent="-311150" algn="l" rtl="0">
              <a:lnSpc>
                <a:spcPct val="100000"/>
              </a:lnSpc>
              <a:spcBef>
                <a:spcPts val="400"/>
              </a:spcBef>
              <a:spcAft>
                <a:spcPts val="0"/>
              </a:spcAft>
              <a:buClr>
                <a:srgbClr val="3F3F3F"/>
              </a:buClr>
              <a:buSzPts val="1300"/>
              <a:buFont typeface="Calibri"/>
              <a:buChar char="◦"/>
              <a:defRPr sz="1300" b="0" i="0" u="none" strike="noStrike" cap="none">
                <a:solidFill>
                  <a:srgbClr val="3F3F3F"/>
                </a:solidFill>
                <a:latin typeface="Libre Franklin"/>
                <a:ea typeface="Libre Franklin"/>
                <a:cs typeface="Libre Franklin"/>
                <a:sym typeface="Libre Franklin"/>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9pPr>
          </a:lstStyle>
          <a:p>
            <a:endParaRPr/>
          </a:p>
        </p:txBody>
      </p:sp>
      <p:sp>
        <p:nvSpPr>
          <p:cNvPr id="36" name="Google Shape;36;p5"/>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8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7" name="Google Shape;37;p5"/>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8" name="Google Shape;38;p5"/>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800" b="0" i="0" u="none" strike="noStrike" cap="none">
                <a:solidFill>
                  <a:srgbClr val="FFFFFF"/>
                </a:solidFill>
                <a:latin typeface="Libre Franklin"/>
                <a:ea typeface="Libre Franklin"/>
                <a:cs typeface="Libre Franklin"/>
                <a:sym typeface="Libre Franklin"/>
              </a:defRPr>
            </a:lvl1pPr>
            <a:lvl2pPr marL="0" marR="0" lvl="1" indent="0" algn="l" rtl="0">
              <a:spcBef>
                <a:spcPts val="0"/>
              </a:spcBef>
              <a:buNone/>
              <a:defRPr sz="800" b="0" i="0" u="none" strike="noStrike" cap="none">
                <a:solidFill>
                  <a:srgbClr val="FFFFFF"/>
                </a:solidFill>
                <a:latin typeface="Libre Franklin"/>
                <a:ea typeface="Libre Franklin"/>
                <a:cs typeface="Libre Franklin"/>
                <a:sym typeface="Libre Franklin"/>
              </a:defRPr>
            </a:lvl2pPr>
            <a:lvl3pPr marL="0" marR="0" lvl="2" indent="0" algn="l" rtl="0">
              <a:spcBef>
                <a:spcPts val="0"/>
              </a:spcBef>
              <a:buNone/>
              <a:defRPr sz="800" b="0" i="0" u="none" strike="noStrike" cap="none">
                <a:solidFill>
                  <a:srgbClr val="FFFFFF"/>
                </a:solidFill>
                <a:latin typeface="Libre Franklin"/>
                <a:ea typeface="Libre Franklin"/>
                <a:cs typeface="Libre Franklin"/>
                <a:sym typeface="Libre Franklin"/>
              </a:defRPr>
            </a:lvl3pPr>
            <a:lvl4pPr marL="0" marR="0" lvl="3" indent="0" algn="l" rtl="0">
              <a:spcBef>
                <a:spcPts val="0"/>
              </a:spcBef>
              <a:buNone/>
              <a:defRPr sz="800" b="0" i="0" u="none" strike="noStrike" cap="none">
                <a:solidFill>
                  <a:srgbClr val="FFFFFF"/>
                </a:solidFill>
                <a:latin typeface="Libre Franklin"/>
                <a:ea typeface="Libre Franklin"/>
                <a:cs typeface="Libre Franklin"/>
                <a:sym typeface="Libre Franklin"/>
              </a:defRPr>
            </a:lvl4pPr>
            <a:lvl5pPr marL="0" marR="0" lvl="4" indent="0" algn="l" rtl="0">
              <a:spcBef>
                <a:spcPts val="0"/>
              </a:spcBef>
              <a:buNone/>
              <a:defRPr sz="800" b="0" i="0" u="none" strike="noStrike" cap="none">
                <a:solidFill>
                  <a:srgbClr val="FFFFFF"/>
                </a:solidFill>
                <a:latin typeface="Libre Franklin"/>
                <a:ea typeface="Libre Franklin"/>
                <a:cs typeface="Libre Franklin"/>
                <a:sym typeface="Libre Franklin"/>
              </a:defRPr>
            </a:lvl5pPr>
            <a:lvl6pPr marL="0" marR="0" lvl="5" indent="0" algn="l" rtl="0">
              <a:spcBef>
                <a:spcPts val="0"/>
              </a:spcBef>
              <a:buNone/>
              <a:defRPr sz="800" b="0" i="0" u="none" strike="noStrike" cap="none">
                <a:solidFill>
                  <a:srgbClr val="FFFFFF"/>
                </a:solidFill>
                <a:latin typeface="Libre Franklin"/>
                <a:ea typeface="Libre Franklin"/>
                <a:cs typeface="Libre Franklin"/>
                <a:sym typeface="Libre Franklin"/>
              </a:defRPr>
            </a:lvl6pPr>
            <a:lvl7pPr marL="0" marR="0" lvl="6" indent="0" algn="l" rtl="0">
              <a:spcBef>
                <a:spcPts val="0"/>
              </a:spcBef>
              <a:buNone/>
              <a:defRPr sz="800" b="0" i="0" u="none" strike="noStrike" cap="none">
                <a:solidFill>
                  <a:srgbClr val="FFFFFF"/>
                </a:solidFill>
                <a:latin typeface="Libre Franklin"/>
                <a:ea typeface="Libre Franklin"/>
                <a:cs typeface="Libre Franklin"/>
                <a:sym typeface="Libre Franklin"/>
              </a:defRPr>
            </a:lvl7pPr>
            <a:lvl8pPr marL="0" marR="0" lvl="7" indent="0" algn="l" rtl="0">
              <a:spcBef>
                <a:spcPts val="0"/>
              </a:spcBef>
              <a:buNone/>
              <a:defRPr sz="800" b="0" i="0" u="none" strike="noStrike" cap="none">
                <a:solidFill>
                  <a:srgbClr val="FFFFFF"/>
                </a:solidFill>
                <a:latin typeface="Libre Franklin"/>
                <a:ea typeface="Libre Franklin"/>
                <a:cs typeface="Libre Franklin"/>
                <a:sym typeface="Libre Franklin"/>
              </a:defRPr>
            </a:lvl8pPr>
            <a:lvl9pPr marL="0" marR="0" lvl="8" indent="0" algn="l" rtl="0">
              <a:spcBef>
                <a:spcPts val="0"/>
              </a:spcBef>
              <a:buNone/>
              <a:defRPr sz="800" b="0" i="0" u="none" strike="noStrike" cap="none">
                <a:solidFill>
                  <a:srgbClr val="FFFFFF"/>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cxnSp>
        <p:nvCxnSpPr>
          <p:cNvPr id="39" name="Google Shape;39;p5"/>
          <p:cNvCxnSpPr/>
          <p:nvPr/>
        </p:nvCxnSpPr>
        <p:spPr>
          <a:xfrm>
            <a:off x="1193532" y="1897380"/>
            <a:ext cx="9966960" cy="0"/>
          </a:xfrm>
          <a:prstGeom prst="straightConnector1">
            <a:avLst/>
          </a:prstGeom>
          <a:noFill/>
          <a:ln w="12700" cap="flat" cmpd="sng">
            <a:solidFill>
              <a:srgbClr val="3F3F3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dsontario.ca/"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ouac.on.ca/"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tcu.gov.on.ca/eng/employmentontario/"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ollegeoftrades.ca/"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ontariocolleges.ca/"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7"/>
        <p:cNvGrpSpPr/>
        <p:nvPr/>
      </p:nvGrpSpPr>
      <p:grpSpPr>
        <a:xfrm>
          <a:off x="0" y="0"/>
          <a:ext cx="0" cy="0"/>
          <a:chOff x="0" y="0"/>
          <a:chExt cx="0" cy="0"/>
        </a:xfrm>
      </p:grpSpPr>
      <p:sp>
        <p:nvSpPr>
          <p:cNvPr id="108" name="Google Shape;108;p15"/>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pic>
        <p:nvPicPr>
          <p:cNvPr id="109" name="Google Shape;109;p15"/>
          <p:cNvPicPr preferRelativeResize="0"/>
          <p:nvPr/>
        </p:nvPicPr>
        <p:blipFill rotWithShape="1">
          <a:blip r:embed="rId3">
            <a:alphaModFix/>
          </a:blip>
          <a:srcRect/>
          <a:stretch/>
        </p:blipFill>
        <p:spPr>
          <a:xfrm>
            <a:off x="20" y="975"/>
            <a:ext cx="12191980" cy="6858000"/>
          </a:xfrm>
          <a:prstGeom prst="rect">
            <a:avLst/>
          </a:prstGeom>
          <a:noFill/>
          <a:ln>
            <a:noFill/>
          </a:ln>
        </p:spPr>
      </p:pic>
      <p:sp>
        <p:nvSpPr>
          <p:cNvPr id="110" name="Google Shape;110;p15"/>
          <p:cNvSpPr/>
          <p:nvPr/>
        </p:nvSpPr>
        <p:spPr>
          <a:xfrm>
            <a:off x="4654296" y="3118982"/>
            <a:ext cx="7537704" cy="2462668"/>
          </a:xfrm>
          <a:prstGeom prst="rect">
            <a:avLst/>
          </a:prstGeom>
          <a:solidFill>
            <a:schemeClr val="dk1">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11" name="Google Shape;111;p15"/>
          <p:cNvSpPr txBox="1">
            <a:spLocks noGrp="1"/>
          </p:cNvSpPr>
          <p:nvPr>
            <p:ph type="ctrTitle"/>
          </p:nvPr>
        </p:nvSpPr>
        <p:spPr>
          <a:xfrm>
            <a:off x="4985517" y="3331444"/>
            <a:ext cx="6470692" cy="1229306"/>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ts val="5400"/>
              <a:buFont typeface="Bookman Old Style"/>
              <a:buNone/>
            </a:pPr>
            <a:r>
              <a:rPr lang="en-US" sz="5400" dirty="0">
                <a:solidFill>
                  <a:schemeClr val="lt1"/>
                </a:solidFill>
              </a:rPr>
              <a:t>Careers – Lesson 2</a:t>
            </a:r>
            <a:endParaRPr dirty="0"/>
          </a:p>
        </p:txBody>
      </p:sp>
      <p:cxnSp>
        <p:nvCxnSpPr>
          <p:cNvPr id="112" name="Google Shape;112;p15"/>
          <p:cNvCxnSpPr/>
          <p:nvPr/>
        </p:nvCxnSpPr>
        <p:spPr>
          <a:xfrm>
            <a:off x="5110211" y="4641183"/>
            <a:ext cx="6309360" cy="0"/>
          </a:xfrm>
          <a:prstGeom prst="straightConnector1">
            <a:avLst/>
          </a:prstGeom>
          <a:noFill/>
          <a:ln w="19050" cap="flat" cmpd="sng">
            <a:solidFill>
              <a:schemeClr val="accent1">
                <a:alpha val="89803"/>
              </a:schemeClr>
            </a:solidFill>
            <a:prstDash val="solid"/>
            <a:round/>
            <a:headEnd type="none" w="sm" len="sm"/>
            <a:tailEnd type="none" w="sm" len="sm"/>
          </a:ln>
        </p:spPr>
      </p:cxnSp>
      <p:sp>
        <p:nvSpPr>
          <p:cNvPr id="113" name="Google Shape;113;p15"/>
          <p:cNvSpPr/>
          <p:nvPr/>
        </p:nvSpPr>
        <p:spPr>
          <a:xfrm>
            <a:off x="1" y="6400800"/>
            <a:ext cx="12192000" cy="457200"/>
          </a:xfrm>
          <a:prstGeom prst="rect">
            <a:avLst/>
          </a:prstGeom>
          <a:solidFill>
            <a:srgbClr val="262626">
              <a:alpha val="9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7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98"/>
        <p:cNvGrpSpPr/>
        <p:nvPr/>
      </p:nvGrpSpPr>
      <p:grpSpPr>
        <a:xfrm>
          <a:off x="0" y="0"/>
          <a:ext cx="0" cy="0"/>
          <a:chOff x="0" y="0"/>
          <a:chExt cx="0" cy="0"/>
        </a:xfrm>
      </p:grpSpPr>
      <p:sp>
        <p:nvSpPr>
          <p:cNvPr id="199" name="Google Shape;199;p24"/>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0" name="Google Shape;200;p24"/>
          <p:cNvCxnSpPr/>
          <p:nvPr/>
        </p:nvCxnSpPr>
        <p:spPr>
          <a:xfrm>
            <a:off x="1207658" y="4474741"/>
            <a:ext cx="9875520" cy="0"/>
          </a:xfrm>
          <a:prstGeom prst="straightConnector1">
            <a:avLst/>
          </a:prstGeom>
          <a:noFill/>
          <a:ln w="12700" cap="flat" cmpd="sng">
            <a:solidFill>
              <a:srgbClr val="FEFEFE"/>
            </a:solidFill>
            <a:prstDash val="solid"/>
            <a:round/>
            <a:headEnd type="none" w="sm" len="sm"/>
            <a:tailEnd type="none" w="sm" len="sm"/>
          </a:ln>
        </p:spPr>
      </p:cxnSp>
      <p:sp>
        <p:nvSpPr>
          <p:cNvPr id="201" name="Google Shape;201;p24"/>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pic>
        <p:nvPicPr>
          <p:cNvPr id="202" name="Google Shape;202;p24" descr="About Us – Community Living Ontario"/>
          <p:cNvPicPr preferRelativeResize="0"/>
          <p:nvPr/>
        </p:nvPicPr>
        <p:blipFill rotWithShape="1">
          <a:blip r:embed="rId3">
            <a:alphaModFix/>
          </a:blip>
          <a:srcRect l="4443" r="1" b="1"/>
          <a:stretch/>
        </p:blipFill>
        <p:spPr>
          <a:xfrm>
            <a:off x="-1" y="10"/>
            <a:ext cx="12191999" cy="6857990"/>
          </a:xfrm>
          <a:prstGeom prst="rect">
            <a:avLst/>
          </a:prstGeom>
          <a:noFill/>
          <a:ln>
            <a:noFill/>
          </a:ln>
        </p:spPr>
      </p:pic>
      <p:sp>
        <p:nvSpPr>
          <p:cNvPr id="203" name="Google Shape;203;p24"/>
          <p:cNvSpPr/>
          <p:nvPr/>
        </p:nvSpPr>
        <p:spPr>
          <a:xfrm>
            <a:off x="-1" y="3118982"/>
            <a:ext cx="7537704" cy="2462668"/>
          </a:xfrm>
          <a:prstGeom prst="rect">
            <a:avLst/>
          </a:prstGeom>
          <a:solidFill>
            <a:schemeClr val="dk1">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04" name="Google Shape;204;p24"/>
          <p:cNvSpPr txBox="1">
            <a:spLocks noGrp="1"/>
          </p:cNvSpPr>
          <p:nvPr>
            <p:ph type="title"/>
          </p:nvPr>
        </p:nvSpPr>
        <p:spPr>
          <a:xfrm>
            <a:off x="735791" y="3331444"/>
            <a:ext cx="6470692" cy="122930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5400"/>
              <a:buFont typeface="Bookman Old Style"/>
              <a:buNone/>
            </a:pPr>
            <a:r>
              <a:rPr lang="en-US" sz="5400">
                <a:solidFill>
                  <a:schemeClr val="lt1"/>
                </a:solidFill>
              </a:rPr>
              <a:t>Community Living</a:t>
            </a:r>
            <a:endParaRPr/>
          </a:p>
        </p:txBody>
      </p:sp>
      <p:cxnSp>
        <p:nvCxnSpPr>
          <p:cNvPr id="205" name="Google Shape;205;p24"/>
          <p:cNvCxnSpPr/>
          <p:nvPr/>
        </p:nvCxnSpPr>
        <p:spPr>
          <a:xfrm>
            <a:off x="772429" y="4641183"/>
            <a:ext cx="6309360" cy="0"/>
          </a:xfrm>
          <a:prstGeom prst="straightConnector1">
            <a:avLst/>
          </a:prstGeom>
          <a:noFill/>
          <a:ln w="19050" cap="flat" cmpd="sng">
            <a:solidFill>
              <a:schemeClr val="accent1">
                <a:alpha val="89803"/>
              </a:schemeClr>
            </a:solidFill>
            <a:prstDash val="solid"/>
            <a:round/>
            <a:headEnd type="none" w="sm" len="sm"/>
            <a:tailEnd type="none" w="sm" len="sm"/>
          </a:ln>
        </p:spPr>
      </p:cxnSp>
      <p:sp>
        <p:nvSpPr>
          <p:cNvPr id="206" name="Google Shape;206;p24"/>
          <p:cNvSpPr/>
          <p:nvPr/>
        </p:nvSpPr>
        <p:spPr>
          <a:xfrm>
            <a:off x="1" y="6400800"/>
            <a:ext cx="12192000" cy="457200"/>
          </a:xfrm>
          <a:prstGeom prst="rect">
            <a:avLst/>
          </a:prstGeom>
          <a:solidFill>
            <a:srgbClr val="262626">
              <a:alpha val="9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7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0"/>
        <p:cNvGrpSpPr/>
        <p:nvPr/>
      </p:nvGrpSpPr>
      <p:grpSpPr>
        <a:xfrm>
          <a:off x="0" y="0"/>
          <a:ext cx="0" cy="0"/>
          <a:chOff x="0" y="0"/>
          <a:chExt cx="0" cy="0"/>
        </a:xfrm>
      </p:grpSpPr>
      <p:sp>
        <p:nvSpPr>
          <p:cNvPr id="211" name="Google Shape;211;p25"/>
          <p:cNvSpPr/>
          <p:nvPr/>
        </p:nvSpPr>
        <p:spPr>
          <a:xfrm>
            <a:off x="1507"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12" name="Google Shape;212;p25"/>
          <p:cNvSpPr/>
          <p:nvPr/>
        </p:nvSpPr>
        <p:spPr>
          <a:xfrm>
            <a:off x="1507" y="0"/>
            <a:ext cx="12188952" cy="190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700"/>
              <a:buFont typeface="Bookman Old Style"/>
              <a:buNone/>
            </a:pPr>
            <a:r>
              <a:rPr lang="en-US">
                <a:solidFill>
                  <a:srgbClr val="FFFFFF"/>
                </a:solidFill>
              </a:rPr>
              <a:t>Community Living Details</a:t>
            </a:r>
            <a:endParaRPr>
              <a:solidFill>
                <a:srgbClr val="FFFFFF"/>
              </a:solidFill>
            </a:endParaRPr>
          </a:p>
        </p:txBody>
      </p:sp>
      <p:sp>
        <p:nvSpPr>
          <p:cNvPr id="214" name="Google Shape;214;p25"/>
          <p:cNvSpPr txBox="1">
            <a:spLocks noGrp="1"/>
          </p:cNvSpPr>
          <p:nvPr>
            <p:ph type="body" idx="1"/>
          </p:nvPr>
        </p:nvSpPr>
        <p:spPr>
          <a:xfrm>
            <a:off x="1096963" y="2675694"/>
            <a:ext cx="10058400" cy="3193294"/>
          </a:xfrm>
          <a:prstGeom prst="rect">
            <a:avLst/>
          </a:prstGeom>
          <a:noFill/>
          <a:ln>
            <a:noFill/>
          </a:ln>
        </p:spPr>
        <p:txBody>
          <a:bodyPr spcFirstLastPara="1" wrap="square" lIns="0" tIns="45700" rIns="0" bIns="45700" anchor="t" anchorCtr="0">
            <a:normAutofit/>
          </a:bodyPr>
          <a:lstStyle/>
          <a:p>
            <a:pPr marL="91440" lvl="0" indent="-101600" algn="l" rtl="0">
              <a:lnSpc>
                <a:spcPct val="110000"/>
              </a:lnSpc>
              <a:spcBef>
                <a:spcPts val="0"/>
              </a:spcBef>
              <a:spcAft>
                <a:spcPts val="0"/>
              </a:spcAft>
              <a:buSzPts val="1600"/>
              <a:buFont typeface="Noto Sans Symbols"/>
              <a:buChar char="⮚"/>
            </a:pPr>
            <a:r>
              <a:rPr lang="en-US" sz="1600" b="0" i="0">
                <a:solidFill>
                  <a:srgbClr val="000000"/>
                </a:solidFill>
              </a:rPr>
              <a:t> Community Living is a non-profit program that advocates for people who have an intellectual disability to be fully included in all aspects of community life. </a:t>
            </a:r>
            <a:endParaRPr/>
          </a:p>
          <a:p>
            <a:pPr marL="91440" lvl="0" indent="-101600" algn="l" rtl="0">
              <a:lnSpc>
                <a:spcPct val="110000"/>
              </a:lnSpc>
              <a:spcBef>
                <a:spcPts val="1400"/>
              </a:spcBef>
              <a:spcAft>
                <a:spcPts val="0"/>
              </a:spcAft>
              <a:buSzPts val="1600"/>
              <a:buFont typeface="Noto Sans Symbols"/>
              <a:buChar char="⮚"/>
            </a:pPr>
            <a:r>
              <a:rPr lang="en-US" sz="1600" b="0" i="0">
                <a:solidFill>
                  <a:srgbClr val="000000"/>
                </a:solidFill>
              </a:rPr>
              <a:t> Serves and advocates on behalf of more than 12,000 members across the province of Ontario</a:t>
            </a:r>
            <a:endParaRPr/>
          </a:p>
          <a:p>
            <a:pPr marL="91440" lvl="0" indent="-101600" algn="l" rtl="0">
              <a:lnSpc>
                <a:spcPct val="110000"/>
              </a:lnSpc>
              <a:spcBef>
                <a:spcPts val="1400"/>
              </a:spcBef>
              <a:spcAft>
                <a:spcPts val="0"/>
              </a:spcAft>
              <a:buSzPts val="1600"/>
              <a:buFont typeface="Noto Sans Symbols"/>
              <a:buChar char="⮚"/>
            </a:pPr>
            <a:r>
              <a:rPr lang="en-US" sz="1600" b="0" i="0">
                <a:solidFill>
                  <a:srgbClr val="2E2E2E"/>
                </a:solidFill>
              </a:rPr>
              <a:t> Involves “transition planning” aka looking ahead to the future and preparing for adulthood. It is a partnership involving student, parent, teachers, friends, community and adult service providers.</a:t>
            </a:r>
            <a:endParaRPr/>
          </a:p>
          <a:p>
            <a:pPr marL="91440" lvl="0" indent="-101600" algn="l" rtl="0">
              <a:lnSpc>
                <a:spcPct val="110000"/>
              </a:lnSpc>
              <a:spcBef>
                <a:spcPts val="1400"/>
              </a:spcBef>
              <a:spcAft>
                <a:spcPts val="0"/>
              </a:spcAft>
              <a:buSzPts val="1600"/>
              <a:buFont typeface="Noto Sans Symbols"/>
              <a:buChar char="⮚"/>
            </a:pPr>
            <a:r>
              <a:rPr lang="en-US" sz="1600" b="0" i="0">
                <a:solidFill>
                  <a:srgbClr val="2E2E2E"/>
                </a:solidFill>
              </a:rPr>
              <a:t> Concern themselves with such things as: living arrangements, employment opportunities, further education opportunities, recreation and social activities, and more.</a:t>
            </a:r>
            <a:endParaRPr/>
          </a:p>
          <a:p>
            <a:pPr marL="91440" lvl="0" indent="-101600" algn="l" rtl="0">
              <a:lnSpc>
                <a:spcPct val="110000"/>
              </a:lnSpc>
              <a:spcBef>
                <a:spcPts val="1400"/>
              </a:spcBef>
              <a:spcAft>
                <a:spcPts val="0"/>
              </a:spcAft>
              <a:buSzPts val="1600"/>
              <a:buFont typeface="Noto Sans Symbols"/>
              <a:buChar char="⮚"/>
            </a:pPr>
            <a:r>
              <a:rPr lang="en-US" sz="1600" b="0" i="0">
                <a:solidFill>
                  <a:srgbClr val="2E2E2E"/>
                </a:solidFill>
              </a:rPr>
              <a:t> Visit </a:t>
            </a:r>
            <a:r>
              <a:rPr lang="en-US" sz="1600" b="1" i="0" u="sng" strike="noStrike">
                <a:solidFill>
                  <a:srgbClr val="136BA9"/>
                </a:solidFill>
                <a:hlinkClick r:id="rId3">
                  <a:extLst>
                    <a:ext uri="{A12FA001-AC4F-418D-AE19-62706E023703}">
                      <ahyp:hlinkClr xmlns:ahyp="http://schemas.microsoft.com/office/drawing/2018/hyperlinkcolor" val="tx"/>
                    </a:ext>
                  </a:extLst>
                </a:hlinkClick>
              </a:rPr>
              <a:t>Developmental Services Ontario</a:t>
            </a:r>
            <a:r>
              <a:rPr lang="en-US" sz="1600" b="0" i="0">
                <a:solidFill>
                  <a:srgbClr val="2E2E2E"/>
                </a:solidFill>
              </a:rPr>
              <a:t> for information. </a:t>
            </a:r>
            <a:endParaRPr/>
          </a:p>
          <a:p>
            <a:pPr marL="91440" lvl="0" indent="0" algn="l" rtl="0">
              <a:lnSpc>
                <a:spcPct val="110000"/>
              </a:lnSpc>
              <a:spcBef>
                <a:spcPts val="1400"/>
              </a:spcBef>
              <a:spcAft>
                <a:spcPts val="0"/>
              </a:spcAft>
              <a:buSzPts val="1900"/>
              <a:buNone/>
            </a:pPr>
            <a:endParaRPr/>
          </a:p>
        </p:txBody>
      </p:sp>
      <p:sp>
        <p:nvSpPr>
          <p:cNvPr id="215" name="Google Shape;215;p25"/>
          <p:cNvSpPr/>
          <p:nvPr/>
        </p:nvSpPr>
        <p:spPr>
          <a:xfrm>
            <a:off x="0" y="6400800"/>
            <a:ext cx="12192000"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363876"/>
            </a:gs>
            <a:gs pos="86000">
              <a:schemeClr val="dk1"/>
            </a:gs>
            <a:gs pos="100000">
              <a:schemeClr val="dk1"/>
            </a:gs>
          </a:gsLst>
          <a:lin ang="16200000" scaled="0"/>
        </a:gradFill>
        <a:effectLst/>
      </p:bgPr>
    </p:bg>
    <p:spTree>
      <p:nvGrpSpPr>
        <p:cNvPr id="1" name="Shape 219"/>
        <p:cNvGrpSpPr/>
        <p:nvPr/>
      </p:nvGrpSpPr>
      <p:grpSpPr>
        <a:xfrm>
          <a:off x="0" y="0"/>
          <a:ext cx="0" cy="0"/>
          <a:chOff x="0" y="0"/>
          <a:chExt cx="0" cy="0"/>
        </a:xfrm>
      </p:grpSpPr>
      <p:sp>
        <p:nvSpPr>
          <p:cNvPr id="220" name="Google Shape;220;p26"/>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1" name="Google Shape;221;p26"/>
          <p:cNvCxnSpPr/>
          <p:nvPr/>
        </p:nvCxnSpPr>
        <p:spPr>
          <a:xfrm>
            <a:off x="1207658" y="4474741"/>
            <a:ext cx="9875520" cy="0"/>
          </a:xfrm>
          <a:prstGeom prst="straightConnector1">
            <a:avLst/>
          </a:prstGeom>
          <a:noFill/>
          <a:ln w="12700" cap="flat" cmpd="sng">
            <a:solidFill>
              <a:srgbClr val="FEFEFE"/>
            </a:solidFill>
            <a:prstDash val="solid"/>
            <a:round/>
            <a:headEnd type="none" w="sm" len="sm"/>
            <a:tailEnd type="none" w="sm" len="sm"/>
          </a:ln>
        </p:spPr>
      </p:cxnSp>
      <p:sp>
        <p:nvSpPr>
          <p:cNvPr id="222" name="Google Shape;222;p26"/>
          <p:cNvSpPr/>
          <p:nvPr/>
        </p:nvSpPr>
        <p:spPr>
          <a:xfrm>
            <a:off x="0" y="0"/>
            <a:ext cx="12188952" cy="6858000"/>
          </a:xfrm>
          <a:prstGeom prst="rect">
            <a:avLst/>
          </a:prstGeom>
          <a:gradFill>
            <a:gsLst>
              <a:gs pos="0">
                <a:srgbClr val="363876"/>
              </a:gs>
              <a:gs pos="86000">
                <a:schemeClr val="dk1"/>
              </a:gs>
              <a:gs pos="100000">
                <a:schemeClr val="dk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23" name="Google Shape;223;p26"/>
          <p:cNvSpPr txBox="1">
            <a:spLocks noGrp="1"/>
          </p:cNvSpPr>
          <p:nvPr>
            <p:ph type="title"/>
          </p:nvPr>
        </p:nvSpPr>
        <p:spPr>
          <a:xfrm>
            <a:off x="965201" y="643467"/>
            <a:ext cx="6255026" cy="5054008"/>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FEFEFE"/>
              </a:buClr>
              <a:buSzPts val="8000"/>
              <a:buFont typeface="Bookman Old Style"/>
              <a:buNone/>
            </a:pPr>
            <a:r>
              <a:rPr lang="en-US" sz="8000" dirty="0"/>
              <a:t>Thoughts</a:t>
            </a:r>
            <a:r>
              <a:rPr lang="en-US" sz="8000" dirty="0">
                <a:solidFill>
                  <a:srgbClr val="FEFEFE"/>
                </a:solidFill>
              </a:rPr>
              <a:t>?</a:t>
            </a:r>
            <a:endParaRPr dirty="0"/>
          </a:p>
        </p:txBody>
      </p:sp>
      <p:cxnSp>
        <p:nvCxnSpPr>
          <p:cNvPr id="224" name="Google Shape;224;p26"/>
          <p:cNvCxnSpPr/>
          <p:nvPr/>
        </p:nvCxnSpPr>
        <p:spPr>
          <a:xfrm>
            <a:off x="7534656" y="1391367"/>
            <a:ext cx="0" cy="3558208"/>
          </a:xfrm>
          <a:prstGeom prst="straightConnector1">
            <a:avLst/>
          </a:prstGeom>
          <a:noFill/>
          <a:ln w="12700" cap="flat" cmpd="sng">
            <a:solidFill>
              <a:srgbClr val="FEFEFE"/>
            </a:solidFill>
            <a:prstDash val="solid"/>
            <a:round/>
            <a:headEnd type="none" w="sm" len="sm"/>
            <a:tailEnd type="none" w="sm" len="sm"/>
          </a:ln>
        </p:spPr>
      </p:cxnSp>
      <p:sp>
        <p:nvSpPr>
          <p:cNvPr id="225" name="Google Shape;225;p26"/>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DB52AAE4-937F-482C-AB2F-5573C6D78EB9}"/>
              </a:ext>
            </a:extLst>
          </p:cNvPr>
          <p:cNvSpPr txBox="1"/>
          <p:nvPr/>
        </p:nvSpPr>
        <p:spPr>
          <a:xfrm>
            <a:off x="7993676" y="2644170"/>
            <a:ext cx="3736256" cy="1569660"/>
          </a:xfrm>
          <a:prstGeom prst="rect">
            <a:avLst/>
          </a:prstGeom>
          <a:noFill/>
        </p:spPr>
        <p:txBody>
          <a:bodyPr wrap="square" rtlCol="0">
            <a:spAutoFit/>
          </a:bodyPr>
          <a:lstStyle/>
          <a:p>
            <a:r>
              <a:rPr lang="en-US" sz="1600" dirty="0">
                <a:solidFill>
                  <a:schemeClr val="bg1"/>
                </a:solidFill>
              </a:rPr>
              <a:t>What are your thoughts on community living? Do you think it is beneficial? Why or why not? </a:t>
            </a:r>
          </a:p>
          <a:p>
            <a:endParaRPr lang="en-US" sz="1600" dirty="0">
              <a:solidFill>
                <a:schemeClr val="bg1"/>
              </a:solidFill>
            </a:endParaRPr>
          </a:p>
          <a:p>
            <a:r>
              <a:rPr lang="en-US" sz="1600" dirty="0">
                <a:solidFill>
                  <a:schemeClr val="bg1"/>
                </a:solidFill>
              </a:rPr>
              <a:t>Post your answers in the appropriate forum.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29"/>
        <p:cNvGrpSpPr/>
        <p:nvPr/>
      </p:nvGrpSpPr>
      <p:grpSpPr>
        <a:xfrm>
          <a:off x="0" y="0"/>
          <a:ext cx="0" cy="0"/>
          <a:chOff x="0" y="0"/>
          <a:chExt cx="0" cy="0"/>
        </a:xfrm>
      </p:grpSpPr>
      <p:sp>
        <p:nvSpPr>
          <p:cNvPr id="230" name="Google Shape;230;p27"/>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1" name="Google Shape;231;p27"/>
          <p:cNvCxnSpPr/>
          <p:nvPr/>
        </p:nvCxnSpPr>
        <p:spPr>
          <a:xfrm>
            <a:off x="1207658" y="4474741"/>
            <a:ext cx="9875520" cy="0"/>
          </a:xfrm>
          <a:prstGeom prst="straightConnector1">
            <a:avLst/>
          </a:prstGeom>
          <a:noFill/>
          <a:ln w="12700" cap="flat" cmpd="sng">
            <a:solidFill>
              <a:srgbClr val="FEFEFE"/>
            </a:solidFill>
            <a:prstDash val="solid"/>
            <a:round/>
            <a:headEnd type="none" w="sm" len="sm"/>
            <a:tailEnd type="none" w="sm" len="sm"/>
          </a:ln>
        </p:spPr>
      </p:cxnSp>
      <p:sp>
        <p:nvSpPr>
          <p:cNvPr id="232" name="Google Shape;232;p27"/>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pic>
        <p:nvPicPr>
          <p:cNvPr id="233" name="Google Shape;233;p27" descr="A room of colourful chairs"/>
          <p:cNvPicPr preferRelativeResize="0"/>
          <p:nvPr/>
        </p:nvPicPr>
        <p:blipFill rotWithShape="1">
          <a:blip r:embed="rId3">
            <a:alphaModFix/>
          </a:blip>
          <a:srcRect t="184" b="15547"/>
          <a:stretch/>
        </p:blipFill>
        <p:spPr>
          <a:xfrm>
            <a:off x="-1" y="10"/>
            <a:ext cx="12191999" cy="6857990"/>
          </a:xfrm>
          <a:prstGeom prst="rect">
            <a:avLst/>
          </a:prstGeom>
          <a:noFill/>
          <a:ln>
            <a:noFill/>
          </a:ln>
        </p:spPr>
      </p:pic>
      <p:sp>
        <p:nvSpPr>
          <p:cNvPr id="234" name="Google Shape;234;p27"/>
          <p:cNvSpPr/>
          <p:nvPr/>
        </p:nvSpPr>
        <p:spPr>
          <a:xfrm>
            <a:off x="-1" y="3118982"/>
            <a:ext cx="7537704" cy="2462668"/>
          </a:xfrm>
          <a:prstGeom prst="rect">
            <a:avLst/>
          </a:prstGeom>
          <a:solidFill>
            <a:schemeClr val="dk1">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35" name="Google Shape;235;p27"/>
          <p:cNvSpPr txBox="1">
            <a:spLocks noGrp="1"/>
          </p:cNvSpPr>
          <p:nvPr>
            <p:ph type="title"/>
          </p:nvPr>
        </p:nvSpPr>
        <p:spPr>
          <a:xfrm>
            <a:off x="735791" y="3331444"/>
            <a:ext cx="6470692" cy="122930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5400"/>
              <a:buFont typeface="Bookman Old Style"/>
              <a:buNone/>
            </a:pPr>
            <a:r>
              <a:rPr lang="en-US" sz="5400">
                <a:solidFill>
                  <a:schemeClr val="lt1"/>
                </a:solidFill>
              </a:rPr>
              <a:t>University</a:t>
            </a:r>
            <a:endParaRPr/>
          </a:p>
        </p:txBody>
      </p:sp>
      <p:cxnSp>
        <p:nvCxnSpPr>
          <p:cNvPr id="236" name="Google Shape;236;p27"/>
          <p:cNvCxnSpPr/>
          <p:nvPr/>
        </p:nvCxnSpPr>
        <p:spPr>
          <a:xfrm>
            <a:off x="772429" y="4641183"/>
            <a:ext cx="6309360" cy="0"/>
          </a:xfrm>
          <a:prstGeom prst="straightConnector1">
            <a:avLst/>
          </a:prstGeom>
          <a:noFill/>
          <a:ln w="19050" cap="flat" cmpd="sng">
            <a:solidFill>
              <a:schemeClr val="accent1">
                <a:alpha val="89803"/>
              </a:schemeClr>
            </a:solidFill>
            <a:prstDash val="solid"/>
            <a:round/>
            <a:headEnd type="none" w="sm" len="sm"/>
            <a:tailEnd type="none" w="sm" len="sm"/>
          </a:ln>
        </p:spPr>
      </p:cxnSp>
      <p:sp>
        <p:nvSpPr>
          <p:cNvPr id="237" name="Google Shape;237;p27"/>
          <p:cNvSpPr/>
          <p:nvPr/>
        </p:nvSpPr>
        <p:spPr>
          <a:xfrm>
            <a:off x="1" y="6400800"/>
            <a:ext cx="12192000" cy="457200"/>
          </a:xfrm>
          <a:prstGeom prst="rect">
            <a:avLst/>
          </a:prstGeom>
          <a:solidFill>
            <a:srgbClr val="262626">
              <a:alpha val="9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1"/>
        <p:cNvGrpSpPr/>
        <p:nvPr/>
      </p:nvGrpSpPr>
      <p:grpSpPr>
        <a:xfrm>
          <a:off x="0" y="0"/>
          <a:ext cx="0" cy="0"/>
          <a:chOff x="0" y="0"/>
          <a:chExt cx="0" cy="0"/>
        </a:xfrm>
      </p:grpSpPr>
      <p:sp>
        <p:nvSpPr>
          <p:cNvPr id="242" name="Google Shape;242;p28"/>
          <p:cNvSpPr/>
          <p:nvPr/>
        </p:nvSpPr>
        <p:spPr>
          <a:xfrm>
            <a:off x="1507"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43" name="Google Shape;243;p28"/>
          <p:cNvSpPr/>
          <p:nvPr/>
        </p:nvSpPr>
        <p:spPr>
          <a:xfrm>
            <a:off x="1507" y="0"/>
            <a:ext cx="12188952" cy="190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700"/>
              <a:buFont typeface="Bookman Old Style"/>
              <a:buNone/>
            </a:pPr>
            <a:r>
              <a:rPr lang="en-US">
                <a:solidFill>
                  <a:srgbClr val="FFFFFF"/>
                </a:solidFill>
              </a:rPr>
              <a:t>University Details</a:t>
            </a:r>
            <a:endParaRPr>
              <a:solidFill>
                <a:srgbClr val="FFFFFF"/>
              </a:solidFill>
            </a:endParaRPr>
          </a:p>
        </p:txBody>
      </p:sp>
      <p:sp>
        <p:nvSpPr>
          <p:cNvPr id="245" name="Google Shape;245;p28"/>
          <p:cNvSpPr txBox="1">
            <a:spLocks noGrp="1"/>
          </p:cNvSpPr>
          <p:nvPr>
            <p:ph type="body" idx="1"/>
          </p:nvPr>
        </p:nvSpPr>
        <p:spPr>
          <a:xfrm>
            <a:off x="1096963" y="2675694"/>
            <a:ext cx="10058400" cy="3193294"/>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Noto Sans Symbols"/>
              <a:buChar char="⮚"/>
            </a:pPr>
            <a:r>
              <a:rPr lang="en-US" b="0" i="0" dirty="0"/>
              <a:t> To attend university, students must attain their Ontario Secondary School Diploma and 6 of their grade 12 courses must be at the University or University/College Level. </a:t>
            </a:r>
            <a:endParaRPr dirty="0"/>
          </a:p>
          <a:p>
            <a:pPr marL="91440" lvl="0" indent="-120650" algn="l" rtl="0">
              <a:lnSpc>
                <a:spcPct val="110000"/>
              </a:lnSpc>
              <a:spcBef>
                <a:spcPts val="1400"/>
              </a:spcBef>
              <a:spcAft>
                <a:spcPts val="0"/>
              </a:spcAft>
              <a:buSzPts val="1900"/>
              <a:buFont typeface="Noto Sans Symbols"/>
              <a:buChar char="⮚"/>
            </a:pPr>
            <a:r>
              <a:rPr lang="en-US" b="0" i="0" dirty="0"/>
              <a:t> There are 21 universities in Ontario, offering professional programs in a variety of fields. Universities offer three and four year undergraduate degrees. </a:t>
            </a:r>
            <a:endParaRPr dirty="0"/>
          </a:p>
          <a:p>
            <a:pPr marL="91440" lvl="0" indent="-120650" algn="l" rtl="0">
              <a:lnSpc>
                <a:spcPct val="110000"/>
              </a:lnSpc>
              <a:spcBef>
                <a:spcPts val="1400"/>
              </a:spcBef>
              <a:spcAft>
                <a:spcPts val="0"/>
              </a:spcAft>
              <a:buSzPts val="1900"/>
              <a:buFont typeface="Noto Sans Symbols"/>
              <a:buChar char="⮚"/>
            </a:pPr>
            <a:r>
              <a:rPr lang="en-US" dirty="0"/>
              <a:t> </a:t>
            </a:r>
            <a:r>
              <a:rPr lang="en-US" b="0" i="0" dirty="0"/>
              <a:t>For specific information about programs, visit </a:t>
            </a:r>
            <a:r>
              <a:rPr lang="en-US" b="0" i="0" dirty="0">
                <a:hlinkClick r:id="rId3"/>
              </a:rPr>
              <a:t>https://www.ouac.on.ca/</a:t>
            </a:r>
            <a:r>
              <a:rPr lang="en-US" b="0" i="0" dirty="0"/>
              <a:t> and/or a specific university website</a:t>
            </a:r>
            <a:endParaRPr dirty="0">
              <a:latin typeface="Calibri"/>
              <a:ea typeface="Calibri"/>
              <a:cs typeface="Calibri"/>
              <a:sym typeface="Calibri"/>
            </a:endParaRPr>
          </a:p>
        </p:txBody>
      </p:sp>
      <p:sp>
        <p:nvSpPr>
          <p:cNvPr id="246" name="Google Shape;246;p28"/>
          <p:cNvSpPr/>
          <p:nvPr/>
        </p:nvSpPr>
        <p:spPr>
          <a:xfrm>
            <a:off x="0" y="6400800"/>
            <a:ext cx="12192000"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363876"/>
            </a:gs>
            <a:gs pos="86000">
              <a:schemeClr val="dk1"/>
            </a:gs>
            <a:gs pos="100000">
              <a:schemeClr val="dk1"/>
            </a:gs>
          </a:gsLst>
          <a:lin ang="16200000" scaled="0"/>
        </a:gradFill>
        <a:effectLst/>
      </p:bgPr>
    </p:bg>
    <p:spTree>
      <p:nvGrpSpPr>
        <p:cNvPr id="1" name="Shape 250"/>
        <p:cNvGrpSpPr/>
        <p:nvPr/>
      </p:nvGrpSpPr>
      <p:grpSpPr>
        <a:xfrm>
          <a:off x="0" y="0"/>
          <a:ext cx="0" cy="0"/>
          <a:chOff x="0" y="0"/>
          <a:chExt cx="0" cy="0"/>
        </a:xfrm>
      </p:grpSpPr>
      <p:sp>
        <p:nvSpPr>
          <p:cNvPr id="251" name="Google Shape;251;p29"/>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2" name="Google Shape;252;p29"/>
          <p:cNvCxnSpPr/>
          <p:nvPr/>
        </p:nvCxnSpPr>
        <p:spPr>
          <a:xfrm>
            <a:off x="1207658" y="4474741"/>
            <a:ext cx="9875520" cy="0"/>
          </a:xfrm>
          <a:prstGeom prst="straightConnector1">
            <a:avLst/>
          </a:prstGeom>
          <a:noFill/>
          <a:ln w="12700" cap="flat" cmpd="sng">
            <a:solidFill>
              <a:srgbClr val="FEFEFE"/>
            </a:solidFill>
            <a:prstDash val="solid"/>
            <a:round/>
            <a:headEnd type="none" w="sm" len="sm"/>
            <a:tailEnd type="none" w="sm" len="sm"/>
          </a:ln>
        </p:spPr>
      </p:cxnSp>
      <p:sp>
        <p:nvSpPr>
          <p:cNvPr id="253" name="Google Shape;253;p29"/>
          <p:cNvSpPr/>
          <p:nvPr/>
        </p:nvSpPr>
        <p:spPr>
          <a:xfrm>
            <a:off x="0" y="0"/>
            <a:ext cx="12188952" cy="6858000"/>
          </a:xfrm>
          <a:prstGeom prst="rect">
            <a:avLst/>
          </a:prstGeom>
          <a:gradFill>
            <a:gsLst>
              <a:gs pos="0">
                <a:srgbClr val="363876"/>
              </a:gs>
              <a:gs pos="86000">
                <a:schemeClr val="dk1"/>
              </a:gs>
              <a:gs pos="100000">
                <a:schemeClr val="dk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54" name="Google Shape;254;p29"/>
          <p:cNvSpPr txBox="1">
            <a:spLocks noGrp="1"/>
          </p:cNvSpPr>
          <p:nvPr>
            <p:ph type="title"/>
          </p:nvPr>
        </p:nvSpPr>
        <p:spPr>
          <a:xfrm>
            <a:off x="965201" y="643467"/>
            <a:ext cx="6255026" cy="5054008"/>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FEFEFE"/>
              </a:buClr>
              <a:buSzPts val="8000"/>
              <a:buFont typeface="Bookman Old Style"/>
              <a:buNone/>
            </a:pPr>
            <a:r>
              <a:rPr lang="en-US" sz="8000" dirty="0">
                <a:solidFill>
                  <a:srgbClr val="FEFEFE"/>
                </a:solidFill>
              </a:rPr>
              <a:t>Examples</a:t>
            </a:r>
            <a:endParaRPr dirty="0"/>
          </a:p>
        </p:txBody>
      </p:sp>
      <p:cxnSp>
        <p:nvCxnSpPr>
          <p:cNvPr id="255" name="Google Shape;255;p29"/>
          <p:cNvCxnSpPr/>
          <p:nvPr/>
        </p:nvCxnSpPr>
        <p:spPr>
          <a:xfrm>
            <a:off x="7534656" y="1391367"/>
            <a:ext cx="0" cy="3558208"/>
          </a:xfrm>
          <a:prstGeom prst="straightConnector1">
            <a:avLst/>
          </a:prstGeom>
          <a:noFill/>
          <a:ln w="12700" cap="flat" cmpd="sng">
            <a:solidFill>
              <a:srgbClr val="FEFEFE"/>
            </a:solidFill>
            <a:prstDash val="solid"/>
            <a:round/>
            <a:headEnd type="none" w="sm" len="sm"/>
            <a:tailEnd type="none" w="sm" len="sm"/>
          </a:ln>
        </p:spPr>
      </p:cxnSp>
      <p:sp>
        <p:nvSpPr>
          <p:cNvPr id="256" name="Google Shape;256;p29"/>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DD0CF8F9-95D7-4C5F-8F9E-CA2D92BD8E52}"/>
              </a:ext>
            </a:extLst>
          </p:cNvPr>
          <p:cNvSpPr txBox="1"/>
          <p:nvPr/>
        </p:nvSpPr>
        <p:spPr>
          <a:xfrm>
            <a:off x="7987851" y="2659558"/>
            <a:ext cx="3433476" cy="1538883"/>
          </a:xfrm>
          <a:prstGeom prst="rect">
            <a:avLst/>
          </a:prstGeom>
          <a:noFill/>
        </p:spPr>
        <p:txBody>
          <a:bodyPr wrap="square" rtlCol="0">
            <a:spAutoFit/>
          </a:bodyPr>
          <a:lstStyle/>
          <a:p>
            <a:r>
              <a:rPr lang="en-US" sz="1600" dirty="0">
                <a:solidFill>
                  <a:schemeClr val="bg1"/>
                </a:solidFill>
              </a:rPr>
              <a:t>Choose three universities that you think might be a good place for you to study. </a:t>
            </a:r>
          </a:p>
          <a:p>
            <a:endParaRPr lang="en-US" sz="1600" dirty="0">
              <a:solidFill>
                <a:schemeClr val="bg1"/>
              </a:solidFill>
            </a:endParaRPr>
          </a:p>
          <a:p>
            <a:r>
              <a:rPr lang="en-US" sz="1600" dirty="0">
                <a:solidFill>
                  <a:schemeClr val="bg1"/>
                </a:solidFill>
              </a:rPr>
              <a:t>Post in the appropriate forum. </a:t>
            </a:r>
          </a:p>
          <a:p>
            <a:endParaRPr lang="en-US"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60"/>
        <p:cNvGrpSpPr/>
        <p:nvPr/>
      </p:nvGrpSpPr>
      <p:grpSpPr>
        <a:xfrm>
          <a:off x="0" y="0"/>
          <a:ext cx="0" cy="0"/>
          <a:chOff x="0" y="0"/>
          <a:chExt cx="0" cy="0"/>
        </a:xfrm>
      </p:grpSpPr>
      <p:sp>
        <p:nvSpPr>
          <p:cNvPr id="261" name="Google Shape;261;p30"/>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2" name="Google Shape;262;p30"/>
          <p:cNvCxnSpPr/>
          <p:nvPr/>
        </p:nvCxnSpPr>
        <p:spPr>
          <a:xfrm>
            <a:off x="1207658" y="4474741"/>
            <a:ext cx="9875520" cy="0"/>
          </a:xfrm>
          <a:prstGeom prst="straightConnector1">
            <a:avLst/>
          </a:prstGeom>
          <a:noFill/>
          <a:ln w="12700" cap="flat" cmpd="sng">
            <a:solidFill>
              <a:srgbClr val="FEFEFE"/>
            </a:solidFill>
            <a:prstDash val="solid"/>
            <a:round/>
            <a:headEnd type="none" w="sm" len="sm"/>
            <a:tailEnd type="none" w="sm" len="sm"/>
          </a:ln>
        </p:spPr>
      </p:cxnSp>
      <p:sp>
        <p:nvSpPr>
          <p:cNvPr id="263" name="Google Shape;263;p30"/>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pic>
        <p:nvPicPr>
          <p:cNvPr id="264" name="Google Shape;264;p30" descr="Working space background"/>
          <p:cNvPicPr preferRelativeResize="0"/>
          <p:nvPr/>
        </p:nvPicPr>
        <p:blipFill rotWithShape="1">
          <a:blip r:embed="rId3">
            <a:alphaModFix/>
          </a:blip>
          <a:srcRect t="5742" b="9986"/>
          <a:stretch/>
        </p:blipFill>
        <p:spPr>
          <a:xfrm>
            <a:off x="-1" y="10"/>
            <a:ext cx="12191999" cy="6857990"/>
          </a:xfrm>
          <a:prstGeom prst="rect">
            <a:avLst/>
          </a:prstGeom>
          <a:noFill/>
          <a:ln>
            <a:noFill/>
          </a:ln>
        </p:spPr>
      </p:pic>
      <p:sp>
        <p:nvSpPr>
          <p:cNvPr id="265" name="Google Shape;265;p30"/>
          <p:cNvSpPr/>
          <p:nvPr/>
        </p:nvSpPr>
        <p:spPr>
          <a:xfrm>
            <a:off x="-1" y="3118982"/>
            <a:ext cx="7537704" cy="2462668"/>
          </a:xfrm>
          <a:prstGeom prst="rect">
            <a:avLst/>
          </a:prstGeom>
          <a:solidFill>
            <a:schemeClr val="dk1">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66" name="Google Shape;266;p30"/>
          <p:cNvSpPr txBox="1">
            <a:spLocks noGrp="1"/>
          </p:cNvSpPr>
          <p:nvPr>
            <p:ph type="title"/>
          </p:nvPr>
        </p:nvSpPr>
        <p:spPr>
          <a:xfrm>
            <a:off x="735791" y="3331444"/>
            <a:ext cx="6470692" cy="122930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5400"/>
              <a:buFont typeface="Bookman Old Style"/>
              <a:buNone/>
            </a:pPr>
            <a:r>
              <a:rPr lang="en-US" sz="5400">
                <a:solidFill>
                  <a:schemeClr val="lt1"/>
                </a:solidFill>
              </a:rPr>
              <a:t>Workplace</a:t>
            </a:r>
            <a:endParaRPr/>
          </a:p>
        </p:txBody>
      </p:sp>
      <p:cxnSp>
        <p:nvCxnSpPr>
          <p:cNvPr id="267" name="Google Shape;267;p30"/>
          <p:cNvCxnSpPr/>
          <p:nvPr/>
        </p:nvCxnSpPr>
        <p:spPr>
          <a:xfrm>
            <a:off x="772429" y="4641183"/>
            <a:ext cx="6309360" cy="0"/>
          </a:xfrm>
          <a:prstGeom prst="straightConnector1">
            <a:avLst/>
          </a:prstGeom>
          <a:noFill/>
          <a:ln w="19050" cap="flat" cmpd="sng">
            <a:solidFill>
              <a:schemeClr val="accent1">
                <a:alpha val="89803"/>
              </a:schemeClr>
            </a:solidFill>
            <a:prstDash val="solid"/>
            <a:round/>
            <a:headEnd type="none" w="sm" len="sm"/>
            <a:tailEnd type="none" w="sm" len="sm"/>
          </a:ln>
        </p:spPr>
      </p:cxnSp>
      <p:sp>
        <p:nvSpPr>
          <p:cNvPr id="268" name="Google Shape;268;p30"/>
          <p:cNvSpPr/>
          <p:nvPr/>
        </p:nvSpPr>
        <p:spPr>
          <a:xfrm>
            <a:off x="1" y="6400800"/>
            <a:ext cx="12192000" cy="457200"/>
          </a:xfrm>
          <a:prstGeom prst="rect">
            <a:avLst/>
          </a:prstGeom>
          <a:solidFill>
            <a:srgbClr val="262626">
              <a:alpha val="9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2"/>
        <p:cNvGrpSpPr/>
        <p:nvPr/>
      </p:nvGrpSpPr>
      <p:grpSpPr>
        <a:xfrm>
          <a:off x="0" y="0"/>
          <a:ext cx="0" cy="0"/>
          <a:chOff x="0" y="0"/>
          <a:chExt cx="0" cy="0"/>
        </a:xfrm>
      </p:grpSpPr>
      <p:sp>
        <p:nvSpPr>
          <p:cNvPr id="273" name="Google Shape;273;p31"/>
          <p:cNvSpPr/>
          <p:nvPr/>
        </p:nvSpPr>
        <p:spPr>
          <a:xfrm>
            <a:off x="1507"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74" name="Google Shape;274;p31"/>
          <p:cNvSpPr/>
          <p:nvPr/>
        </p:nvSpPr>
        <p:spPr>
          <a:xfrm>
            <a:off x="1507" y="0"/>
            <a:ext cx="12188952" cy="190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700"/>
              <a:buFont typeface="Bookman Old Style"/>
              <a:buNone/>
            </a:pPr>
            <a:r>
              <a:rPr lang="en-US">
                <a:solidFill>
                  <a:srgbClr val="FFFFFF"/>
                </a:solidFill>
              </a:rPr>
              <a:t>Workplace Details</a:t>
            </a:r>
            <a:endParaRPr>
              <a:solidFill>
                <a:srgbClr val="FFFFFF"/>
              </a:solidFill>
            </a:endParaRPr>
          </a:p>
        </p:txBody>
      </p:sp>
      <p:sp>
        <p:nvSpPr>
          <p:cNvPr id="276" name="Google Shape;276;p31"/>
          <p:cNvSpPr txBox="1">
            <a:spLocks noGrp="1"/>
          </p:cNvSpPr>
          <p:nvPr>
            <p:ph type="body" idx="1"/>
          </p:nvPr>
        </p:nvSpPr>
        <p:spPr>
          <a:xfrm>
            <a:off x="1096963" y="2675694"/>
            <a:ext cx="10058400" cy="3193294"/>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Noto Sans Symbols"/>
              <a:buChar char="⮚"/>
            </a:pPr>
            <a:r>
              <a:rPr lang="en-US" b="0" i="0" dirty="0"/>
              <a:t> The goal of all students is to find employment that is fulfilling and of service to society. There are many ways to get to the world of work and one of the ways is through an entry-level job. </a:t>
            </a:r>
            <a:endParaRPr dirty="0"/>
          </a:p>
          <a:p>
            <a:pPr marL="91440" lvl="0" indent="-120650" algn="l" rtl="0">
              <a:lnSpc>
                <a:spcPct val="110000"/>
              </a:lnSpc>
              <a:spcBef>
                <a:spcPts val="1400"/>
              </a:spcBef>
              <a:spcAft>
                <a:spcPts val="0"/>
              </a:spcAft>
              <a:buSzPts val="1900"/>
              <a:buFont typeface="Noto Sans Symbols"/>
              <a:buChar char="⮚"/>
            </a:pPr>
            <a:r>
              <a:rPr lang="en-US" dirty="0"/>
              <a:t> </a:t>
            </a:r>
            <a:r>
              <a:rPr lang="en-US" b="0" i="0" dirty="0"/>
              <a:t>Students will find information regarding the availability of entry-level jobs in their guidance department at high school. A number of organizations exist that help assist students to find employment after high school. An important organization is Employment Ontario.</a:t>
            </a:r>
            <a:endParaRPr dirty="0"/>
          </a:p>
          <a:p>
            <a:pPr marL="91440" lvl="0" indent="-120650" algn="l" rtl="0">
              <a:lnSpc>
                <a:spcPct val="110000"/>
              </a:lnSpc>
              <a:spcBef>
                <a:spcPts val="1400"/>
              </a:spcBef>
              <a:spcAft>
                <a:spcPts val="0"/>
              </a:spcAft>
              <a:buSzPts val="1900"/>
              <a:buFont typeface="Noto Sans Symbols"/>
              <a:buChar char="⮚"/>
            </a:pPr>
            <a:r>
              <a:rPr lang="en-US" b="0" i="0" dirty="0"/>
              <a:t> Visit </a:t>
            </a:r>
            <a:r>
              <a:rPr lang="en-US" b="1" i="0" u="sng" strike="noStrike" dirty="0">
                <a:solidFill>
                  <a:srgbClr val="00B0F0"/>
                </a:solidFill>
                <a:hlinkClick r:id="rId3">
                  <a:extLst>
                    <a:ext uri="{A12FA001-AC4F-418D-AE19-62706E023703}">
                      <ahyp:hlinkClr xmlns:ahyp="http://schemas.microsoft.com/office/drawing/2018/hyperlinkcolor" val="tx"/>
                    </a:ext>
                  </a:extLst>
                </a:hlinkClick>
              </a:rPr>
              <a:t>Employment </a:t>
            </a:r>
            <a:r>
              <a:rPr lang="en-US" b="1" i="0" u="sng" strike="noStrike" dirty="0">
                <a:solidFill>
                  <a:srgbClr val="00B0F0"/>
                </a:solidFill>
              </a:rPr>
              <a:t>Ontario</a:t>
            </a:r>
            <a:r>
              <a:rPr lang="en-US" b="0" i="0" dirty="0">
                <a:solidFill>
                  <a:srgbClr val="00B0F0"/>
                </a:solidFill>
              </a:rPr>
              <a:t> </a:t>
            </a:r>
            <a:r>
              <a:rPr lang="en-US" b="0" i="0" dirty="0"/>
              <a:t>for specific information about programs.</a:t>
            </a:r>
            <a:endParaRPr dirty="0"/>
          </a:p>
          <a:p>
            <a:pPr marL="91440" lvl="0" indent="0" algn="l" rtl="0">
              <a:lnSpc>
                <a:spcPct val="110000"/>
              </a:lnSpc>
              <a:spcBef>
                <a:spcPts val="1400"/>
              </a:spcBef>
              <a:spcAft>
                <a:spcPts val="0"/>
              </a:spcAft>
              <a:buSzPts val="1900"/>
              <a:buNone/>
            </a:pPr>
            <a:endParaRPr dirty="0"/>
          </a:p>
        </p:txBody>
      </p:sp>
      <p:sp>
        <p:nvSpPr>
          <p:cNvPr id="277" name="Google Shape;277;p31"/>
          <p:cNvSpPr/>
          <p:nvPr/>
        </p:nvSpPr>
        <p:spPr>
          <a:xfrm>
            <a:off x="0" y="6400800"/>
            <a:ext cx="12192000"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363876"/>
            </a:gs>
            <a:gs pos="86000">
              <a:schemeClr val="dk1"/>
            </a:gs>
            <a:gs pos="100000">
              <a:schemeClr val="dk1"/>
            </a:gs>
          </a:gsLst>
          <a:lin ang="16200000" scaled="0"/>
        </a:gradFill>
        <a:effectLst/>
      </p:bgPr>
    </p:bg>
    <p:spTree>
      <p:nvGrpSpPr>
        <p:cNvPr id="1" name="Shape 281"/>
        <p:cNvGrpSpPr/>
        <p:nvPr/>
      </p:nvGrpSpPr>
      <p:grpSpPr>
        <a:xfrm>
          <a:off x="0" y="0"/>
          <a:ext cx="0" cy="0"/>
          <a:chOff x="0" y="0"/>
          <a:chExt cx="0" cy="0"/>
        </a:xfrm>
      </p:grpSpPr>
      <p:sp>
        <p:nvSpPr>
          <p:cNvPr id="282" name="Google Shape;282;p32"/>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3" name="Google Shape;283;p32"/>
          <p:cNvCxnSpPr/>
          <p:nvPr/>
        </p:nvCxnSpPr>
        <p:spPr>
          <a:xfrm>
            <a:off x="1207658" y="4474741"/>
            <a:ext cx="9875520" cy="0"/>
          </a:xfrm>
          <a:prstGeom prst="straightConnector1">
            <a:avLst/>
          </a:prstGeom>
          <a:noFill/>
          <a:ln w="12700" cap="flat" cmpd="sng">
            <a:solidFill>
              <a:srgbClr val="FEFEFE"/>
            </a:solidFill>
            <a:prstDash val="solid"/>
            <a:round/>
            <a:headEnd type="none" w="sm" len="sm"/>
            <a:tailEnd type="none" w="sm" len="sm"/>
          </a:ln>
        </p:spPr>
      </p:cxnSp>
      <p:sp>
        <p:nvSpPr>
          <p:cNvPr id="284" name="Google Shape;284;p32"/>
          <p:cNvSpPr/>
          <p:nvPr/>
        </p:nvSpPr>
        <p:spPr>
          <a:xfrm>
            <a:off x="0" y="0"/>
            <a:ext cx="12188952" cy="6858000"/>
          </a:xfrm>
          <a:prstGeom prst="rect">
            <a:avLst/>
          </a:prstGeom>
          <a:gradFill>
            <a:gsLst>
              <a:gs pos="0">
                <a:srgbClr val="363876"/>
              </a:gs>
              <a:gs pos="86000">
                <a:schemeClr val="dk1"/>
              </a:gs>
              <a:gs pos="100000">
                <a:schemeClr val="dk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85" name="Google Shape;285;p32"/>
          <p:cNvSpPr txBox="1">
            <a:spLocks noGrp="1"/>
          </p:cNvSpPr>
          <p:nvPr>
            <p:ph type="title"/>
          </p:nvPr>
        </p:nvSpPr>
        <p:spPr>
          <a:xfrm>
            <a:off x="965201" y="643467"/>
            <a:ext cx="6255026" cy="5054008"/>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FEFEFE"/>
              </a:buClr>
              <a:buSzPts val="8000"/>
              <a:buFont typeface="Bookman Old Style"/>
              <a:buNone/>
            </a:pPr>
            <a:r>
              <a:rPr lang="en-US" sz="8000" dirty="0"/>
              <a:t>Thoughts</a:t>
            </a:r>
            <a:r>
              <a:rPr lang="en-US" sz="8000" dirty="0">
                <a:solidFill>
                  <a:srgbClr val="FEFEFE"/>
                </a:solidFill>
              </a:rPr>
              <a:t>?</a:t>
            </a:r>
            <a:endParaRPr dirty="0"/>
          </a:p>
        </p:txBody>
      </p:sp>
      <p:cxnSp>
        <p:nvCxnSpPr>
          <p:cNvPr id="286" name="Google Shape;286;p32"/>
          <p:cNvCxnSpPr/>
          <p:nvPr/>
        </p:nvCxnSpPr>
        <p:spPr>
          <a:xfrm>
            <a:off x="7534656" y="1391367"/>
            <a:ext cx="0" cy="3558208"/>
          </a:xfrm>
          <a:prstGeom prst="straightConnector1">
            <a:avLst/>
          </a:prstGeom>
          <a:noFill/>
          <a:ln w="12700" cap="flat" cmpd="sng">
            <a:solidFill>
              <a:srgbClr val="FEFEFE"/>
            </a:solidFill>
            <a:prstDash val="solid"/>
            <a:round/>
            <a:headEnd type="none" w="sm" len="sm"/>
            <a:tailEnd type="none" w="sm" len="sm"/>
          </a:ln>
        </p:spPr>
      </p:cxnSp>
      <p:sp>
        <p:nvSpPr>
          <p:cNvPr id="287" name="Google Shape;287;p32"/>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6B016273-6F39-4E74-BCD9-FD56003FE503}"/>
              </a:ext>
            </a:extLst>
          </p:cNvPr>
          <p:cNvSpPr txBox="1"/>
          <p:nvPr/>
        </p:nvSpPr>
        <p:spPr>
          <a:xfrm>
            <a:off x="8052619" y="2644170"/>
            <a:ext cx="3472806" cy="1569660"/>
          </a:xfrm>
          <a:prstGeom prst="rect">
            <a:avLst/>
          </a:prstGeom>
          <a:noFill/>
        </p:spPr>
        <p:txBody>
          <a:bodyPr wrap="square" rtlCol="0">
            <a:spAutoFit/>
          </a:bodyPr>
          <a:lstStyle/>
          <a:p>
            <a:r>
              <a:rPr lang="en-US" sz="1600" dirty="0">
                <a:solidFill>
                  <a:schemeClr val="bg1"/>
                </a:solidFill>
              </a:rPr>
              <a:t>Go through the Employment Ontario website. Do you think this is a useful tool? Why or why not? </a:t>
            </a:r>
          </a:p>
          <a:p>
            <a:endParaRPr lang="en-US" sz="1600" dirty="0">
              <a:solidFill>
                <a:schemeClr val="bg1"/>
              </a:solidFill>
            </a:endParaRPr>
          </a:p>
          <a:p>
            <a:r>
              <a:rPr lang="en-US" sz="1600" dirty="0">
                <a:solidFill>
                  <a:schemeClr val="bg1"/>
                </a:solidFill>
              </a:rPr>
              <a:t>Post your answer in the appropriate forum.  </a:t>
            </a:r>
            <a:endParaRPr lang="en-US" sz="1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5DDD9"/>
        </a:solidFill>
        <a:effectLst/>
      </p:bgPr>
    </p:bg>
    <p:spTree>
      <p:nvGrpSpPr>
        <p:cNvPr id="1" name="Shape 291"/>
        <p:cNvGrpSpPr/>
        <p:nvPr/>
      </p:nvGrpSpPr>
      <p:grpSpPr>
        <a:xfrm>
          <a:off x="0" y="0"/>
          <a:ext cx="0" cy="0"/>
          <a:chOff x="0" y="0"/>
          <a:chExt cx="0" cy="0"/>
        </a:xfrm>
      </p:grpSpPr>
      <p:sp>
        <p:nvSpPr>
          <p:cNvPr id="292" name="Google Shape;292;p33"/>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Libre Franklin"/>
              <a:ea typeface="Libre Franklin"/>
              <a:cs typeface="Libre Franklin"/>
              <a:sym typeface="Libre Franklin"/>
            </a:endParaRPr>
          </a:p>
        </p:txBody>
      </p:sp>
      <p:sp>
        <p:nvSpPr>
          <p:cNvPr id="293" name="Google Shape;293;p33"/>
          <p:cNvSpPr/>
          <p:nvPr/>
        </p:nvSpPr>
        <p:spPr>
          <a:xfrm>
            <a:off x="458724" y="457200"/>
            <a:ext cx="11274552" cy="5943600"/>
          </a:xfrm>
          <a:prstGeom prst="rect">
            <a:avLst/>
          </a:prstGeom>
          <a:solidFill>
            <a:srgbClr val="E5DD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Libre Franklin"/>
              <a:ea typeface="Libre Franklin"/>
              <a:cs typeface="Libre Franklin"/>
              <a:sym typeface="Libre Franklin"/>
            </a:endParaRPr>
          </a:p>
        </p:txBody>
      </p:sp>
      <p:sp>
        <p:nvSpPr>
          <p:cNvPr id="294" name="Google Shape;294;p33"/>
          <p:cNvSpPr txBox="1">
            <a:spLocks noGrp="1"/>
          </p:cNvSpPr>
          <p:nvPr>
            <p:ph type="title"/>
          </p:nvPr>
        </p:nvSpPr>
        <p:spPr>
          <a:xfrm>
            <a:off x="858749" y="963997"/>
            <a:ext cx="3787457" cy="4938361"/>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3F3F3F"/>
              </a:buClr>
              <a:buSzPts val="4800"/>
              <a:buFont typeface="Bookman Old Style"/>
              <a:buNone/>
            </a:pPr>
            <a:r>
              <a:rPr lang="en-US" sz="4800"/>
              <a:t>Exit Ticket</a:t>
            </a:r>
            <a:br>
              <a:rPr lang="en-US" sz="4800"/>
            </a:br>
            <a:endParaRPr sz="4800"/>
          </a:p>
        </p:txBody>
      </p:sp>
      <p:cxnSp>
        <p:nvCxnSpPr>
          <p:cNvPr id="295" name="Google Shape;295;p33"/>
          <p:cNvCxnSpPr/>
          <p:nvPr/>
        </p:nvCxnSpPr>
        <p:spPr>
          <a:xfrm>
            <a:off x="4971974" y="2057399"/>
            <a:ext cx="0" cy="2743200"/>
          </a:xfrm>
          <a:prstGeom prst="straightConnector1">
            <a:avLst/>
          </a:prstGeom>
          <a:noFill/>
          <a:ln w="19050" cap="flat" cmpd="sng">
            <a:solidFill>
              <a:schemeClr val="dk2"/>
            </a:solidFill>
            <a:prstDash val="solid"/>
            <a:round/>
            <a:headEnd type="none" w="sm" len="sm"/>
            <a:tailEnd type="none" w="sm" len="sm"/>
          </a:ln>
        </p:spPr>
      </p:cxnSp>
      <p:sp>
        <p:nvSpPr>
          <p:cNvPr id="296" name="Google Shape;296;p33"/>
          <p:cNvSpPr txBox="1"/>
          <p:nvPr/>
        </p:nvSpPr>
        <p:spPr>
          <a:xfrm>
            <a:off x="5277494" y="1222815"/>
            <a:ext cx="5498724" cy="4938851"/>
          </a:xfrm>
          <a:prstGeom prst="rect">
            <a:avLst/>
          </a:prstGeom>
          <a:noFill/>
          <a:ln>
            <a:noFill/>
          </a:ln>
        </p:spPr>
        <p:txBody>
          <a:bodyPr spcFirstLastPara="1" wrap="square" lIns="0" tIns="45700" rIns="0" bIns="45700" anchor="ctr" anchorCtr="0">
            <a:normAutofit/>
          </a:bodyPr>
          <a:lstStyle/>
          <a:p>
            <a:pPr marL="0" marR="0" lvl="0" indent="0" algn="l" rtl="0">
              <a:lnSpc>
                <a:spcPct val="100000"/>
              </a:lnSpc>
              <a:spcBef>
                <a:spcPts val="0"/>
              </a:spcBef>
              <a:spcAft>
                <a:spcPts val="0"/>
              </a:spcAft>
              <a:buClr>
                <a:srgbClr val="3F3F3F"/>
              </a:buClr>
              <a:buSzPts val="1800"/>
              <a:buFont typeface="Calibri"/>
              <a:buNone/>
            </a:pPr>
            <a:r>
              <a:rPr lang="en-US" sz="1800" b="0" i="0" u="none" strike="noStrike" cap="none" dirty="0">
                <a:solidFill>
                  <a:srgbClr val="3F3F3F"/>
                </a:solidFill>
                <a:latin typeface="Libre Franklin"/>
                <a:ea typeface="Libre Franklin"/>
                <a:cs typeface="Libre Franklin"/>
                <a:sym typeface="Libre Franklin"/>
              </a:rPr>
              <a:t>Using the 3 jobs you brainstormed last class, identify and list which 3 paths you would have to take after graduating high school in order to pursue each career, and list how long each path would take. </a:t>
            </a:r>
            <a:endParaRPr dirty="0"/>
          </a:p>
          <a:p>
            <a:pPr marL="0" marR="0" lvl="0" indent="0" algn="l" rtl="0">
              <a:lnSpc>
                <a:spcPct val="100000"/>
              </a:lnSpc>
              <a:spcBef>
                <a:spcPts val="600"/>
              </a:spcBef>
              <a:spcAft>
                <a:spcPts val="0"/>
              </a:spcAft>
              <a:buClr>
                <a:schemeClr val="dk1"/>
              </a:buClr>
              <a:buSzPts val="1800"/>
              <a:buFont typeface="Calibri"/>
              <a:buNone/>
            </a:pPr>
            <a:endParaRPr sz="1800" b="0" i="0" u="none" strike="noStrike" cap="none" dirty="0">
              <a:solidFill>
                <a:srgbClr val="3F3F3F"/>
              </a:solidFill>
              <a:latin typeface="Libre Franklin"/>
              <a:ea typeface="Libre Franklin"/>
              <a:cs typeface="Libre Franklin"/>
              <a:sym typeface="Libre Franklin"/>
            </a:endParaRPr>
          </a:p>
          <a:p>
            <a:pPr marL="0" marR="0" lvl="0" indent="0" algn="l" rtl="0">
              <a:lnSpc>
                <a:spcPct val="100000"/>
              </a:lnSpc>
              <a:spcBef>
                <a:spcPts val="600"/>
              </a:spcBef>
              <a:spcAft>
                <a:spcPts val="0"/>
              </a:spcAft>
              <a:buClr>
                <a:srgbClr val="3F3F3F"/>
              </a:buClr>
              <a:buSzPts val="1800"/>
              <a:buFont typeface="Calibri"/>
              <a:buNone/>
            </a:pPr>
            <a:r>
              <a:rPr lang="en-US" sz="1800" b="0" i="0" u="none" strike="noStrike" cap="none" dirty="0">
                <a:solidFill>
                  <a:srgbClr val="3F3F3F"/>
                </a:solidFill>
                <a:latin typeface="Libre Franklin"/>
                <a:ea typeface="Libre Franklin"/>
                <a:cs typeface="Libre Franklin"/>
                <a:sym typeface="Libre Franklin"/>
              </a:rPr>
              <a:t>For example, if you wanted to become a chef, you’d have to go to college for two years and/or enter the workforce to gain kitchen experience. If you wanted to become a teacher, you’d have to go to university for 3-4 years and go to teacher’s college for 2 years. If you wanted to be a cashier, you would go straight into the workforce.</a:t>
            </a:r>
            <a:r>
              <a:rPr lang="en-US" sz="1800" dirty="0">
                <a:solidFill>
                  <a:srgbClr val="3F3F3F"/>
                </a:solidFill>
                <a:latin typeface="Libre Franklin"/>
                <a:ea typeface="Libre Franklin"/>
                <a:cs typeface="Libre Franklin"/>
                <a:sym typeface="Libre Franklin"/>
              </a:rPr>
              <a:t> </a:t>
            </a:r>
            <a:endParaRPr sz="1800" b="0" i="0" u="none" strike="noStrike" cap="none" dirty="0">
              <a:solidFill>
                <a:srgbClr val="3F3F3F"/>
              </a:solidFill>
              <a:latin typeface="Libre Franklin"/>
              <a:ea typeface="Libre Franklin"/>
              <a:cs typeface="Libre Franklin"/>
              <a:sym typeface="Libre Frankli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16"/>
          <p:cNvSpPr/>
          <p:nvPr/>
        </p:nvSpPr>
        <p:spPr>
          <a:xfrm>
            <a:off x="5685"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Libre Franklin"/>
              <a:ea typeface="Libre Franklin"/>
              <a:cs typeface="Libre Franklin"/>
              <a:sym typeface="Libre Franklin"/>
            </a:endParaRPr>
          </a:p>
        </p:txBody>
      </p:sp>
      <p:sp>
        <p:nvSpPr>
          <p:cNvPr id="119" name="Google Shape;119;p16"/>
          <p:cNvSpPr/>
          <p:nvPr/>
        </p:nvSpPr>
        <p:spPr>
          <a:xfrm>
            <a:off x="16" y="0"/>
            <a:ext cx="4059919" cy="6858000"/>
          </a:xfrm>
          <a:prstGeom prst="rect">
            <a:avLst/>
          </a:prstGeom>
          <a:solidFill>
            <a:srgbClr val="234E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6"/>
          <p:cNvSpPr txBox="1">
            <a:spLocks noGrp="1"/>
          </p:cNvSpPr>
          <p:nvPr>
            <p:ph type="title"/>
          </p:nvPr>
        </p:nvSpPr>
        <p:spPr>
          <a:xfrm>
            <a:off x="492370" y="516836"/>
            <a:ext cx="3084844" cy="196108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000"/>
              <a:buFont typeface="Bookman Old Style"/>
              <a:buNone/>
            </a:pPr>
            <a:r>
              <a:rPr lang="en-US" sz="4000">
                <a:solidFill>
                  <a:srgbClr val="FFFFFF"/>
                </a:solidFill>
              </a:rPr>
              <a:t>Overview</a:t>
            </a:r>
            <a:endParaRPr sz="4000">
              <a:solidFill>
                <a:srgbClr val="FFFFFF"/>
              </a:solidFill>
            </a:endParaRPr>
          </a:p>
        </p:txBody>
      </p:sp>
      <p:cxnSp>
        <p:nvCxnSpPr>
          <p:cNvPr id="121" name="Google Shape;121;p16"/>
          <p:cNvCxnSpPr/>
          <p:nvPr/>
        </p:nvCxnSpPr>
        <p:spPr>
          <a:xfrm>
            <a:off x="571752" y="2638787"/>
            <a:ext cx="2743200" cy="0"/>
          </a:xfrm>
          <a:prstGeom prst="straightConnector1">
            <a:avLst/>
          </a:prstGeom>
          <a:noFill/>
          <a:ln w="19050" cap="flat" cmpd="sng">
            <a:solidFill>
              <a:schemeClr val="accent1"/>
            </a:solidFill>
            <a:prstDash val="solid"/>
            <a:round/>
            <a:headEnd type="none" w="sm" len="sm"/>
            <a:tailEnd type="none" w="sm" len="sm"/>
          </a:ln>
        </p:spPr>
      </p:cxnSp>
      <p:sp>
        <p:nvSpPr>
          <p:cNvPr id="122" name="Google Shape;122;p16"/>
          <p:cNvSpPr txBox="1">
            <a:spLocks noGrp="1"/>
          </p:cNvSpPr>
          <p:nvPr>
            <p:ph type="body" idx="1"/>
          </p:nvPr>
        </p:nvSpPr>
        <p:spPr>
          <a:xfrm>
            <a:off x="571752" y="2799654"/>
            <a:ext cx="3005462" cy="3189665"/>
          </a:xfrm>
          <a:prstGeom prst="rect">
            <a:avLst/>
          </a:prstGeom>
          <a:noFill/>
          <a:ln>
            <a:noFill/>
          </a:ln>
        </p:spPr>
        <p:txBody>
          <a:bodyPr spcFirstLastPara="1" wrap="square" lIns="0" tIns="45700" rIns="0" bIns="45700" anchor="t" anchorCtr="0">
            <a:normAutofit/>
          </a:bodyPr>
          <a:lstStyle/>
          <a:p>
            <a:pPr marL="0" lvl="0" indent="0" algn="l" rtl="0">
              <a:lnSpc>
                <a:spcPct val="110000"/>
              </a:lnSpc>
              <a:spcBef>
                <a:spcPts val="0"/>
              </a:spcBef>
              <a:spcAft>
                <a:spcPts val="0"/>
              </a:spcAft>
              <a:buSzPts val="1800"/>
              <a:buNone/>
            </a:pPr>
            <a:r>
              <a:rPr lang="en-US" sz="1800" dirty="0">
                <a:solidFill>
                  <a:srgbClr val="FFFFFF"/>
                </a:solidFill>
                <a:latin typeface="Calibri"/>
                <a:ea typeface="Calibri"/>
                <a:cs typeface="Calibri"/>
                <a:sym typeface="Calibri"/>
              </a:rPr>
              <a:t>What we will be covering in class today: </a:t>
            </a:r>
            <a:endParaRPr dirty="0"/>
          </a:p>
          <a:p>
            <a:pPr marL="91440" lvl="0" indent="-114300" algn="l" rtl="0">
              <a:lnSpc>
                <a:spcPct val="110000"/>
              </a:lnSpc>
              <a:spcBef>
                <a:spcPts val="2000"/>
              </a:spcBef>
              <a:spcAft>
                <a:spcPts val="0"/>
              </a:spcAft>
              <a:buSzPts val="1800"/>
              <a:buFont typeface="Noto Sans Symbols"/>
              <a:buChar char="⮚"/>
            </a:pPr>
            <a:r>
              <a:rPr lang="en-US" sz="1800" dirty="0">
                <a:solidFill>
                  <a:srgbClr val="FFFFFF"/>
                </a:solidFill>
                <a:latin typeface="Calibri"/>
                <a:ea typeface="Calibri"/>
                <a:cs typeface="Calibri"/>
                <a:sym typeface="Calibri"/>
              </a:rPr>
              <a:t> Post-Secondary Pathways</a:t>
            </a:r>
          </a:p>
          <a:p>
            <a:pPr marL="91440" lvl="0" indent="-114300" algn="l" rtl="0">
              <a:lnSpc>
                <a:spcPct val="110000"/>
              </a:lnSpc>
              <a:spcBef>
                <a:spcPts val="2000"/>
              </a:spcBef>
              <a:spcAft>
                <a:spcPts val="0"/>
              </a:spcAft>
              <a:buSzPts val="1800"/>
              <a:buFont typeface="Noto Sans Symbols"/>
              <a:buChar char="⮚"/>
            </a:pPr>
            <a:r>
              <a:rPr lang="en-US" sz="1800" dirty="0">
                <a:solidFill>
                  <a:srgbClr val="FFFFFF"/>
                </a:solidFill>
                <a:latin typeface="Calibri"/>
                <a:cs typeface="Calibri"/>
                <a:sym typeface="Calibri"/>
              </a:rPr>
              <a:t>Moodle Work</a:t>
            </a:r>
            <a:endParaRPr dirty="0"/>
          </a:p>
          <a:p>
            <a:pPr marL="91440" lvl="0" indent="-114300" algn="l" rtl="0">
              <a:lnSpc>
                <a:spcPct val="110000"/>
              </a:lnSpc>
              <a:spcBef>
                <a:spcPts val="2000"/>
              </a:spcBef>
              <a:spcAft>
                <a:spcPts val="0"/>
              </a:spcAft>
              <a:buSzPts val="1800"/>
              <a:buFont typeface="Noto Sans Symbols"/>
              <a:buChar char="⮚"/>
            </a:pPr>
            <a:r>
              <a:rPr lang="en-US" sz="1800" dirty="0">
                <a:solidFill>
                  <a:srgbClr val="FFFFFF"/>
                </a:solidFill>
                <a:latin typeface="Calibri"/>
                <a:ea typeface="Calibri"/>
                <a:cs typeface="Calibri"/>
                <a:sym typeface="Calibri"/>
              </a:rPr>
              <a:t> Exit Ticket</a:t>
            </a:r>
            <a:endParaRPr sz="1800" dirty="0">
              <a:solidFill>
                <a:srgbClr val="FFFFFF"/>
              </a:solidFill>
              <a:latin typeface="Calibri"/>
              <a:ea typeface="Calibri"/>
              <a:cs typeface="Calibri"/>
              <a:sym typeface="Calibri"/>
            </a:endParaRPr>
          </a:p>
        </p:txBody>
      </p:sp>
      <p:pic>
        <p:nvPicPr>
          <p:cNvPr id="123" name="Google Shape;123;p16" descr="Find A New Career At 40 | Best Careers To Start At 40"/>
          <p:cNvPicPr preferRelativeResize="0"/>
          <p:nvPr/>
        </p:nvPicPr>
        <p:blipFill rotWithShape="1">
          <a:blip r:embed="rId3">
            <a:alphaModFix/>
          </a:blip>
          <a:srcRect/>
          <a:stretch/>
        </p:blipFill>
        <p:spPr>
          <a:xfrm>
            <a:off x="4742017" y="1483049"/>
            <a:ext cx="6798082" cy="38919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7"/>
        <p:cNvGrpSpPr/>
        <p:nvPr/>
      </p:nvGrpSpPr>
      <p:grpSpPr>
        <a:xfrm>
          <a:off x="0" y="0"/>
          <a:ext cx="0" cy="0"/>
          <a:chOff x="0" y="0"/>
          <a:chExt cx="0" cy="0"/>
        </a:xfrm>
      </p:grpSpPr>
      <p:sp>
        <p:nvSpPr>
          <p:cNvPr id="128" name="Google Shape;128;p17"/>
          <p:cNvSpPr/>
          <p:nvPr/>
        </p:nvSpPr>
        <p:spPr>
          <a:xfrm>
            <a:off x="-1" y="0"/>
            <a:ext cx="12191985"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txBox="1">
            <a:spLocks noGrp="1"/>
          </p:cNvSpPr>
          <p:nvPr>
            <p:ph type="title"/>
          </p:nvPr>
        </p:nvSpPr>
        <p:spPr>
          <a:xfrm>
            <a:off x="5116783" y="516835"/>
            <a:ext cx="5977937" cy="166650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000"/>
              <a:buFont typeface="Bookman Old Style"/>
              <a:buNone/>
            </a:pPr>
            <a:r>
              <a:rPr lang="en-US" sz="4000">
                <a:solidFill>
                  <a:srgbClr val="FFFFFF"/>
                </a:solidFill>
              </a:rPr>
              <a:t>Post-Secondary Pathways</a:t>
            </a:r>
            <a:endParaRPr sz="4000">
              <a:solidFill>
                <a:srgbClr val="FFFFFF"/>
              </a:solidFill>
            </a:endParaRPr>
          </a:p>
        </p:txBody>
      </p:sp>
      <p:pic>
        <p:nvPicPr>
          <p:cNvPr id="130" name="Google Shape;130;p17" descr="Getting Ready for Post-Secondary - St. Mary Catholic Secondary School"/>
          <p:cNvPicPr preferRelativeResize="0"/>
          <p:nvPr/>
        </p:nvPicPr>
        <p:blipFill rotWithShape="1">
          <a:blip r:embed="rId3">
            <a:alphaModFix/>
          </a:blip>
          <a:srcRect t="5436" r="1" b="33546"/>
          <a:stretch/>
        </p:blipFill>
        <p:spPr>
          <a:xfrm>
            <a:off x="20" y="10"/>
            <a:ext cx="4580077" cy="6857990"/>
          </a:xfrm>
          <a:prstGeom prst="rect">
            <a:avLst/>
          </a:prstGeom>
          <a:noFill/>
          <a:ln>
            <a:noFill/>
          </a:ln>
        </p:spPr>
      </p:pic>
      <p:cxnSp>
        <p:nvCxnSpPr>
          <p:cNvPr id="131" name="Google Shape;131;p17"/>
          <p:cNvCxnSpPr/>
          <p:nvPr/>
        </p:nvCxnSpPr>
        <p:spPr>
          <a:xfrm>
            <a:off x="5200864" y="2353592"/>
            <a:ext cx="5669280" cy="0"/>
          </a:xfrm>
          <a:prstGeom prst="straightConnector1">
            <a:avLst/>
          </a:prstGeom>
          <a:noFill/>
          <a:ln w="19050" cap="flat" cmpd="sng">
            <a:solidFill>
              <a:schemeClr val="accent1"/>
            </a:solidFill>
            <a:prstDash val="solid"/>
            <a:round/>
            <a:headEnd type="none" w="sm" len="sm"/>
            <a:tailEnd type="none" w="sm" len="sm"/>
          </a:ln>
        </p:spPr>
      </p:cxnSp>
      <p:sp>
        <p:nvSpPr>
          <p:cNvPr id="132" name="Google Shape;132;p17"/>
          <p:cNvSpPr txBox="1">
            <a:spLocks noGrp="1"/>
          </p:cNvSpPr>
          <p:nvPr>
            <p:ph type="body" idx="1"/>
          </p:nvPr>
        </p:nvSpPr>
        <p:spPr>
          <a:xfrm>
            <a:off x="5116784" y="2546224"/>
            <a:ext cx="5977938" cy="3342747"/>
          </a:xfrm>
          <a:prstGeom prst="rect">
            <a:avLst/>
          </a:prstGeom>
          <a:noFill/>
          <a:ln>
            <a:noFill/>
          </a:ln>
        </p:spPr>
        <p:txBody>
          <a:bodyPr spcFirstLastPara="1" wrap="square" lIns="0" tIns="45700" rIns="0" bIns="45700" anchor="t" anchorCtr="0">
            <a:normAutofit/>
          </a:bodyPr>
          <a:lstStyle/>
          <a:p>
            <a:pPr marL="91440" lvl="0" indent="-114300" algn="l" rtl="0">
              <a:lnSpc>
                <a:spcPct val="110000"/>
              </a:lnSpc>
              <a:spcBef>
                <a:spcPts val="0"/>
              </a:spcBef>
              <a:spcAft>
                <a:spcPts val="0"/>
              </a:spcAft>
              <a:buSzPts val="1800"/>
              <a:buChar char=" "/>
            </a:pPr>
            <a:r>
              <a:rPr lang="en-US" sz="1800">
                <a:solidFill>
                  <a:srgbClr val="FFFFFF"/>
                </a:solidFill>
              </a:rPr>
              <a:t>1. Apprenticeship</a:t>
            </a:r>
            <a:endParaRPr/>
          </a:p>
          <a:p>
            <a:pPr marL="91440" lvl="0" indent="-114300" algn="l" rtl="0">
              <a:lnSpc>
                <a:spcPct val="110000"/>
              </a:lnSpc>
              <a:spcBef>
                <a:spcPts val="1400"/>
              </a:spcBef>
              <a:spcAft>
                <a:spcPts val="0"/>
              </a:spcAft>
              <a:buSzPts val="1800"/>
              <a:buChar char=" "/>
            </a:pPr>
            <a:r>
              <a:rPr lang="en-US" sz="1800">
                <a:solidFill>
                  <a:srgbClr val="FFFFFF"/>
                </a:solidFill>
              </a:rPr>
              <a:t>2. College</a:t>
            </a:r>
            <a:endParaRPr/>
          </a:p>
          <a:p>
            <a:pPr marL="91440" lvl="0" indent="-114300" algn="l" rtl="0">
              <a:lnSpc>
                <a:spcPct val="110000"/>
              </a:lnSpc>
              <a:spcBef>
                <a:spcPts val="1400"/>
              </a:spcBef>
              <a:spcAft>
                <a:spcPts val="0"/>
              </a:spcAft>
              <a:buSzPts val="1800"/>
              <a:buChar char=" "/>
            </a:pPr>
            <a:r>
              <a:rPr lang="en-US" sz="1800">
                <a:solidFill>
                  <a:srgbClr val="FFFFFF"/>
                </a:solidFill>
              </a:rPr>
              <a:t>3. Community Living</a:t>
            </a:r>
            <a:endParaRPr/>
          </a:p>
          <a:p>
            <a:pPr marL="91440" lvl="0" indent="-114300" algn="l" rtl="0">
              <a:lnSpc>
                <a:spcPct val="110000"/>
              </a:lnSpc>
              <a:spcBef>
                <a:spcPts val="1400"/>
              </a:spcBef>
              <a:spcAft>
                <a:spcPts val="0"/>
              </a:spcAft>
              <a:buSzPts val="1800"/>
              <a:buChar char=" "/>
            </a:pPr>
            <a:r>
              <a:rPr lang="en-US" sz="1800">
                <a:solidFill>
                  <a:srgbClr val="FFFFFF"/>
                </a:solidFill>
              </a:rPr>
              <a:t>4. University</a:t>
            </a:r>
            <a:endParaRPr/>
          </a:p>
          <a:p>
            <a:pPr marL="91440" lvl="0" indent="-114300" algn="l" rtl="0">
              <a:lnSpc>
                <a:spcPct val="110000"/>
              </a:lnSpc>
              <a:spcBef>
                <a:spcPts val="1400"/>
              </a:spcBef>
              <a:spcAft>
                <a:spcPts val="0"/>
              </a:spcAft>
              <a:buSzPts val="1800"/>
              <a:buChar char=" "/>
            </a:pPr>
            <a:r>
              <a:rPr lang="en-US" sz="1800">
                <a:solidFill>
                  <a:srgbClr val="FFFFFF"/>
                </a:solidFill>
              </a:rPr>
              <a:t>5. Workplace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6"/>
        <p:cNvGrpSpPr/>
        <p:nvPr/>
      </p:nvGrpSpPr>
      <p:grpSpPr>
        <a:xfrm>
          <a:off x="0" y="0"/>
          <a:ext cx="0" cy="0"/>
          <a:chOff x="0" y="0"/>
          <a:chExt cx="0" cy="0"/>
        </a:xfrm>
      </p:grpSpPr>
      <p:sp>
        <p:nvSpPr>
          <p:cNvPr id="137" name="Google Shape;137;p18"/>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8" name="Google Shape;138;p18"/>
          <p:cNvCxnSpPr/>
          <p:nvPr/>
        </p:nvCxnSpPr>
        <p:spPr>
          <a:xfrm>
            <a:off x="1207658" y="4474741"/>
            <a:ext cx="9875520" cy="0"/>
          </a:xfrm>
          <a:prstGeom prst="straightConnector1">
            <a:avLst/>
          </a:prstGeom>
          <a:noFill/>
          <a:ln w="12700" cap="flat" cmpd="sng">
            <a:solidFill>
              <a:srgbClr val="FEFEFE"/>
            </a:solidFill>
            <a:prstDash val="solid"/>
            <a:round/>
            <a:headEnd type="none" w="sm" len="sm"/>
            <a:tailEnd type="none" w="sm" len="sm"/>
          </a:ln>
        </p:spPr>
      </p:cxnSp>
      <p:sp>
        <p:nvSpPr>
          <p:cNvPr id="139" name="Google Shape;139;p18"/>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pic>
        <p:nvPicPr>
          <p:cNvPr id="140" name="Google Shape;140;p18" descr="Silhouette of a construction site"/>
          <p:cNvPicPr preferRelativeResize="0"/>
          <p:nvPr/>
        </p:nvPicPr>
        <p:blipFill rotWithShape="1">
          <a:blip r:embed="rId3">
            <a:alphaModFix/>
          </a:blip>
          <a:srcRect t="4591" b="11139"/>
          <a:stretch/>
        </p:blipFill>
        <p:spPr>
          <a:xfrm>
            <a:off x="-1" y="10"/>
            <a:ext cx="12191999" cy="6857990"/>
          </a:xfrm>
          <a:prstGeom prst="rect">
            <a:avLst/>
          </a:prstGeom>
          <a:noFill/>
          <a:ln>
            <a:noFill/>
          </a:ln>
        </p:spPr>
      </p:pic>
      <p:sp>
        <p:nvSpPr>
          <p:cNvPr id="141" name="Google Shape;141;p18"/>
          <p:cNvSpPr/>
          <p:nvPr/>
        </p:nvSpPr>
        <p:spPr>
          <a:xfrm>
            <a:off x="-1" y="3118982"/>
            <a:ext cx="7537704" cy="2462668"/>
          </a:xfrm>
          <a:prstGeom prst="rect">
            <a:avLst/>
          </a:prstGeom>
          <a:solidFill>
            <a:schemeClr val="dk1">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42" name="Google Shape;142;p18"/>
          <p:cNvSpPr txBox="1">
            <a:spLocks noGrp="1"/>
          </p:cNvSpPr>
          <p:nvPr>
            <p:ph type="title"/>
          </p:nvPr>
        </p:nvSpPr>
        <p:spPr>
          <a:xfrm>
            <a:off x="735791" y="3331444"/>
            <a:ext cx="6470692" cy="122930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5400"/>
              <a:buFont typeface="Bookman Old Style"/>
              <a:buNone/>
            </a:pPr>
            <a:r>
              <a:rPr lang="en-US" sz="5400">
                <a:solidFill>
                  <a:schemeClr val="lt1"/>
                </a:solidFill>
              </a:rPr>
              <a:t>Apprenticeship</a:t>
            </a:r>
            <a:endParaRPr/>
          </a:p>
        </p:txBody>
      </p:sp>
      <p:cxnSp>
        <p:nvCxnSpPr>
          <p:cNvPr id="143" name="Google Shape;143;p18"/>
          <p:cNvCxnSpPr/>
          <p:nvPr/>
        </p:nvCxnSpPr>
        <p:spPr>
          <a:xfrm>
            <a:off x="772429" y="4641183"/>
            <a:ext cx="6309360" cy="0"/>
          </a:xfrm>
          <a:prstGeom prst="straightConnector1">
            <a:avLst/>
          </a:prstGeom>
          <a:noFill/>
          <a:ln w="19050" cap="flat" cmpd="sng">
            <a:solidFill>
              <a:schemeClr val="accent1">
                <a:alpha val="89803"/>
              </a:schemeClr>
            </a:solidFill>
            <a:prstDash val="solid"/>
            <a:round/>
            <a:headEnd type="none" w="sm" len="sm"/>
            <a:tailEnd type="none" w="sm" len="sm"/>
          </a:ln>
        </p:spPr>
      </p:cxnSp>
      <p:sp>
        <p:nvSpPr>
          <p:cNvPr id="144" name="Google Shape;144;p18"/>
          <p:cNvSpPr/>
          <p:nvPr/>
        </p:nvSpPr>
        <p:spPr>
          <a:xfrm>
            <a:off x="1" y="6400800"/>
            <a:ext cx="12192000" cy="457200"/>
          </a:xfrm>
          <a:prstGeom prst="rect">
            <a:avLst/>
          </a:prstGeom>
          <a:solidFill>
            <a:srgbClr val="262626">
              <a:alpha val="9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p:cNvGrpSpPr/>
        <p:nvPr/>
      </p:nvGrpSpPr>
      <p:grpSpPr>
        <a:xfrm>
          <a:off x="0" y="0"/>
          <a:ext cx="0" cy="0"/>
          <a:chOff x="0" y="0"/>
          <a:chExt cx="0" cy="0"/>
        </a:xfrm>
      </p:grpSpPr>
      <p:sp>
        <p:nvSpPr>
          <p:cNvPr id="149" name="Google Shape;149;p19"/>
          <p:cNvSpPr/>
          <p:nvPr/>
        </p:nvSpPr>
        <p:spPr>
          <a:xfrm>
            <a:off x="1507"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50" name="Google Shape;150;p19"/>
          <p:cNvSpPr/>
          <p:nvPr/>
        </p:nvSpPr>
        <p:spPr>
          <a:xfrm>
            <a:off x="1507" y="0"/>
            <a:ext cx="12188952" cy="190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700"/>
              <a:buFont typeface="Bookman Old Style"/>
              <a:buNone/>
            </a:pPr>
            <a:r>
              <a:rPr lang="en-US">
                <a:solidFill>
                  <a:srgbClr val="FFFFFF"/>
                </a:solidFill>
              </a:rPr>
              <a:t>Apprenticeship Details</a:t>
            </a:r>
            <a:endParaRPr>
              <a:solidFill>
                <a:srgbClr val="FFFFFF"/>
              </a:solidFill>
            </a:endParaRPr>
          </a:p>
        </p:txBody>
      </p:sp>
      <p:sp>
        <p:nvSpPr>
          <p:cNvPr id="152" name="Google Shape;152;p19"/>
          <p:cNvSpPr txBox="1">
            <a:spLocks noGrp="1"/>
          </p:cNvSpPr>
          <p:nvPr>
            <p:ph type="body" idx="1"/>
          </p:nvPr>
        </p:nvSpPr>
        <p:spPr>
          <a:xfrm>
            <a:off x="1096963" y="2675694"/>
            <a:ext cx="10058400" cy="3193294"/>
          </a:xfrm>
          <a:prstGeom prst="rect">
            <a:avLst/>
          </a:prstGeom>
          <a:noFill/>
          <a:ln>
            <a:noFill/>
          </a:ln>
        </p:spPr>
        <p:txBody>
          <a:bodyPr spcFirstLastPara="1" wrap="square" lIns="0" tIns="45700" rIns="0" bIns="45700" anchor="t" anchorCtr="0">
            <a:normAutofit/>
          </a:bodyPr>
          <a:lstStyle/>
          <a:p>
            <a:pPr marL="91440" lvl="0" indent="-95250" algn="l" rtl="0">
              <a:lnSpc>
                <a:spcPct val="90000"/>
              </a:lnSpc>
              <a:spcBef>
                <a:spcPts val="0"/>
              </a:spcBef>
              <a:spcAft>
                <a:spcPts val="0"/>
              </a:spcAft>
              <a:buSzPts val="1500"/>
              <a:buFont typeface="Noto Sans Symbols"/>
              <a:buChar char="⮚"/>
            </a:pPr>
            <a:r>
              <a:rPr lang="en-US" sz="1500" b="0" i="0" dirty="0">
                <a:latin typeface="Roboto"/>
                <a:ea typeface="Roboto"/>
                <a:cs typeface="Roboto"/>
                <a:sym typeface="Roboto"/>
              </a:rPr>
              <a:t> Apprenticeship is a post-secondary pathway that combines on-the-job training, work experience and technical training that leads to certification in over 150 trades.</a:t>
            </a:r>
            <a:endParaRPr dirty="0"/>
          </a:p>
          <a:p>
            <a:pPr marL="91440" lvl="0" indent="-95250" algn="l" rtl="0">
              <a:lnSpc>
                <a:spcPct val="90000"/>
              </a:lnSpc>
              <a:spcBef>
                <a:spcPts val="1400"/>
              </a:spcBef>
              <a:spcAft>
                <a:spcPts val="0"/>
              </a:spcAft>
              <a:buSzPts val="1500"/>
              <a:buFont typeface="Noto Sans Symbols"/>
              <a:buChar char="⮚"/>
            </a:pPr>
            <a:r>
              <a:rPr lang="en-US" sz="1500" dirty="0">
                <a:latin typeface="Roboto"/>
                <a:ea typeface="Roboto"/>
                <a:cs typeface="Roboto"/>
                <a:sym typeface="Roboto"/>
              </a:rPr>
              <a:t> 9</a:t>
            </a:r>
            <a:r>
              <a:rPr lang="en-US" sz="1500" b="0" i="0" dirty="0">
                <a:latin typeface="Roboto"/>
                <a:ea typeface="Roboto"/>
                <a:cs typeface="Roboto"/>
                <a:sym typeface="Roboto"/>
              </a:rPr>
              <a:t>0% of apprenticeship training happens in the workplace doing the actual job.</a:t>
            </a:r>
            <a:endParaRPr dirty="0"/>
          </a:p>
          <a:p>
            <a:pPr marL="91440" lvl="0" indent="-95250" algn="l" rtl="0">
              <a:lnSpc>
                <a:spcPct val="90000"/>
              </a:lnSpc>
              <a:spcBef>
                <a:spcPts val="1400"/>
              </a:spcBef>
              <a:spcAft>
                <a:spcPts val="0"/>
              </a:spcAft>
              <a:buSzPts val="1500"/>
              <a:buFont typeface="Noto Sans Symbols"/>
              <a:buChar char="⮚"/>
            </a:pPr>
            <a:r>
              <a:rPr lang="en-US" sz="1500" b="0" i="0" dirty="0">
                <a:latin typeface="Roboto"/>
                <a:ea typeface="Roboto"/>
                <a:cs typeface="Roboto"/>
                <a:sym typeface="Roboto"/>
              </a:rPr>
              <a:t> All apprentices attend in-school sessions offered by approved training delivery agents (e.g. colleges, unions) for the remaining 10%, which involves classroom instruction on theory.</a:t>
            </a:r>
            <a:endParaRPr dirty="0"/>
          </a:p>
          <a:p>
            <a:pPr marL="91440" lvl="0" indent="-95250" algn="l" rtl="0">
              <a:lnSpc>
                <a:spcPct val="90000"/>
              </a:lnSpc>
              <a:spcBef>
                <a:spcPts val="1400"/>
              </a:spcBef>
              <a:spcAft>
                <a:spcPts val="0"/>
              </a:spcAft>
              <a:buSzPts val="1500"/>
              <a:buFont typeface="Noto Sans Symbols"/>
              <a:buChar char="⮚"/>
            </a:pPr>
            <a:r>
              <a:rPr lang="en-US" sz="1500" b="0" i="0" dirty="0">
                <a:latin typeface="Roboto"/>
                <a:ea typeface="Roboto"/>
                <a:cs typeface="Roboto"/>
                <a:sym typeface="Roboto"/>
              </a:rPr>
              <a:t> Once both school and on-the-job components have been satisfied, apprentices will receive a Certificate of Apprenticeship.</a:t>
            </a:r>
            <a:endParaRPr dirty="0"/>
          </a:p>
          <a:p>
            <a:pPr marL="384048" lvl="1" indent="-182880" algn="l" rtl="0">
              <a:lnSpc>
                <a:spcPct val="90000"/>
              </a:lnSpc>
              <a:spcBef>
                <a:spcPts val="400"/>
              </a:spcBef>
              <a:spcAft>
                <a:spcPts val="0"/>
              </a:spcAft>
              <a:buClr>
                <a:srgbClr val="3F3F3F"/>
              </a:buClr>
              <a:buSzPts val="1500"/>
              <a:buFont typeface="Noto Sans Symbols"/>
              <a:buChar char="⮚"/>
            </a:pPr>
            <a:r>
              <a:rPr lang="en-US" sz="1500" b="0" i="0" dirty="0">
                <a:latin typeface="Roboto"/>
                <a:ea typeface="Roboto"/>
                <a:cs typeface="Roboto"/>
                <a:sym typeface="Roboto"/>
              </a:rPr>
              <a:t>Note: For trades with exams, apprentices must pass the exam before they can receive their Certificate of Qualification.</a:t>
            </a:r>
            <a:endParaRPr dirty="0"/>
          </a:p>
          <a:p>
            <a:pPr marL="91440" lvl="0" indent="-95250" algn="l" rtl="0">
              <a:lnSpc>
                <a:spcPct val="90000"/>
              </a:lnSpc>
              <a:spcBef>
                <a:spcPts val="1600"/>
              </a:spcBef>
              <a:spcAft>
                <a:spcPts val="0"/>
              </a:spcAft>
              <a:buSzPts val="1500"/>
              <a:buFont typeface="Noto Sans Symbols"/>
              <a:buChar char="⮚"/>
            </a:pPr>
            <a:r>
              <a:rPr lang="en-US" sz="1500" b="0" i="0" dirty="0">
                <a:latin typeface="Roboto"/>
                <a:ea typeface="Roboto"/>
                <a:cs typeface="Roboto"/>
                <a:sym typeface="Roboto"/>
              </a:rPr>
              <a:t> Check out </a:t>
            </a:r>
            <a:r>
              <a:rPr lang="en-US" sz="1500" b="1" i="0" u="sng" strike="noStrike" dirty="0">
                <a:solidFill>
                  <a:schemeClr val="hlink"/>
                </a:solidFill>
                <a:latin typeface="Roboto"/>
                <a:ea typeface="Roboto"/>
                <a:cs typeface="Roboto"/>
                <a:sym typeface="Roboto"/>
                <a:hlinkClick r:id="rId3"/>
              </a:rPr>
              <a:t>College of Trades</a:t>
            </a:r>
            <a:r>
              <a:rPr lang="en-US" sz="1500" b="0" i="0" dirty="0">
                <a:latin typeface="Roboto"/>
                <a:ea typeface="Roboto"/>
                <a:cs typeface="Roboto"/>
                <a:sym typeface="Roboto"/>
              </a:rPr>
              <a:t> for more information about apprenticeship opportunities.</a:t>
            </a:r>
            <a:endParaRPr dirty="0"/>
          </a:p>
          <a:p>
            <a:pPr marL="91440" lvl="0" indent="-2539" algn="l" rtl="0">
              <a:lnSpc>
                <a:spcPct val="90000"/>
              </a:lnSpc>
              <a:spcBef>
                <a:spcPts val="1400"/>
              </a:spcBef>
              <a:spcAft>
                <a:spcPts val="0"/>
              </a:spcAft>
              <a:buSzPts val="1400"/>
              <a:buNone/>
            </a:pPr>
            <a:endParaRPr sz="1400" dirty="0"/>
          </a:p>
        </p:txBody>
      </p:sp>
      <p:sp>
        <p:nvSpPr>
          <p:cNvPr id="153" name="Google Shape;153;p19"/>
          <p:cNvSpPr/>
          <p:nvPr/>
        </p:nvSpPr>
        <p:spPr>
          <a:xfrm>
            <a:off x="0" y="6400800"/>
            <a:ext cx="12192000"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363876"/>
            </a:gs>
            <a:gs pos="86000">
              <a:schemeClr val="dk1"/>
            </a:gs>
            <a:gs pos="100000">
              <a:schemeClr val="dk1"/>
            </a:gs>
          </a:gsLst>
          <a:lin ang="16200000" scaled="0"/>
        </a:gradFill>
        <a:effectLst/>
      </p:bgPr>
    </p:bg>
    <p:spTree>
      <p:nvGrpSpPr>
        <p:cNvPr id="1" name="Shape 157"/>
        <p:cNvGrpSpPr/>
        <p:nvPr/>
      </p:nvGrpSpPr>
      <p:grpSpPr>
        <a:xfrm>
          <a:off x="0" y="0"/>
          <a:ext cx="0" cy="0"/>
          <a:chOff x="0" y="0"/>
          <a:chExt cx="0" cy="0"/>
        </a:xfrm>
      </p:grpSpPr>
      <p:sp>
        <p:nvSpPr>
          <p:cNvPr id="158" name="Google Shape;158;p20"/>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9" name="Google Shape;159;p20"/>
          <p:cNvCxnSpPr/>
          <p:nvPr/>
        </p:nvCxnSpPr>
        <p:spPr>
          <a:xfrm>
            <a:off x="1207658" y="4474741"/>
            <a:ext cx="9875520" cy="0"/>
          </a:xfrm>
          <a:prstGeom prst="straightConnector1">
            <a:avLst/>
          </a:prstGeom>
          <a:noFill/>
          <a:ln w="12700" cap="flat" cmpd="sng">
            <a:solidFill>
              <a:srgbClr val="FEFEFE"/>
            </a:solidFill>
            <a:prstDash val="solid"/>
            <a:round/>
            <a:headEnd type="none" w="sm" len="sm"/>
            <a:tailEnd type="none" w="sm" len="sm"/>
          </a:ln>
        </p:spPr>
      </p:cxnSp>
      <p:sp>
        <p:nvSpPr>
          <p:cNvPr id="160" name="Google Shape;160;p20"/>
          <p:cNvSpPr/>
          <p:nvPr/>
        </p:nvSpPr>
        <p:spPr>
          <a:xfrm>
            <a:off x="0" y="0"/>
            <a:ext cx="12188952" cy="6858000"/>
          </a:xfrm>
          <a:prstGeom prst="rect">
            <a:avLst/>
          </a:prstGeom>
          <a:gradFill>
            <a:gsLst>
              <a:gs pos="0">
                <a:srgbClr val="363876"/>
              </a:gs>
              <a:gs pos="86000">
                <a:schemeClr val="dk1"/>
              </a:gs>
              <a:gs pos="100000">
                <a:schemeClr val="dk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61" name="Google Shape;161;p20"/>
          <p:cNvSpPr txBox="1">
            <a:spLocks noGrp="1"/>
          </p:cNvSpPr>
          <p:nvPr>
            <p:ph type="title"/>
          </p:nvPr>
        </p:nvSpPr>
        <p:spPr>
          <a:xfrm>
            <a:off x="965201" y="643467"/>
            <a:ext cx="6255026" cy="5054008"/>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FEFEFE"/>
              </a:buClr>
              <a:buSzPts val="8000"/>
              <a:buFont typeface="Bookman Old Style"/>
              <a:buNone/>
            </a:pPr>
            <a:r>
              <a:rPr lang="en-US" sz="8000" dirty="0">
                <a:solidFill>
                  <a:srgbClr val="FEFEFE"/>
                </a:solidFill>
              </a:rPr>
              <a:t>Examples</a:t>
            </a:r>
            <a:endParaRPr dirty="0"/>
          </a:p>
        </p:txBody>
      </p:sp>
      <p:cxnSp>
        <p:nvCxnSpPr>
          <p:cNvPr id="162" name="Google Shape;162;p20"/>
          <p:cNvCxnSpPr/>
          <p:nvPr/>
        </p:nvCxnSpPr>
        <p:spPr>
          <a:xfrm>
            <a:off x="7534656" y="1391367"/>
            <a:ext cx="0" cy="3558208"/>
          </a:xfrm>
          <a:prstGeom prst="straightConnector1">
            <a:avLst/>
          </a:prstGeom>
          <a:noFill/>
          <a:ln w="12700" cap="flat" cmpd="sng">
            <a:solidFill>
              <a:srgbClr val="FEFEFE"/>
            </a:solidFill>
            <a:prstDash val="solid"/>
            <a:round/>
            <a:headEnd type="none" w="sm" len="sm"/>
            <a:tailEnd type="none" w="sm" len="sm"/>
          </a:ln>
        </p:spPr>
      </p:cxnSp>
      <p:sp>
        <p:nvSpPr>
          <p:cNvPr id="163" name="Google Shape;163;p20"/>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5D501A09-20BE-440A-97F2-966F60604240}"/>
              </a:ext>
            </a:extLst>
          </p:cNvPr>
          <p:cNvSpPr txBox="1"/>
          <p:nvPr/>
        </p:nvSpPr>
        <p:spPr>
          <a:xfrm>
            <a:off x="8116580" y="2579577"/>
            <a:ext cx="3632966" cy="1569660"/>
          </a:xfrm>
          <a:prstGeom prst="rect">
            <a:avLst/>
          </a:prstGeom>
          <a:noFill/>
        </p:spPr>
        <p:txBody>
          <a:bodyPr wrap="square" rtlCol="0">
            <a:spAutoFit/>
          </a:bodyPr>
          <a:lstStyle/>
          <a:p>
            <a:r>
              <a:rPr lang="en-US" sz="1600" dirty="0">
                <a:solidFill>
                  <a:schemeClr val="bg1"/>
                </a:solidFill>
              </a:rPr>
              <a:t>Look at the websites on the previous slide and choose one Apprenticeship and one Trade that you think are interesting. </a:t>
            </a:r>
          </a:p>
          <a:p>
            <a:endParaRPr lang="en-US" sz="1600" dirty="0">
              <a:solidFill>
                <a:schemeClr val="bg1"/>
              </a:solidFill>
            </a:endParaRPr>
          </a:p>
          <a:p>
            <a:r>
              <a:rPr lang="en-US" sz="1600" dirty="0">
                <a:solidFill>
                  <a:schemeClr val="bg1"/>
                </a:solidFill>
              </a:rPr>
              <a:t>Post in the appropriate Moodle forum.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67"/>
        <p:cNvGrpSpPr/>
        <p:nvPr/>
      </p:nvGrpSpPr>
      <p:grpSpPr>
        <a:xfrm>
          <a:off x="0" y="0"/>
          <a:ext cx="0" cy="0"/>
          <a:chOff x="0" y="0"/>
          <a:chExt cx="0" cy="0"/>
        </a:xfrm>
      </p:grpSpPr>
      <p:sp>
        <p:nvSpPr>
          <p:cNvPr id="168" name="Google Shape;168;p21"/>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9" name="Google Shape;169;p21"/>
          <p:cNvCxnSpPr/>
          <p:nvPr/>
        </p:nvCxnSpPr>
        <p:spPr>
          <a:xfrm>
            <a:off x="1207658" y="4474741"/>
            <a:ext cx="9875520" cy="0"/>
          </a:xfrm>
          <a:prstGeom prst="straightConnector1">
            <a:avLst/>
          </a:prstGeom>
          <a:noFill/>
          <a:ln w="12700" cap="flat" cmpd="sng">
            <a:solidFill>
              <a:srgbClr val="FEFEFE"/>
            </a:solidFill>
            <a:prstDash val="solid"/>
            <a:round/>
            <a:headEnd type="none" w="sm" len="sm"/>
            <a:tailEnd type="none" w="sm" len="sm"/>
          </a:ln>
        </p:spPr>
      </p:cxnSp>
      <p:sp>
        <p:nvSpPr>
          <p:cNvPr id="170" name="Google Shape;170;p21"/>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pic>
        <p:nvPicPr>
          <p:cNvPr id="171" name="Google Shape;171;p21" descr="School corridor with lockers"/>
          <p:cNvPicPr preferRelativeResize="0"/>
          <p:nvPr/>
        </p:nvPicPr>
        <p:blipFill rotWithShape="1">
          <a:blip r:embed="rId3">
            <a:alphaModFix/>
          </a:blip>
          <a:srcRect t="13793"/>
          <a:stretch/>
        </p:blipFill>
        <p:spPr>
          <a:xfrm>
            <a:off x="-1" y="10"/>
            <a:ext cx="12191999" cy="6857990"/>
          </a:xfrm>
          <a:prstGeom prst="rect">
            <a:avLst/>
          </a:prstGeom>
          <a:noFill/>
          <a:ln>
            <a:noFill/>
          </a:ln>
        </p:spPr>
      </p:pic>
      <p:sp>
        <p:nvSpPr>
          <p:cNvPr id="172" name="Google Shape;172;p21"/>
          <p:cNvSpPr/>
          <p:nvPr/>
        </p:nvSpPr>
        <p:spPr>
          <a:xfrm>
            <a:off x="-1" y="3118982"/>
            <a:ext cx="7537704" cy="2462668"/>
          </a:xfrm>
          <a:prstGeom prst="rect">
            <a:avLst/>
          </a:prstGeom>
          <a:solidFill>
            <a:schemeClr val="dk1">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73" name="Google Shape;173;p21"/>
          <p:cNvSpPr txBox="1">
            <a:spLocks noGrp="1"/>
          </p:cNvSpPr>
          <p:nvPr>
            <p:ph type="title"/>
          </p:nvPr>
        </p:nvSpPr>
        <p:spPr>
          <a:xfrm>
            <a:off x="735791" y="3331444"/>
            <a:ext cx="6470692" cy="122930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5400"/>
              <a:buFont typeface="Bookman Old Style"/>
              <a:buNone/>
            </a:pPr>
            <a:r>
              <a:rPr lang="en-US" sz="5400">
                <a:solidFill>
                  <a:schemeClr val="lt1"/>
                </a:solidFill>
              </a:rPr>
              <a:t>College</a:t>
            </a:r>
            <a:endParaRPr/>
          </a:p>
        </p:txBody>
      </p:sp>
      <p:cxnSp>
        <p:nvCxnSpPr>
          <p:cNvPr id="174" name="Google Shape;174;p21"/>
          <p:cNvCxnSpPr/>
          <p:nvPr/>
        </p:nvCxnSpPr>
        <p:spPr>
          <a:xfrm>
            <a:off x="772429" y="4641183"/>
            <a:ext cx="6309360" cy="0"/>
          </a:xfrm>
          <a:prstGeom prst="straightConnector1">
            <a:avLst/>
          </a:prstGeom>
          <a:noFill/>
          <a:ln w="19050" cap="flat" cmpd="sng">
            <a:solidFill>
              <a:schemeClr val="accent1">
                <a:alpha val="89803"/>
              </a:schemeClr>
            </a:solidFill>
            <a:prstDash val="solid"/>
            <a:round/>
            <a:headEnd type="none" w="sm" len="sm"/>
            <a:tailEnd type="none" w="sm" len="sm"/>
          </a:ln>
        </p:spPr>
      </p:cxnSp>
      <p:sp>
        <p:nvSpPr>
          <p:cNvPr id="175" name="Google Shape;175;p21"/>
          <p:cNvSpPr/>
          <p:nvPr/>
        </p:nvSpPr>
        <p:spPr>
          <a:xfrm>
            <a:off x="1" y="6400800"/>
            <a:ext cx="12192000" cy="457200"/>
          </a:xfrm>
          <a:prstGeom prst="rect">
            <a:avLst/>
          </a:prstGeom>
          <a:solidFill>
            <a:srgbClr val="262626">
              <a:alpha val="9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9"/>
        <p:cNvGrpSpPr/>
        <p:nvPr/>
      </p:nvGrpSpPr>
      <p:grpSpPr>
        <a:xfrm>
          <a:off x="0" y="0"/>
          <a:ext cx="0" cy="0"/>
          <a:chOff x="0" y="0"/>
          <a:chExt cx="0" cy="0"/>
        </a:xfrm>
      </p:grpSpPr>
      <p:sp>
        <p:nvSpPr>
          <p:cNvPr id="180" name="Google Shape;180;p22"/>
          <p:cNvSpPr/>
          <p:nvPr/>
        </p:nvSpPr>
        <p:spPr>
          <a:xfrm>
            <a:off x="1507"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81" name="Google Shape;181;p22"/>
          <p:cNvSpPr/>
          <p:nvPr/>
        </p:nvSpPr>
        <p:spPr>
          <a:xfrm>
            <a:off x="1507" y="0"/>
            <a:ext cx="12188952" cy="190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700"/>
              <a:buFont typeface="Bookman Old Style"/>
              <a:buNone/>
            </a:pPr>
            <a:r>
              <a:rPr lang="en-US">
                <a:solidFill>
                  <a:srgbClr val="FFFFFF"/>
                </a:solidFill>
              </a:rPr>
              <a:t>College Details</a:t>
            </a:r>
            <a:endParaRPr>
              <a:solidFill>
                <a:srgbClr val="FFFFFF"/>
              </a:solidFill>
            </a:endParaRPr>
          </a:p>
        </p:txBody>
      </p:sp>
      <p:sp>
        <p:nvSpPr>
          <p:cNvPr id="183" name="Google Shape;183;p22"/>
          <p:cNvSpPr txBox="1">
            <a:spLocks noGrp="1"/>
          </p:cNvSpPr>
          <p:nvPr>
            <p:ph type="body" idx="1"/>
          </p:nvPr>
        </p:nvSpPr>
        <p:spPr>
          <a:xfrm>
            <a:off x="1096963" y="2675694"/>
            <a:ext cx="10058400" cy="3193294"/>
          </a:xfrm>
          <a:prstGeom prst="rect">
            <a:avLst/>
          </a:prstGeom>
          <a:noFill/>
          <a:ln>
            <a:noFill/>
          </a:ln>
        </p:spPr>
        <p:txBody>
          <a:bodyPr spcFirstLastPara="1" wrap="square" lIns="0" tIns="45700" rIns="0" bIns="45700" anchor="t" anchorCtr="0">
            <a:normAutofit/>
          </a:bodyPr>
          <a:lstStyle/>
          <a:p>
            <a:pPr marL="91440" lvl="0" indent="-101600" algn="l" rtl="0">
              <a:lnSpc>
                <a:spcPct val="100000"/>
              </a:lnSpc>
              <a:spcBef>
                <a:spcPts val="0"/>
              </a:spcBef>
              <a:spcAft>
                <a:spcPts val="0"/>
              </a:spcAft>
              <a:buSzPts val="1600"/>
              <a:buFont typeface="Noto Sans Symbols"/>
              <a:buChar char="⮚"/>
            </a:pPr>
            <a:r>
              <a:rPr lang="en-US" sz="1600" b="0" i="0">
                <a:latin typeface="Roboto"/>
                <a:ea typeface="Roboto"/>
                <a:cs typeface="Roboto"/>
                <a:sym typeface="Roboto"/>
              </a:rPr>
              <a:t> </a:t>
            </a:r>
            <a:r>
              <a:rPr lang="en-US" sz="1600" b="0" i="0"/>
              <a:t>There are 27 colleges in Ontario, located throughout the province. Colleges offer a variety of diploma, certificate and applied degree programs. </a:t>
            </a:r>
            <a:endParaRPr/>
          </a:p>
          <a:p>
            <a:pPr marL="91440" lvl="0" indent="-101600" algn="l" rtl="0">
              <a:lnSpc>
                <a:spcPct val="100000"/>
              </a:lnSpc>
              <a:spcBef>
                <a:spcPts val="1400"/>
              </a:spcBef>
              <a:spcAft>
                <a:spcPts val="0"/>
              </a:spcAft>
              <a:buSzPts val="1600"/>
              <a:buFont typeface="Noto Sans Symbols"/>
              <a:buChar char="⮚"/>
            </a:pPr>
            <a:r>
              <a:rPr lang="en-US" sz="1600" b="0" i="0"/>
              <a:t>The basic admission requirement for postsecondary programs in the Ontario College system is </a:t>
            </a:r>
            <a:r>
              <a:rPr lang="en-US" sz="1600"/>
              <a:t>either an: </a:t>
            </a:r>
            <a:r>
              <a:rPr lang="en-US" sz="1600" b="0" i="0"/>
              <a:t>Ontario Secondary School Diploma </a:t>
            </a:r>
            <a:endParaRPr/>
          </a:p>
          <a:p>
            <a:pPr marL="91440" lvl="0" indent="-101600" algn="l" rtl="0">
              <a:lnSpc>
                <a:spcPct val="100000"/>
              </a:lnSpc>
              <a:spcBef>
                <a:spcPts val="1400"/>
              </a:spcBef>
              <a:spcAft>
                <a:spcPts val="0"/>
              </a:spcAft>
              <a:buSzPts val="1600"/>
              <a:buFont typeface="Noto Sans Symbols"/>
              <a:buChar char="⮚"/>
            </a:pPr>
            <a:r>
              <a:rPr lang="en-US" sz="1600"/>
              <a:t> </a:t>
            </a:r>
            <a:r>
              <a:rPr lang="en-US" sz="1600" b="0" i="0"/>
              <a:t>Ontario colleges offer more than 2,400 program choices in almost 600 subject areas. Programs are career-oriented and geared toward marketable skills. Find out about programs, arrange a campus tour or talk to college staff who can answer your specific questions.</a:t>
            </a:r>
            <a:endParaRPr/>
          </a:p>
          <a:p>
            <a:pPr marL="91440" lvl="0" indent="-101600" algn="l" rtl="0">
              <a:lnSpc>
                <a:spcPct val="100000"/>
              </a:lnSpc>
              <a:spcBef>
                <a:spcPts val="1400"/>
              </a:spcBef>
              <a:spcAft>
                <a:spcPts val="0"/>
              </a:spcAft>
              <a:buSzPts val="1600"/>
              <a:buFont typeface="Noto Sans Symbols"/>
              <a:buChar char="⮚"/>
            </a:pPr>
            <a:r>
              <a:rPr lang="en-US" sz="1600"/>
              <a:t> </a:t>
            </a:r>
            <a:r>
              <a:rPr lang="en-US" sz="1600" b="0" i="0"/>
              <a:t>Visit </a:t>
            </a:r>
            <a:r>
              <a:rPr lang="en-US" sz="1600" b="1" i="0" u="sng" strike="noStrike">
                <a:solidFill>
                  <a:schemeClr val="hlink"/>
                </a:solidFill>
                <a:hlinkClick r:id="rId3"/>
              </a:rPr>
              <a:t>Ontario Colleges </a:t>
            </a:r>
            <a:r>
              <a:rPr lang="en-US" sz="1600" b="0" i="0"/>
              <a:t>for more information and college specific requirements.</a:t>
            </a:r>
            <a:endParaRPr/>
          </a:p>
          <a:p>
            <a:pPr marL="0" lvl="0" indent="0" algn="l" rtl="0">
              <a:lnSpc>
                <a:spcPct val="100000"/>
              </a:lnSpc>
              <a:spcBef>
                <a:spcPts val="1400"/>
              </a:spcBef>
              <a:spcAft>
                <a:spcPts val="0"/>
              </a:spcAft>
              <a:buSzPts val="1600"/>
              <a:buNone/>
            </a:pPr>
            <a:endParaRPr sz="1600">
              <a:latin typeface="Calibri"/>
              <a:ea typeface="Calibri"/>
              <a:cs typeface="Calibri"/>
              <a:sym typeface="Calibri"/>
            </a:endParaRPr>
          </a:p>
        </p:txBody>
      </p:sp>
      <p:sp>
        <p:nvSpPr>
          <p:cNvPr id="184" name="Google Shape;184;p22"/>
          <p:cNvSpPr/>
          <p:nvPr/>
        </p:nvSpPr>
        <p:spPr>
          <a:xfrm>
            <a:off x="0" y="6400800"/>
            <a:ext cx="12192000"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363876"/>
            </a:gs>
            <a:gs pos="86000">
              <a:schemeClr val="dk1"/>
            </a:gs>
            <a:gs pos="100000">
              <a:schemeClr val="dk1"/>
            </a:gs>
          </a:gsLst>
          <a:lin ang="16200000" scaled="0"/>
        </a:gradFill>
        <a:effectLst/>
      </p:bgPr>
    </p:bg>
    <p:spTree>
      <p:nvGrpSpPr>
        <p:cNvPr id="1" name="Shape 188"/>
        <p:cNvGrpSpPr/>
        <p:nvPr/>
      </p:nvGrpSpPr>
      <p:grpSpPr>
        <a:xfrm>
          <a:off x="0" y="0"/>
          <a:ext cx="0" cy="0"/>
          <a:chOff x="0" y="0"/>
          <a:chExt cx="0" cy="0"/>
        </a:xfrm>
      </p:grpSpPr>
      <p:sp>
        <p:nvSpPr>
          <p:cNvPr id="189" name="Google Shape;189;p23"/>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0" name="Google Shape;190;p23"/>
          <p:cNvCxnSpPr/>
          <p:nvPr/>
        </p:nvCxnSpPr>
        <p:spPr>
          <a:xfrm>
            <a:off x="1207658" y="4474741"/>
            <a:ext cx="9875520" cy="0"/>
          </a:xfrm>
          <a:prstGeom prst="straightConnector1">
            <a:avLst/>
          </a:prstGeom>
          <a:noFill/>
          <a:ln w="12700" cap="flat" cmpd="sng">
            <a:solidFill>
              <a:srgbClr val="FEFEFE"/>
            </a:solidFill>
            <a:prstDash val="solid"/>
            <a:round/>
            <a:headEnd type="none" w="sm" len="sm"/>
            <a:tailEnd type="none" w="sm" len="sm"/>
          </a:ln>
        </p:spPr>
      </p:cxnSp>
      <p:sp>
        <p:nvSpPr>
          <p:cNvPr id="191" name="Google Shape;191;p23"/>
          <p:cNvSpPr/>
          <p:nvPr/>
        </p:nvSpPr>
        <p:spPr>
          <a:xfrm>
            <a:off x="0" y="0"/>
            <a:ext cx="12188952" cy="6858000"/>
          </a:xfrm>
          <a:prstGeom prst="rect">
            <a:avLst/>
          </a:prstGeom>
          <a:gradFill>
            <a:gsLst>
              <a:gs pos="0">
                <a:srgbClr val="363876"/>
              </a:gs>
              <a:gs pos="86000">
                <a:schemeClr val="dk1"/>
              </a:gs>
              <a:gs pos="100000">
                <a:schemeClr val="dk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92" name="Google Shape;192;p23"/>
          <p:cNvSpPr txBox="1">
            <a:spLocks noGrp="1"/>
          </p:cNvSpPr>
          <p:nvPr>
            <p:ph type="title"/>
          </p:nvPr>
        </p:nvSpPr>
        <p:spPr>
          <a:xfrm>
            <a:off x="965201" y="643467"/>
            <a:ext cx="6255026" cy="5054008"/>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FEFEFE"/>
              </a:buClr>
              <a:buSzPts val="8000"/>
              <a:buFont typeface="Bookman Old Style"/>
              <a:buNone/>
            </a:pPr>
            <a:r>
              <a:rPr lang="en-US" sz="8000" dirty="0">
                <a:solidFill>
                  <a:srgbClr val="FEFEFE"/>
                </a:solidFill>
              </a:rPr>
              <a:t>Examples</a:t>
            </a:r>
            <a:endParaRPr dirty="0"/>
          </a:p>
        </p:txBody>
      </p:sp>
      <p:cxnSp>
        <p:nvCxnSpPr>
          <p:cNvPr id="193" name="Google Shape;193;p23"/>
          <p:cNvCxnSpPr/>
          <p:nvPr/>
        </p:nvCxnSpPr>
        <p:spPr>
          <a:xfrm>
            <a:off x="7534656" y="1391367"/>
            <a:ext cx="0" cy="3558208"/>
          </a:xfrm>
          <a:prstGeom prst="straightConnector1">
            <a:avLst/>
          </a:prstGeom>
          <a:noFill/>
          <a:ln w="12700" cap="flat" cmpd="sng">
            <a:solidFill>
              <a:srgbClr val="FEFEFE"/>
            </a:solidFill>
            <a:prstDash val="solid"/>
            <a:round/>
            <a:headEnd type="none" w="sm" len="sm"/>
            <a:tailEnd type="none" w="sm" len="sm"/>
          </a:ln>
        </p:spPr>
      </p:cxnSp>
      <p:sp>
        <p:nvSpPr>
          <p:cNvPr id="194" name="Google Shape;194;p23"/>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6DA889A3-9D4E-4348-9BF7-6DE571236C38}"/>
              </a:ext>
            </a:extLst>
          </p:cNvPr>
          <p:cNvSpPr txBox="1"/>
          <p:nvPr/>
        </p:nvSpPr>
        <p:spPr>
          <a:xfrm>
            <a:off x="8033106" y="2767280"/>
            <a:ext cx="3342967" cy="1323439"/>
          </a:xfrm>
          <a:prstGeom prst="rect">
            <a:avLst/>
          </a:prstGeom>
          <a:noFill/>
        </p:spPr>
        <p:txBody>
          <a:bodyPr wrap="square" rtlCol="0">
            <a:spAutoFit/>
          </a:bodyPr>
          <a:lstStyle/>
          <a:p>
            <a:r>
              <a:rPr lang="en-US" sz="1600" dirty="0">
                <a:solidFill>
                  <a:schemeClr val="bg1"/>
                </a:solidFill>
              </a:rPr>
              <a:t>Choose three colleges that you think might be a good place for you to study. </a:t>
            </a:r>
          </a:p>
          <a:p>
            <a:endParaRPr lang="en-US" sz="1600" dirty="0">
              <a:solidFill>
                <a:schemeClr val="bg1"/>
              </a:solidFill>
            </a:endParaRPr>
          </a:p>
          <a:p>
            <a:r>
              <a:rPr lang="en-US" sz="1600" dirty="0">
                <a:solidFill>
                  <a:schemeClr val="bg1"/>
                </a:solidFill>
              </a:rPr>
              <a:t>Post in the appropriate forum. </a:t>
            </a:r>
          </a:p>
        </p:txBody>
      </p:sp>
    </p:spTree>
  </p:cSld>
  <p:clrMapOvr>
    <a:masterClrMapping/>
  </p:clrMapOvr>
</p:sld>
</file>

<file path=ppt/theme/theme1.xml><?xml version="1.0" encoding="utf-8"?>
<a:theme xmlns:a="http://schemas.openxmlformats.org/drawingml/2006/main" name="1_RetrospectVTI">
  <a:themeElements>
    <a:clrScheme name="Custom 34">
      <a:dk1>
        <a:srgbClr val="000000"/>
      </a:dk1>
      <a:lt1>
        <a:srgbClr val="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RetrospectVTI">
  <a:themeElements>
    <a:clrScheme name="Custom 34">
      <a:dk1>
        <a:srgbClr val="000000"/>
      </a:dk1>
      <a:lt1>
        <a:srgbClr val="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TotalTime>
  <Words>826</Words>
  <Application>Microsoft Office PowerPoint</Application>
  <PresentationFormat>Widescreen</PresentationFormat>
  <Paragraphs>67</Paragraphs>
  <Slides>19</Slides>
  <Notes>19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Roboto</vt:lpstr>
      <vt:lpstr>Calibri</vt:lpstr>
      <vt:lpstr>Arial</vt:lpstr>
      <vt:lpstr>Bookman Old Style</vt:lpstr>
      <vt:lpstr>Libre Franklin</vt:lpstr>
      <vt:lpstr>Noto Sans Symbols</vt:lpstr>
      <vt:lpstr>1_RetrospectVTI</vt:lpstr>
      <vt:lpstr>1_RetrospectVTI</vt:lpstr>
      <vt:lpstr>Careers – Lesson 2</vt:lpstr>
      <vt:lpstr>Overview</vt:lpstr>
      <vt:lpstr>Post-Secondary Pathways</vt:lpstr>
      <vt:lpstr>Apprenticeship</vt:lpstr>
      <vt:lpstr>Apprenticeship Details</vt:lpstr>
      <vt:lpstr>Examples</vt:lpstr>
      <vt:lpstr>College</vt:lpstr>
      <vt:lpstr>College Details</vt:lpstr>
      <vt:lpstr>Examples</vt:lpstr>
      <vt:lpstr>Community Living</vt:lpstr>
      <vt:lpstr>Community Living Details</vt:lpstr>
      <vt:lpstr>Thoughts?</vt:lpstr>
      <vt:lpstr>University</vt:lpstr>
      <vt:lpstr>University Details</vt:lpstr>
      <vt:lpstr>Examples</vt:lpstr>
      <vt:lpstr>Workplace</vt:lpstr>
      <vt:lpstr>Workplace Details</vt:lpstr>
      <vt:lpstr>Thoughts?</vt:lpstr>
      <vt:lpstr>Exit Ticket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Careers</dc:title>
  <dc:creator>Owner</dc:creator>
  <cp:lastModifiedBy>Julie Bamford</cp:lastModifiedBy>
  <cp:revision>12</cp:revision>
  <dcterms:modified xsi:type="dcterms:W3CDTF">2023-03-04T20:14:38Z</dcterms:modified>
</cp:coreProperties>
</file>