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59" r:id="rId6"/>
    <p:sldId id="262" r:id="rId7"/>
    <p:sldId id="263"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3" d="100"/>
          <a:sy n="63" d="100"/>
        </p:scale>
        <p:origin x="102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FE996-1848-ADD8-8146-2F0D96C93D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F2B334F-5B97-B339-D2B5-CFFE0A16F2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F6A1E85-7192-09DB-CA00-2FCD73E9E491}"/>
              </a:ext>
            </a:extLst>
          </p:cNvPr>
          <p:cNvSpPr>
            <a:spLocks noGrp="1"/>
          </p:cNvSpPr>
          <p:nvPr>
            <p:ph type="dt" sz="half" idx="10"/>
          </p:nvPr>
        </p:nvSpPr>
        <p:spPr/>
        <p:txBody>
          <a:bodyPr/>
          <a:lstStyle/>
          <a:p>
            <a:fld id="{69CF4BB8-5563-42F4-BB56-918F4228D4DD}" type="datetimeFigureOut">
              <a:rPr lang="en-US" smtClean="0"/>
              <a:t>4/9/2023</a:t>
            </a:fld>
            <a:endParaRPr lang="en-US"/>
          </a:p>
        </p:txBody>
      </p:sp>
      <p:sp>
        <p:nvSpPr>
          <p:cNvPr id="5" name="Footer Placeholder 4">
            <a:extLst>
              <a:ext uri="{FF2B5EF4-FFF2-40B4-BE49-F238E27FC236}">
                <a16:creationId xmlns:a16="http://schemas.microsoft.com/office/drawing/2014/main" id="{2A3A0843-8A20-1B95-A321-F75AF56E1E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90A0F8-12DE-6FE2-A8FB-6C148B699463}"/>
              </a:ext>
            </a:extLst>
          </p:cNvPr>
          <p:cNvSpPr>
            <a:spLocks noGrp="1"/>
          </p:cNvSpPr>
          <p:nvPr>
            <p:ph type="sldNum" sz="quarter" idx="12"/>
          </p:nvPr>
        </p:nvSpPr>
        <p:spPr/>
        <p:txBody>
          <a:bodyPr/>
          <a:lstStyle/>
          <a:p>
            <a:fld id="{48701768-A243-464D-899A-3854D9B18E24}" type="slidenum">
              <a:rPr lang="en-US" smtClean="0"/>
              <a:t>‹#›</a:t>
            </a:fld>
            <a:endParaRPr lang="en-US"/>
          </a:p>
        </p:txBody>
      </p:sp>
    </p:spTree>
    <p:extLst>
      <p:ext uri="{BB962C8B-B14F-4D97-AF65-F5344CB8AC3E}">
        <p14:creationId xmlns:p14="http://schemas.microsoft.com/office/powerpoint/2010/main" val="3413072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64E8E-0BF6-0849-2E98-1E7D9A52EAB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728072-3C00-59A1-A919-F972ABCF0C5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4747E5-CEB1-75DC-FFDF-7C14B58F663C}"/>
              </a:ext>
            </a:extLst>
          </p:cNvPr>
          <p:cNvSpPr>
            <a:spLocks noGrp="1"/>
          </p:cNvSpPr>
          <p:nvPr>
            <p:ph type="dt" sz="half" idx="10"/>
          </p:nvPr>
        </p:nvSpPr>
        <p:spPr/>
        <p:txBody>
          <a:bodyPr/>
          <a:lstStyle/>
          <a:p>
            <a:fld id="{69CF4BB8-5563-42F4-BB56-918F4228D4DD}" type="datetimeFigureOut">
              <a:rPr lang="en-US" smtClean="0"/>
              <a:t>4/9/2023</a:t>
            </a:fld>
            <a:endParaRPr lang="en-US"/>
          </a:p>
        </p:txBody>
      </p:sp>
      <p:sp>
        <p:nvSpPr>
          <p:cNvPr id="5" name="Footer Placeholder 4">
            <a:extLst>
              <a:ext uri="{FF2B5EF4-FFF2-40B4-BE49-F238E27FC236}">
                <a16:creationId xmlns:a16="http://schemas.microsoft.com/office/drawing/2014/main" id="{F1C373AF-6F1F-4103-63B7-BD95EAFB1E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35DDB7-F31A-FCB0-A264-F930DEF215D0}"/>
              </a:ext>
            </a:extLst>
          </p:cNvPr>
          <p:cNvSpPr>
            <a:spLocks noGrp="1"/>
          </p:cNvSpPr>
          <p:nvPr>
            <p:ph type="sldNum" sz="quarter" idx="12"/>
          </p:nvPr>
        </p:nvSpPr>
        <p:spPr/>
        <p:txBody>
          <a:bodyPr/>
          <a:lstStyle/>
          <a:p>
            <a:fld id="{48701768-A243-464D-899A-3854D9B18E24}" type="slidenum">
              <a:rPr lang="en-US" smtClean="0"/>
              <a:t>‹#›</a:t>
            </a:fld>
            <a:endParaRPr lang="en-US"/>
          </a:p>
        </p:txBody>
      </p:sp>
    </p:spTree>
    <p:extLst>
      <p:ext uri="{BB962C8B-B14F-4D97-AF65-F5344CB8AC3E}">
        <p14:creationId xmlns:p14="http://schemas.microsoft.com/office/powerpoint/2010/main" val="4033051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00BED06-5571-38DF-EA75-484A3CD5D4E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95CD04D-876D-336B-753A-222A326DD8A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CDC65A-4BFD-EE7C-B6DF-45451E33E9CF}"/>
              </a:ext>
            </a:extLst>
          </p:cNvPr>
          <p:cNvSpPr>
            <a:spLocks noGrp="1"/>
          </p:cNvSpPr>
          <p:nvPr>
            <p:ph type="dt" sz="half" idx="10"/>
          </p:nvPr>
        </p:nvSpPr>
        <p:spPr/>
        <p:txBody>
          <a:bodyPr/>
          <a:lstStyle/>
          <a:p>
            <a:fld id="{69CF4BB8-5563-42F4-BB56-918F4228D4DD}" type="datetimeFigureOut">
              <a:rPr lang="en-US" smtClean="0"/>
              <a:t>4/9/2023</a:t>
            </a:fld>
            <a:endParaRPr lang="en-US"/>
          </a:p>
        </p:txBody>
      </p:sp>
      <p:sp>
        <p:nvSpPr>
          <p:cNvPr id="5" name="Footer Placeholder 4">
            <a:extLst>
              <a:ext uri="{FF2B5EF4-FFF2-40B4-BE49-F238E27FC236}">
                <a16:creationId xmlns:a16="http://schemas.microsoft.com/office/drawing/2014/main" id="{C2B41387-2460-481F-B5DF-E6D0277FF4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C883BD-EE2B-4CD9-92A5-61582B86059D}"/>
              </a:ext>
            </a:extLst>
          </p:cNvPr>
          <p:cNvSpPr>
            <a:spLocks noGrp="1"/>
          </p:cNvSpPr>
          <p:nvPr>
            <p:ph type="sldNum" sz="quarter" idx="12"/>
          </p:nvPr>
        </p:nvSpPr>
        <p:spPr/>
        <p:txBody>
          <a:bodyPr/>
          <a:lstStyle/>
          <a:p>
            <a:fld id="{48701768-A243-464D-899A-3854D9B18E24}" type="slidenum">
              <a:rPr lang="en-US" smtClean="0"/>
              <a:t>‹#›</a:t>
            </a:fld>
            <a:endParaRPr lang="en-US"/>
          </a:p>
        </p:txBody>
      </p:sp>
    </p:spTree>
    <p:extLst>
      <p:ext uri="{BB962C8B-B14F-4D97-AF65-F5344CB8AC3E}">
        <p14:creationId xmlns:p14="http://schemas.microsoft.com/office/powerpoint/2010/main" val="1376852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C0BD9-19BC-3224-CB15-8D7F188A17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BB5516-1C9C-6D32-AABE-6328E3AD03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2746FF-DF93-9B50-DFDA-C3865B36C177}"/>
              </a:ext>
            </a:extLst>
          </p:cNvPr>
          <p:cNvSpPr>
            <a:spLocks noGrp="1"/>
          </p:cNvSpPr>
          <p:nvPr>
            <p:ph type="dt" sz="half" idx="10"/>
          </p:nvPr>
        </p:nvSpPr>
        <p:spPr/>
        <p:txBody>
          <a:bodyPr/>
          <a:lstStyle/>
          <a:p>
            <a:fld id="{69CF4BB8-5563-42F4-BB56-918F4228D4DD}" type="datetimeFigureOut">
              <a:rPr lang="en-US" smtClean="0"/>
              <a:t>4/9/2023</a:t>
            </a:fld>
            <a:endParaRPr lang="en-US"/>
          </a:p>
        </p:txBody>
      </p:sp>
      <p:sp>
        <p:nvSpPr>
          <p:cNvPr id="5" name="Footer Placeholder 4">
            <a:extLst>
              <a:ext uri="{FF2B5EF4-FFF2-40B4-BE49-F238E27FC236}">
                <a16:creationId xmlns:a16="http://schemas.microsoft.com/office/drawing/2014/main" id="{36A5CECD-DB9D-3CA0-828C-08F502494C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19AF4D-6D0E-19C1-5A7B-991156620585}"/>
              </a:ext>
            </a:extLst>
          </p:cNvPr>
          <p:cNvSpPr>
            <a:spLocks noGrp="1"/>
          </p:cNvSpPr>
          <p:nvPr>
            <p:ph type="sldNum" sz="quarter" idx="12"/>
          </p:nvPr>
        </p:nvSpPr>
        <p:spPr/>
        <p:txBody>
          <a:bodyPr/>
          <a:lstStyle/>
          <a:p>
            <a:fld id="{48701768-A243-464D-899A-3854D9B18E24}" type="slidenum">
              <a:rPr lang="en-US" smtClean="0"/>
              <a:t>‹#›</a:t>
            </a:fld>
            <a:endParaRPr lang="en-US"/>
          </a:p>
        </p:txBody>
      </p:sp>
    </p:spTree>
    <p:extLst>
      <p:ext uri="{BB962C8B-B14F-4D97-AF65-F5344CB8AC3E}">
        <p14:creationId xmlns:p14="http://schemas.microsoft.com/office/powerpoint/2010/main" val="1558955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28A7C-9DAC-A5F3-D052-E5FA6DBD828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C34DADE-9F1B-27E9-3965-53E606C8A8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C9A6F94-49E6-09F6-FABE-1513F2E64A55}"/>
              </a:ext>
            </a:extLst>
          </p:cNvPr>
          <p:cNvSpPr>
            <a:spLocks noGrp="1"/>
          </p:cNvSpPr>
          <p:nvPr>
            <p:ph type="dt" sz="half" idx="10"/>
          </p:nvPr>
        </p:nvSpPr>
        <p:spPr/>
        <p:txBody>
          <a:bodyPr/>
          <a:lstStyle/>
          <a:p>
            <a:fld id="{69CF4BB8-5563-42F4-BB56-918F4228D4DD}" type="datetimeFigureOut">
              <a:rPr lang="en-US" smtClean="0"/>
              <a:t>4/9/2023</a:t>
            </a:fld>
            <a:endParaRPr lang="en-US"/>
          </a:p>
        </p:txBody>
      </p:sp>
      <p:sp>
        <p:nvSpPr>
          <p:cNvPr id="5" name="Footer Placeholder 4">
            <a:extLst>
              <a:ext uri="{FF2B5EF4-FFF2-40B4-BE49-F238E27FC236}">
                <a16:creationId xmlns:a16="http://schemas.microsoft.com/office/drawing/2014/main" id="{157A7E75-3ABC-FDA3-9291-0F6D412237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3CB2E0-F51E-6151-7796-B081A572C3FC}"/>
              </a:ext>
            </a:extLst>
          </p:cNvPr>
          <p:cNvSpPr>
            <a:spLocks noGrp="1"/>
          </p:cNvSpPr>
          <p:nvPr>
            <p:ph type="sldNum" sz="quarter" idx="12"/>
          </p:nvPr>
        </p:nvSpPr>
        <p:spPr/>
        <p:txBody>
          <a:bodyPr/>
          <a:lstStyle/>
          <a:p>
            <a:fld id="{48701768-A243-464D-899A-3854D9B18E24}" type="slidenum">
              <a:rPr lang="en-US" smtClean="0"/>
              <a:t>‹#›</a:t>
            </a:fld>
            <a:endParaRPr lang="en-US"/>
          </a:p>
        </p:txBody>
      </p:sp>
    </p:spTree>
    <p:extLst>
      <p:ext uri="{BB962C8B-B14F-4D97-AF65-F5344CB8AC3E}">
        <p14:creationId xmlns:p14="http://schemas.microsoft.com/office/powerpoint/2010/main" val="3346532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E62F3-DE7A-FD62-0A24-A39808B76F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A9F9BC-45E2-2D36-736C-D00B20EBC6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B02FE41-73E7-58EF-28E7-8705079441B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D8CFDBE-D1B5-CF29-AEA4-FC388D3D22EC}"/>
              </a:ext>
            </a:extLst>
          </p:cNvPr>
          <p:cNvSpPr>
            <a:spLocks noGrp="1"/>
          </p:cNvSpPr>
          <p:nvPr>
            <p:ph type="dt" sz="half" idx="10"/>
          </p:nvPr>
        </p:nvSpPr>
        <p:spPr/>
        <p:txBody>
          <a:bodyPr/>
          <a:lstStyle/>
          <a:p>
            <a:fld id="{69CF4BB8-5563-42F4-BB56-918F4228D4DD}" type="datetimeFigureOut">
              <a:rPr lang="en-US" smtClean="0"/>
              <a:t>4/9/2023</a:t>
            </a:fld>
            <a:endParaRPr lang="en-US"/>
          </a:p>
        </p:txBody>
      </p:sp>
      <p:sp>
        <p:nvSpPr>
          <p:cNvPr id="6" name="Footer Placeholder 5">
            <a:extLst>
              <a:ext uri="{FF2B5EF4-FFF2-40B4-BE49-F238E27FC236}">
                <a16:creationId xmlns:a16="http://schemas.microsoft.com/office/drawing/2014/main" id="{D104EA96-1F10-94F8-6727-8B66E60E68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5D8B62-E5AF-3350-ABEE-F5772066F06B}"/>
              </a:ext>
            </a:extLst>
          </p:cNvPr>
          <p:cNvSpPr>
            <a:spLocks noGrp="1"/>
          </p:cNvSpPr>
          <p:nvPr>
            <p:ph type="sldNum" sz="quarter" idx="12"/>
          </p:nvPr>
        </p:nvSpPr>
        <p:spPr/>
        <p:txBody>
          <a:bodyPr/>
          <a:lstStyle/>
          <a:p>
            <a:fld id="{48701768-A243-464D-899A-3854D9B18E24}" type="slidenum">
              <a:rPr lang="en-US" smtClean="0"/>
              <a:t>‹#›</a:t>
            </a:fld>
            <a:endParaRPr lang="en-US"/>
          </a:p>
        </p:txBody>
      </p:sp>
    </p:spTree>
    <p:extLst>
      <p:ext uri="{BB962C8B-B14F-4D97-AF65-F5344CB8AC3E}">
        <p14:creationId xmlns:p14="http://schemas.microsoft.com/office/powerpoint/2010/main" val="3788462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15FCA-A3D7-D0A0-0F19-E5360806334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227D7AE-7F49-15EB-6965-C59B0640BF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7254CF-CEE8-D02B-BB67-722BFC02A3A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DFFA8B6-68D3-AC29-1BA3-FCBE8A4A37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0FD24A-C79A-CCEA-779D-BF89D5D56AB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7D4F101-2A0B-BD67-DDF9-2F6C06F28759}"/>
              </a:ext>
            </a:extLst>
          </p:cNvPr>
          <p:cNvSpPr>
            <a:spLocks noGrp="1"/>
          </p:cNvSpPr>
          <p:nvPr>
            <p:ph type="dt" sz="half" idx="10"/>
          </p:nvPr>
        </p:nvSpPr>
        <p:spPr/>
        <p:txBody>
          <a:bodyPr/>
          <a:lstStyle/>
          <a:p>
            <a:fld id="{69CF4BB8-5563-42F4-BB56-918F4228D4DD}" type="datetimeFigureOut">
              <a:rPr lang="en-US" smtClean="0"/>
              <a:t>4/9/2023</a:t>
            </a:fld>
            <a:endParaRPr lang="en-US"/>
          </a:p>
        </p:txBody>
      </p:sp>
      <p:sp>
        <p:nvSpPr>
          <p:cNvPr id="8" name="Footer Placeholder 7">
            <a:extLst>
              <a:ext uri="{FF2B5EF4-FFF2-40B4-BE49-F238E27FC236}">
                <a16:creationId xmlns:a16="http://schemas.microsoft.com/office/drawing/2014/main" id="{A909BF2E-B7AB-0DDC-8445-3A57C4573DA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9FBD11C-BD1D-E887-B24E-D8D75DFD639C}"/>
              </a:ext>
            </a:extLst>
          </p:cNvPr>
          <p:cNvSpPr>
            <a:spLocks noGrp="1"/>
          </p:cNvSpPr>
          <p:nvPr>
            <p:ph type="sldNum" sz="quarter" idx="12"/>
          </p:nvPr>
        </p:nvSpPr>
        <p:spPr/>
        <p:txBody>
          <a:bodyPr/>
          <a:lstStyle/>
          <a:p>
            <a:fld id="{48701768-A243-464D-899A-3854D9B18E24}" type="slidenum">
              <a:rPr lang="en-US" smtClean="0"/>
              <a:t>‹#›</a:t>
            </a:fld>
            <a:endParaRPr lang="en-US"/>
          </a:p>
        </p:txBody>
      </p:sp>
    </p:spTree>
    <p:extLst>
      <p:ext uri="{BB962C8B-B14F-4D97-AF65-F5344CB8AC3E}">
        <p14:creationId xmlns:p14="http://schemas.microsoft.com/office/powerpoint/2010/main" val="191964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3A8B5-3ADE-CE6A-2CAB-7F4752DEEE5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A290CEF-302B-5B9F-701C-75310E3CE7B1}"/>
              </a:ext>
            </a:extLst>
          </p:cNvPr>
          <p:cNvSpPr>
            <a:spLocks noGrp="1"/>
          </p:cNvSpPr>
          <p:nvPr>
            <p:ph type="dt" sz="half" idx="10"/>
          </p:nvPr>
        </p:nvSpPr>
        <p:spPr/>
        <p:txBody>
          <a:bodyPr/>
          <a:lstStyle/>
          <a:p>
            <a:fld id="{69CF4BB8-5563-42F4-BB56-918F4228D4DD}" type="datetimeFigureOut">
              <a:rPr lang="en-US" smtClean="0"/>
              <a:t>4/9/2023</a:t>
            </a:fld>
            <a:endParaRPr lang="en-US"/>
          </a:p>
        </p:txBody>
      </p:sp>
      <p:sp>
        <p:nvSpPr>
          <p:cNvPr id="4" name="Footer Placeholder 3">
            <a:extLst>
              <a:ext uri="{FF2B5EF4-FFF2-40B4-BE49-F238E27FC236}">
                <a16:creationId xmlns:a16="http://schemas.microsoft.com/office/drawing/2014/main" id="{3FB0D340-E622-87F1-E13E-623F49171B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228E9D8-59F2-507F-6DA9-9867DD5FF874}"/>
              </a:ext>
            </a:extLst>
          </p:cNvPr>
          <p:cNvSpPr>
            <a:spLocks noGrp="1"/>
          </p:cNvSpPr>
          <p:nvPr>
            <p:ph type="sldNum" sz="quarter" idx="12"/>
          </p:nvPr>
        </p:nvSpPr>
        <p:spPr/>
        <p:txBody>
          <a:bodyPr/>
          <a:lstStyle/>
          <a:p>
            <a:fld id="{48701768-A243-464D-899A-3854D9B18E24}" type="slidenum">
              <a:rPr lang="en-US" smtClean="0"/>
              <a:t>‹#›</a:t>
            </a:fld>
            <a:endParaRPr lang="en-US"/>
          </a:p>
        </p:txBody>
      </p:sp>
    </p:spTree>
    <p:extLst>
      <p:ext uri="{BB962C8B-B14F-4D97-AF65-F5344CB8AC3E}">
        <p14:creationId xmlns:p14="http://schemas.microsoft.com/office/powerpoint/2010/main" val="2645600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BC409D-48E1-8DF5-0657-A7C794A49709}"/>
              </a:ext>
            </a:extLst>
          </p:cNvPr>
          <p:cNvSpPr>
            <a:spLocks noGrp="1"/>
          </p:cNvSpPr>
          <p:nvPr>
            <p:ph type="dt" sz="half" idx="10"/>
          </p:nvPr>
        </p:nvSpPr>
        <p:spPr/>
        <p:txBody>
          <a:bodyPr/>
          <a:lstStyle/>
          <a:p>
            <a:fld id="{69CF4BB8-5563-42F4-BB56-918F4228D4DD}" type="datetimeFigureOut">
              <a:rPr lang="en-US" smtClean="0"/>
              <a:t>4/9/2023</a:t>
            </a:fld>
            <a:endParaRPr lang="en-US"/>
          </a:p>
        </p:txBody>
      </p:sp>
      <p:sp>
        <p:nvSpPr>
          <p:cNvPr id="3" name="Footer Placeholder 2">
            <a:extLst>
              <a:ext uri="{FF2B5EF4-FFF2-40B4-BE49-F238E27FC236}">
                <a16:creationId xmlns:a16="http://schemas.microsoft.com/office/drawing/2014/main" id="{E256229D-A2BC-9B1B-7A90-D46BFB7438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DDA211D-9414-DE1C-9C2F-B5ABA1285C48}"/>
              </a:ext>
            </a:extLst>
          </p:cNvPr>
          <p:cNvSpPr>
            <a:spLocks noGrp="1"/>
          </p:cNvSpPr>
          <p:nvPr>
            <p:ph type="sldNum" sz="quarter" idx="12"/>
          </p:nvPr>
        </p:nvSpPr>
        <p:spPr/>
        <p:txBody>
          <a:bodyPr/>
          <a:lstStyle/>
          <a:p>
            <a:fld id="{48701768-A243-464D-899A-3854D9B18E24}" type="slidenum">
              <a:rPr lang="en-US" smtClean="0"/>
              <a:t>‹#›</a:t>
            </a:fld>
            <a:endParaRPr lang="en-US"/>
          </a:p>
        </p:txBody>
      </p:sp>
    </p:spTree>
    <p:extLst>
      <p:ext uri="{BB962C8B-B14F-4D97-AF65-F5344CB8AC3E}">
        <p14:creationId xmlns:p14="http://schemas.microsoft.com/office/powerpoint/2010/main" val="1651769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A7585-0659-A3F9-7262-EE2A997619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E1298D7-2D1C-F75F-1FB2-C208D7FC35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4CD119-3023-ACF6-C3D4-F4DB08A180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3672DE-C932-682B-8EC3-88E4D482A5DF}"/>
              </a:ext>
            </a:extLst>
          </p:cNvPr>
          <p:cNvSpPr>
            <a:spLocks noGrp="1"/>
          </p:cNvSpPr>
          <p:nvPr>
            <p:ph type="dt" sz="half" idx="10"/>
          </p:nvPr>
        </p:nvSpPr>
        <p:spPr/>
        <p:txBody>
          <a:bodyPr/>
          <a:lstStyle/>
          <a:p>
            <a:fld id="{69CF4BB8-5563-42F4-BB56-918F4228D4DD}" type="datetimeFigureOut">
              <a:rPr lang="en-US" smtClean="0"/>
              <a:t>4/9/2023</a:t>
            </a:fld>
            <a:endParaRPr lang="en-US"/>
          </a:p>
        </p:txBody>
      </p:sp>
      <p:sp>
        <p:nvSpPr>
          <p:cNvPr id="6" name="Footer Placeholder 5">
            <a:extLst>
              <a:ext uri="{FF2B5EF4-FFF2-40B4-BE49-F238E27FC236}">
                <a16:creationId xmlns:a16="http://schemas.microsoft.com/office/drawing/2014/main" id="{FDF8B7C9-604C-43E5-B147-68EB50C400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FE3386-B74C-4924-026D-F0F43437FC52}"/>
              </a:ext>
            </a:extLst>
          </p:cNvPr>
          <p:cNvSpPr>
            <a:spLocks noGrp="1"/>
          </p:cNvSpPr>
          <p:nvPr>
            <p:ph type="sldNum" sz="quarter" idx="12"/>
          </p:nvPr>
        </p:nvSpPr>
        <p:spPr/>
        <p:txBody>
          <a:bodyPr/>
          <a:lstStyle/>
          <a:p>
            <a:fld id="{48701768-A243-464D-899A-3854D9B18E24}" type="slidenum">
              <a:rPr lang="en-US" smtClean="0"/>
              <a:t>‹#›</a:t>
            </a:fld>
            <a:endParaRPr lang="en-US"/>
          </a:p>
        </p:txBody>
      </p:sp>
    </p:spTree>
    <p:extLst>
      <p:ext uri="{BB962C8B-B14F-4D97-AF65-F5344CB8AC3E}">
        <p14:creationId xmlns:p14="http://schemas.microsoft.com/office/powerpoint/2010/main" val="3776648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F5271-C82C-E77F-4189-0199885D20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7428C72-BDC0-7330-C035-B4DFD8CDB0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0CBBE0C-2727-A0BC-632F-D7861F9679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CF4F3D-2072-1AD7-4894-279FB777BA73}"/>
              </a:ext>
            </a:extLst>
          </p:cNvPr>
          <p:cNvSpPr>
            <a:spLocks noGrp="1"/>
          </p:cNvSpPr>
          <p:nvPr>
            <p:ph type="dt" sz="half" idx="10"/>
          </p:nvPr>
        </p:nvSpPr>
        <p:spPr/>
        <p:txBody>
          <a:bodyPr/>
          <a:lstStyle/>
          <a:p>
            <a:fld id="{69CF4BB8-5563-42F4-BB56-918F4228D4DD}" type="datetimeFigureOut">
              <a:rPr lang="en-US" smtClean="0"/>
              <a:t>4/9/2023</a:t>
            </a:fld>
            <a:endParaRPr lang="en-US"/>
          </a:p>
        </p:txBody>
      </p:sp>
      <p:sp>
        <p:nvSpPr>
          <p:cNvPr id="6" name="Footer Placeholder 5">
            <a:extLst>
              <a:ext uri="{FF2B5EF4-FFF2-40B4-BE49-F238E27FC236}">
                <a16:creationId xmlns:a16="http://schemas.microsoft.com/office/drawing/2014/main" id="{2B66024F-78F0-45D2-7073-03FFAE94FB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68435E-B910-FBCF-0888-2C767917C899}"/>
              </a:ext>
            </a:extLst>
          </p:cNvPr>
          <p:cNvSpPr>
            <a:spLocks noGrp="1"/>
          </p:cNvSpPr>
          <p:nvPr>
            <p:ph type="sldNum" sz="quarter" idx="12"/>
          </p:nvPr>
        </p:nvSpPr>
        <p:spPr/>
        <p:txBody>
          <a:bodyPr/>
          <a:lstStyle/>
          <a:p>
            <a:fld id="{48701768-A243-464D-899A-3854D9B18E24}" type="slidenum">
              <a:rPr lang="en-US" smtClean="0"/>
              <a:t>‹#›</a:t>
            </a:fld>
            <a:endParaRPr lang="en-US"/>
          </a:p>
        </p:txBody>
      </p:sp>
    </p:spTree>
    <p:extLst>
      <p:ext uri="{BB962C8B-B14F-4D97-AF65-F5344CB8AC3E}">
        <p14:creationId xmlns:p14="http://schemas.microsoft.com/office/powerpoint/2010/main" val="2589672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094A6F-25B1-D8DE-84B5-A09E47E48D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224CCAC-BCF3-7611-D4B1-6D323763BC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FB94D9-2D23-7D7D-19C9-CA35D2B7C8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CF4BB8-5563-42F4-BB56-918F4228D4DD}" type="datetimeFigureOut">
              <a:rPr lang="en-US" smtClean="0"/>
              <a:t>4/9/2023</a:t>
            </a:fld>
            <a:endParaRPr lang="en-US"/>
          </a:p>
        </p:txBody>
      </p:sp>
      <p:sp>
        <p:nvSpPr>
          <p:cNvPr id="5" name="Footer Placeholder 4">
            <a:extLst>
              <a:ext uri="{FF2B5EF4-FFF2-40B4-BE49-F238E27FC236}">
                <a16:creationId xmlns:a16="http://schemas.microsoft.com/office/drawing/2014/main" id="{E3B935E1-C105-2B7C-A7BF-895C3EC418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7779584-96FC-D2DC-AF97-B9E32B3004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701768-A243-464D-899A-3854D9B18E24}" type="slidenum">
              <a:rPr lang="en-US" smtClean="0"/>
              <a:t>‹#›</a:t>
            </a:fld>
            <a:endParaRPr lang="en-US"/>
          </a:p>
        </p:txBody>
      </p:sp>
    </p:spTree>
    <p:extLst>
      <p:ext uri="{BB962C8B-B14F-4D97-AF65-F5344CB8AC3E}">
        <p14:creationId xmlns:p14="http://schemas.microsoft.com/office/powerpoint/2010/main" val="2699232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A9941-0F33-CA45-7C08-539FA7A3FCDC}"/>
              </a:ext>
            </a:extLst>
          </p:cNvPr>
          <p:cNvSpPr>
            <a:spLocks noGrp="1"/>
          </p:cNvSpPr>
          <p:nvPr>
            <p:ph type="ctrTitle"/>
          </p:nvPr>
        </p:nvSpPr>
        <p:spPr/>
        <p:txBody>
          <a:bodyPr/>
          <a:lstStyle/>
          <a:p>
            <a:r>
              <a:rPr lang="en-US" dirty="0"/>
              <a:t>ECONOMIC INDICATORS</a:t>
            </a:r>
          </a:p>
        </p:txBody>
      </p:sp>
      <p:sp>
        <p:nvSpPr>
          <p:cNvPr id="3" name="Subtitle 2">
            <a:extLst>
              <a:ext uri="{FF2B5EF4-FFF2-40B4-BE49-F238E27FC236}">
                <a16:creationId xmlns:a16="http://schemas.microsoft.com/office/drawing/2014/main" id="{A368D4B7-AAE6-DFDC-D564-634CF0FE9B13}"/>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03312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03A1100-DFDE-0E40-BA70-8B15A76B700B}"/>
              </a:ext>
            </a:extLst>
          </p:cNvPr>
          <p:cNvSpPr txBox="1"/>
          <p:nvPr/>
        </p:nvSpPr>
        <p:spPr>
          <a:xfrm>
            <a:off x="487680" y="670560"/>
            <a:ext cx="11536680" cy="3970318"/>
          </a:xfrm>
          <a:prstGeom prst="rect">
            <a:avLst/>
          </a:prstGeom>
          <a:noFill/>
        </p:spPr>
        <p:txBody>
          <a:bodyPr wrap="square">
            <a:spAutoFit/>
          </a:bodyPr>
          <a:lstStyle/>
          <a:p>
            <a:r>
              <a:rPr lang="en-CA" sz="3600" b="0" i="0" dirty="0">
                <a:solidFill>
                  <a:srgbClr val="FF0000"/>
                </a:solidFill>
                <a:effectLst/>
                <a:latin typeface="Söhne"/>
              </a:rPr>
              <a:t>Lagging indicators </a:t>
            </a:r>
            <a:r>
              <a:rPr lang="en-CA" sz="3600" b="0" i="0" dirty="0">
                <a:solidFill>
                  <a:srgbClr val="374151"/>
                </a:solidFill>
                <a:effectLst/>
                <a:latin typeface="Söhne"/>
              </a:rPr>
              <a:t>are economic indicators that tend to follow changes in the overall economy and provide information about economic conditions after contractions or expansions are already underway.</a:t>
            </a:r>
          </a:p>
          <a:p>
            <a:endParaRPr lang="en-CA" sz="3600" dirty="0">
              <a:solidFill>
                <a:srgbClr val="374151"/>
              </a:solidFill>
              <a:latin typeface="Söhne"/>
            </a:endParaRPr>
          </a:p>
          <a:p>
            <a:r>
              <a:rPr lang="en-CA" sz="3600" b="0" i="0" dirty="0">
                <a:solidFill>
                  <a:srgbClr val="374151"/>
                </a:solidFill>
                <a:effectLst/>
                <a:latin typeface="Söhne"/>
              </a:rPr>
              <a:t>Some common examples of lagging indicators include the CPI, real GDP growth rate, and the unemployment rate.</a:t>
            </a:r>
            <a:endParaRPr lang="en-US" sz="3600" dirty="0"/>
          </a:p>
        </p:txBody>
      </p:sp>
    </p:spTree>
    <p:extLst>
      <p:ext uri="{BB962C8B-B14F-4D97-AF65-F5344CB8AC3E}">
        <p14:creationId xmlns:p14="http://schemas.microsoft.com/office/powerpoint/2010/main" val="794425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1437749-0EE6-A0D6-512D-B6711C776F4F}"/>
              </a:ext>
            </a:extLst>
          </p:cNvPr>
          <p:cNvSpPr txBox="1"/>
          <p:nvPr/>
        </p:nvSpPr>
        <p:spPr>
          <a:xfrm>
            <a:off x="502920" y="1021080"/>
            <a:ext cx="10698480" cy="1384995"/>
          </a:xfrm>
          <a:prstGeom prst="rect">
            <a:avLst/>
          </a:prstGeom>
          <a:noFill/>
        </p:spPr>
        <p:txBody>
          <a:bodyPr wrap="square">
            <a:spAutoFit/>
          </a:bodyPr>
          <a:lstStyle/>
          <a:p>
            <a:r>
              <a:rPr lang="en-CA" sz="2800" b="1" i="0" dirty="0">
                <a:solidFill>
                  <a:srgbClr val="FF0000"/>
                </a:solidFill>
                <a:effectLst/>
                <a:latin typeface="Söhne"/>
              </a:rPr>
              <a:t>Lagging indicators </a:t>
            </a:r>
            <a:r>
              <a:rPr lang="en-CA" sz="2800" b="0" i="0" dirty="0">
                <a:solidFill>
                  <a:srgbClr val="374151"/>
                </a:solidFill>
                <a:effectLst/>
                <a:latin typeface="Söhne"/>
              </a:rPr>
              <a:t>are economic indicators that tend to follow changes in the overall economy and provide information about economic conditions </a:t>
            </a:r>
            <a:r>
              <a:rPr lang="en-CA" sz="2800" b="1" i="0" dirty="0">
                <a:solidFill>
                  <a:srgbClr val="374151"/>
                </a:solidFill>
                <a:effectLst/>
                <a:latin typeface="Söhne"/>
              </a:rPr>
              <a:t>after contractions or expansions </a:t>
            </a:r>
            <a:r>
              <a:rPr lang="en-CA" sz="2800" b="0" i="0" dirty="0">
                <a:solidFill>
                  <a:srgbClr val="374151"/>
                </a:solidFill>
                <a:effectLst/>
                <a:latin typeface="Söhne"/>
              </a:rPr>
              <a:t>are already underway</a:t>
            </a:r>
            <a:endParaRPr lang="en-US" sz="2800" dirty="0"/>
          </a:p>
        </p:txBody>
      </p:sp>
    </p:spTree>
    <p:extLst>
      <p:ext uri="{BB962C8B-B14F-4D97-AF65-F5344CB8AC3E}">
        <p14:creationId xmlns:p14="http://schemas.microsoft.com/office/powerpoint/2010/main" val="2472135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3F256E1-A14D-77DA-4FE6-2CF0189311CD}"/>
              </a:ext>
            </a:extLst>
          </p:cNvPr>
          <p:cNvSpPr txBox="1"/>
          <p:nvPr/>
        </p:nvSpPr>
        <p:spPr>
          <a:xfrm>
            <a:off x="289560" y="807720"/>
            <a:ext cx="11506200" cy="3539430"/>
          </a:xfrm>
          <a:prstGeom prst="rect">
            <a:avLst/>
          </a:prstGeom>
          <a:noFill/>
        </p:spPr>
        <p:txBody>
          <a:bodyPr wrap="square">
            <a:spAutoFit/>
          </a:bodyPr>
          <a:lstStyle/>
          <a:p>
            <a:r>
              <a:rPr lang="en-CA" sz="3200" b="1" i="0" dirty="0">
                <a:solidFill>
                  <a:srgbClr val="374151"/>
                </a:solidFill>
                <a:effectLst/>
                <a:latin typeface="Söhne"/>
              </a:rPr>
              <a:t>Limitations of lagging indicators</a:t>
            </a:r>
            <a:r>
              <a:rPr lang="en-CA" sz="3200" b="0" i="0" dirty="0">
                <a:solidFill>
                  <a:srgbClr val="374151"/>
                </a:solidFill>
                <a:effectLst/>
                <a:latin typeface="Söhne"/>
              </a:rPr>
              <a:t>: While lagging indicators provide valuable information about current economic conditions, they are not as effective as leading indicators in predicting future economic growth or contraction. This is because lagging indicators are based on data that has already occurred, while leading indicators provide insights into what may happen in the future.</a:t>
            </a:r>
          </a:p>
          <a:p>
            <a:endParaRPr lang="en-US" sz="3200" dirty="0"/>
          </a:p>
        </p:txBody>
      </p:sp>
    </p:spTree>
    <p:extLst>
      <p:ext uri="{BB962C8B-B14F-4D97-AF65-F5344CB8AC3E}">
        <p14:creationId xmlns:p14="http://schemas.microsoft.com/office/powerpoint/2010/main" val="2276285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46BE399-1DD6-836D-0784-B746D35859F6}"/>
              </a:ext>
            </a:extLst>
          </p:cNvPr>
          <p:cNvSpPr txBox="1"/>
          <p:nvPr/>
        </p:nvSpPr>
        <p:spPr>
          <a:xfrm>
            <a:off x="0" y="1143000"/>
            <a:ext cx="11506200" cy="3108543"/>
          </a:xfrm>
          <a:prstGeom prst="rect">
            <a:avLst/>
          </a:prstGeom>
          <a:noFill/>
        </p:spPr>
        <p:txBody>
          <a:bodyPr wrap="square">
            <a:spAutoFit/>
          </a:bodyPr>
          <a:lstStyle/>
          <a:p>
            <a:r>
              <a:rPr lang="en-CA" sz="2800" b="1" i="0" dirty="0">
                <a:solidFill>
                  <a:srgbClr val="FF0000"/>
                </a:solidFill>
                <a:effectLst/>
                <a:latin typeface="Söhne"/>
              </a:rPr>
              <a:t>Leading indicators </a:t>
            </a:r>
            <a:r>
              <a:rPr lang="en-CA" sz="2800" b="0" i="0" dirty="0">
                <a:solidFill>
                  <a:srgbClr val="374151"/>
                </a:solidFill>
                <a:effectLst/>
                <a:latin typeface="Söhne"/>
              </a:rPr>
              <a:t>: Leading indicators are economic indicators that tend to precede changes in the overall economy and provide information about future economic conditions.</a:t>
            </a:r>
          </a:p>
          <a:p>
            <a:endParaRPr lang="en-CA" sz="2800" dirty="0">
              <a:solidFill>
                <a:srgbClr val="374151"/>
              </a:solidFill>
              <a:latin typeface="Söhne"/>
            </a:endParaRPr>
          </a:p>
          <a:p>
            <a:r>
              <a:rPr lang="en-CA" sz="2800" b="0" i="0" dirty="0">
                <a:solidFill>
                  <a:srgbClr val="374151"/>
                </a:solidFill>
                <a:effectLst/>
                <a:latin typeface="Söhne"/>
              </a:rPr>
              <a:t> Examples of leading indicators include measures of consumer and business confidence, stock market indices, and changes in the money supply. </a:t>
            </a:r>
          </a:p>
          <a:p>
            <a:endParaRPr lang="en-CA" sz="2800" dirty="0">
              <a:solidFill>
                <a:srgbClr val="374151"/>
              </a:solidFill>
              <a:latin typeface="Söhne"/>
            </a:endParaRPr>
          </a:p>
        </p:txBody>
      </p:sp>
    </p:spTree>
    <p:extLst>
      <p:ext uri="{BB962C8B-B14F-4D97-AF65-F5344CB8AC3E}">
        <p14:creationId xmlns:p14="http://schemas.microsoft.com/office/powerpoint/2010/main" val="2790172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E528A9C-C811-0575-A2E8-8F078F74A380}"/>
              </a:ext>
            </a:extLst>
          </p:cNvPr>
          <p:cNvSpPr txBox="1"/>
          <p:nvPr/>
        </p:nvSpPr>
        <p:spPr>
          <a:xfrm>
            <a:off x="533400" y="502920"/>
            <a:ext cx="10424160" cy="3108543"/>
          </a:xfrm>
          <a:prstGeom prst="rect">
            <a:avLst/>
          </a:prstGeom>
          <a:noFill/>
        </p:spPr>
        <p:txBody>
          <a:bodyPr wrap="square">
            <a:spAutoFit/>
          </a:bodyPr>
          <a:lstStyle/>
          <a:p>
            <a:r>
              <a:rPr lang="en-CA" sz="2800" b="0" i="0" dirty="0">
                <a:solidFill>
                  <a:srgbClr val="FF0000"/>
                </a:solidFill>
                <a:effectLst/>
                <a:latin typeface="Söhne"/>
              </a:rPr>
              <a:t>Importance of leading indicators</a:t>
            </a:r>
            <a:r>
              <a:rPr lang="en-CA" sz="2800" b="0" i="0" dirty="0">
                <a:solidFill>
                  <a:srgbClr val="374151"/>
                </a:solidFill>
                <a:effectLst/>
                <a:latin typeface="Söhne"/>
              </a:rPr>
              <a:t>: By analyzing leading indicators, economists can gain insights into potential changes in the economy before they are reflected in lagging indicators. </a:t>
            </a:r>
          </a:p>
          <a:p>
            <a:endParaRPr lang="en-CA" sz="2800" dirty="0">
              <a:solidFill>
                <a:srgbClr val="374151"/>
              </a:solidFill>
              <a:latin typeface="Söhne"/>
            </a:endParaRPr>
          </a:p>
          <a:p>
            <a:r>
              <a:rPr lang="en-CA" sz="2800" b="0" i="0" dirty="0">
                <a:solidFill>
                  <a:srgbClr val="374151"/>
                </a:solidFill>
                <a:effectLst/>
                <a:latin typeface="Söhne"/>
              </a:rPr>
              <a:t>This allows policymakers and analysts to take proactive steps to manage potential economic risks or to take advantage of opportunities for growth</a:t>
            </a:r>
            <a:endParaRPr lang="en-US" sz="2800" dirty="0"/>
          </a:p>
        </p:txBody>
      </p:sp>
    </p:spTree>
    <p:extLst>
      <p:ext uri="{BB962C8B-B14F-4D97-AF65-F5344CB8AC3E}">
        <p14:creationId xmlns:p14="http://schemas.microsoft.com/office/powerpoint/2010/main" val="3997571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1BAAB56-924F-9ADE-57C3-227488E55083}"/>
              </a:ext>
            </a:extLst>
          </p:cNvPr>
          <p:cNvSpPr txBox="1"/>
          <p:nvPr/>
        </p:nvSpPr>
        <p:spPr>
          <a:xfrm>
            <a:off x="213360" y="472440"/>
            <a:ext cx="11338560" cy="5262979"/>
          </a:xfrm>
          <a:prstGeom prst="rect">
            <a:avLst/>
          </a:prstGeom>
          <a:noFill/>
        </p:spPr>
        <p:txBody>
          <a:bodyPr wrap="square">
            <a:spAutoFit/>
          </a:bodyPr>
          <a:lstStyle/>
          <a:p>
            <a:pPr algn="l"/>
            <a:r>
              <a:rPr lang="en-CA" sz="2800" b="0" i="0" dirty="0">
                <a:solidFill>
                  <a:srgbClr val="FF0000"/>
                </a:solidFill>
                <a:effectLst/>
                <a:latin typeface="Söhne"/>
              </a:rPr>
              <a:t>Limitations </a:t>
            </a:r>
            <a:r>
              <a:rPr lang="en-CA" sz="2800" b="0" i="0" dirty="0">
                <a:solidFill>
                  <a:srgbClr val="374151"/>
                </a:solidFill>
                <a:effectLst/>
                <a:latin typeface="Söhne"/>
              </a:rPr>
              <a:t>of leading indicators: While leading indicators are generally more effective than lagging indicators for predicting future economic conditions, they are not infallible predictors. </a:t>
            </a:r>
          </a:p>
          <a:p>
            <a:pPr algn="l"/>
            <a:endParaRPr lang="en-CA" sz="2800" dirty="0">
              <a:solidFill>
                <a:srgbClr val="374151"/>
              </a:solidFill>
              <a:latin typeface="Söhne"/>
            </a:endParaRPr>
          </a:p>
          <a:p>
            <a:pPr algn="l"/>
            <a:r>
              <a:rPr lang="en-CA" sz="2800" b="0" i="0" dirty="0">
                <a:solidFill>
                  <a:srgbClr val="374151"/>
                </a:solidFill>
                <a:effectLst/>
                <a:latin typeface="Söhne"/>
              </a:rPr>
              <a:t>The economy is complex, and there are many factors that can influence economic growth and contraction.</a:t>
            </a:r>
          </a:p>
          <a:p>
            <a:pPr algn="l"/>
            <a:endParaRPr lang="en-CA" sz="2800" dirty="0">
              <a:solidFill>
                <a:srgbClr val="374151"/>
              </a:solidFill>
              <a:latin typeface="Söhne"/>
            </a:endParaRPr>
          </a:p>
          <a:p>
            <a:pPr algn="l"/>
            <a:endParaRPr lang="en-CA" sz="2800" b="0" i="0" dirty="0">
              <a:solidFill>
                <a:srgbClr val="374151"/>
              </a:solidFill>
              <a:effectLst/>
              <a:latin typeface="Söhne"/>
            </a:endParaRPr>
          </a:p>
          <a:p>
            <a:r>
              <a:rPr lang="en-CA" sz="2800" b="0" i="0" dirty="0">
                <a:solidFill>
                  <a:srgbClr val="374151"/>
                </a:solidFill>
                <a:effectLst/>
                <a:latin typeface="Söhne"/>
              </a:rPr>
              <a:t>Conclusion: By analyzing both leading and lagging indicators, economists can gain a more comprehensive understanding of the overall state of the economy and make more informed policy decisions.</a:t>
            </a:r>
          </a:p>
          <a:p>
            <a:pPr algn="l"/>
            <a:endParaRPr lang="en-CA" sz="2800" b="0" i="0" dirty="0">
              <a:solidFill>
                <a:srgbClr val="374151"/>
              </a:solidFill>
              <a:effectLst/>
              <a:latin typeface="Söhne"/>
            </a:endParaRPr>
          </a:p>
        </p:txBody>
      </p:sp>
    </p:spTree>
    <p:extLst>
      <p:ext uri="{BB962C8B-B14F-4D97-AF65-F5344CB8AC3E}">
        <p14:creationId xmlns:p14="http://schemas.microsoft.com/office/powerpoint/2010/main" val="3723383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eading Indicator">
            <a:extLst>
              <a:ext uri="{FF2B5EF4-FFF2-40B4-BE49-F238E27FC236}">
                <a16:creationId xmlns:a16="http://schemas.microsoft.com/office/drawing/2014/main" id="{3709CC29-C65B-3F96-4E97-3B1B77F9B1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7320" y="426720"/>
            <a:ext cx="9235440" cy="6431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399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311</Words>
  <Application>Microsoft Office PowerPoint</Application>
  <PresentationFormat>Widescreen</PresentationFormat>
  <Paragraphs>18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Söhne</vt:lpstr>
      <vt:lpstr>Office Theme</vt:lpstr>
      <vt:lpstr>ECONOMIC INDICATORS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Shaheer Akram</dc:creator>
  <cp:lastModifiedBy>Shaheer Akram</cp:lastModifiedBy>
  <cp:revision>2</cp:revision>
  <dcterms:created xsi:type="dcterms:W3CDTF">2023-04-09T20:56:42Z</dcterms:created>
  <dcterms:modified xsi:type="dcterms:W3CDTF">2023-04-09T21:24:08Z</dcterms:modified>
</cp:coreProperties>
</file>