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718"/>
  </p:normalViewPr>
  <p:slideViewPr>
    <p:cSldViewPr snapToGrid="0" snapToObjects="1">
      <p:cViewPr varScale="1">
        <p:scale>
          <a:sx n="94" d="100"/>
          <a:sy n="94" d="100"/>
        </p:scale>
        <p:origin x="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1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0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9D9C-74CC-1847-BF5B-BD432D5B5169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E614-A4E3-6E42-B78E-D187F69E4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5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6BD1-A173-2C48-BD91-1D5B46728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322588"/>
          </a:xfrm>
        </p:spPr>
        <p:txBody>
          <a:bodyPr>
            <a:normAutofit/>
          </a:bodyPr>
          <a:lstStyle/>
          <a:p>
            <a:r>
              <a:rPr lang="en-US" sz="6600" dirty="0"/>
              <a:t>WILD STRAWBERRIES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178DB-28DE-2142-9326-27A1FB1C17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Sylvia Plath</a:t>
            </a:r>
          </a:p>
          <a:p>
            <a:r>
              <a:rPr lang="en-US" sz="2400" dirty="0">
                <a:solidFill>
                  <a:schemeClr val="tx1"/>
                </a:solidFill>
              </a:rPr>
              <a:t>1932-1963</a:t>
            </a:r>
          </a:p>
        </p:txBody>
      </p:sp>
    </p:spTree>
    <p:extLst>
      <p:ext uri="{BB962C8B-B14F-4D97-AF65-F5344CB8AC3E}">
        <p14:creationId xmlns:p14="http://schemas.microsoft.com/office/powerpoint/2010/main" val="201466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2CBC-0642-D94C-AC87-294C711A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092271"/>
            <a:ext cx="3498979" cy="175130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TPCAST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042E-DB47-B04E-A25D-11B5D0819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Kneeling over the rows,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reached among the leaves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quick practiced hands,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Cupping the berry protectively before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Snapping off the stem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thumb and forefinger.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6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00FF-7FF4-4B45-87BB-E38EEDE7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611824"/>
            <a:ext cx="3498979" cy="2441905"/>
          </a:xfrm>
        </p:spPr>
        <p:txBody>
          <a:bodyPr/>
          <a:lstStyle/>
          <a:p>
            <a:r>
              <a:rPr lang="en-US" b="1" dirty="0"/>
              <a:t>Wild Strawberries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E95B-DB74-2249-8546-3E4F1A66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975" y="4053729"/>
            <a:ext cx="6483394" cy="26105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en-CA" dirty="0"/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Horseflies buzzed, paused and stung.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taste of strawberries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Turned thick and sour.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said slowly, 'I've got a fella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enough to go.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anything should happen…'</a:t>
            </a:r>
            <a:br>
              <a:rPr lang="en-CA" dirty="0"/>
            </a:b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C78084-A9BC-3342-B3EC-AD0DBBBB8527}"/>
              </a:ext>
            </a:extLst>
          </p:cNvPr>
          <p:cNvSpPr txBox="1"/>
          <p:nvPr/>
        </p:nvSpPr>
        <p:spPr>
          <a:xfrm>
            <a:off x="4819974" y="495947"/>
            <a:ext cx="4990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morning in the strawberry field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talked about the Russians.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Squatted down between the rows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listened.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heard the head woman say,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'Bomb them off the map.'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7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0EAB-DC06-ED4F-8D3D-B661F005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828801"/>
            <a:ext cx="3498979" cy="1828800"/>
          </a:xfrm>
        </p:spPr>
        <p:txBody>
          <a:bodyPr>
            <a:normAutofit/>
          </a:bodyPr>
          <a:lstStyle/>
          <a:p>
            <a:r>
              <a:rPr lang="en-US" b="1" dirty="0"/>
              <a:t>Wild Strawberries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8517C-3FD2-AF4A-97C0-1284B465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95946"/>
            <a:ext cx="6281873" cy="35801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sky was high and blue.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children played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tall grass,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Leaping awkward and long-legged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the rutted road.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fields were full of bronzed young men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Hoeing lettuce, weeding celery.</a:t>
            </a:r>
            <a:br>
              <a:rPr lang="en-CA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C07318-95AF-7B42-BD55-57837C0CF1CA}"/>
              </a:ext>
            </a:extLst>
          </p:cNvPr>
          <p:cNvSpPr txBox="1"/>
          <p:nvPr/>
        </p:nvSpPr>
        <p:spPr>
          <a:xfrm>
            <a:off x="5118447" y="4184543"/>
            <a:ext cx="5900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'The draft is passed,' the woman said.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'We ought to have bombed them long ago.'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'Don't,' pleaded the little girl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blond braids.</a:t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328E-4536-E847-8D92-5B6DB3CC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10790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Wild </a:t>
            </a:r>
            <a:br>
              <a:rPr lang="en-US" b="1" dirty="0"/>
            </a:br>
            <a:r>
              <a:rPr lang="en-US" b="1" dirty="0"/>
              <a:t>Strawberries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540FB-360B-9940-9355-AB4328FC5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blue eyes swam with vague terror.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added, 'I can't see why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You're always talking this way…'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'Oh, stop worrying, Nelda,'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Snapped the woman sharply.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stood up, a thin commanding figure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faded workpants.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Businesslike she asked us, 'How many quarts?'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recorded the total in her notebook,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we all turned back to picking.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2CBC-0642-D94C-AC87-294C711A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092271"/>
            <a:ext cx="3498979" cy="1751309"/>
          </a:xfrm>
        </p:spPr>
        <p:txBody>
          <a:bodyPr>
            <a:normAutofit/>
          </a:bodyPr>
          <a:lstStyle/>
          <a:p>
            <a:r>
              <a:rPr lang="en-US" b="1" dirty="0"/>
              <a:t>Wild </a:t>
            </a:r>
            <a:br>
              <a:rPr lang="en-US" b="1" dirty="0"/>
            </a:br>
            <a:r>
              <a:rPr lang="en-US" b="1" dirty="0"/>
              <a:t>Strawberries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042E-DB47-B04E-A25D-11B5D0819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Kneeling over the rows,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reached among the leaves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quick practiced hands,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Cupping the berry protectively before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Snapping off the stem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thumb and forefinger.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6BD1-A173-2C48-BD91-1D5B46728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859797"/>
            <a:ext cx="8679915" cy="1322587"/>
          </a:xfrm>
        </p:spPr>
        <p:txBody>
          <a:bodyPr>
            <a:normAutofit/>
          </a:bodyPr>
          <a:lstStyle/>
          <a:p>
            <a:r>
              <a:rPr lang="en-US" sz="6600" dirty="0"/>
              <a:t>WILD STRAWBERRIES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178DB-28DE-2142-9326-27A1FB1C17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TPCAST ANALYSIS </a:t>
            </a:r>
          </a:p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00FF-7FF4-4B45-87BB-E38EEDE7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611824"/>
            <a:ext cx="3498979" cy="244190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TPCAST Analysis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E95B-DB74-2249-8546-3E4F1A66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975" y="4053729"/>
            <a:ext cx="6483394" cy="26105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en-CA" dirty="0"/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Horseflies buzzed, paused and </a:t>
            </a:r>
            <a:r>
              <a:rPr lang="en-CA" sz="9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stung</a:t>
            </a: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taste of strawberries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thick and sour.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said slowly, 'I've got a fella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enough to go.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anything should happen…'</a:t>
            </a:r>
            <a:br>
              <a:rPr lang="en-CA" dirty="0"/>
            </a:b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br>
              <a:rPr lang="en-CA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C78084-A9BC-3342-B3EC-AD0DBBBB8527}"/>
              </a:ext>
            </a:extLst>
          </p:cNvPr>
          <p:cNvSpPr txBox="1"/>
          <p:nvPr/>
        </p:nvSpPr>
        <p:spPr>
          <a:xfrm>
            <a:off x="4819974" y="495947"/>
            <a:ext cx="4990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morning in the strawberry field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They talked about the Russians.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Squatted down between the rows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listened.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heard the head woman say,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'Bomb them off the map.'</a:t>
            </a:r>
            <a:endParaRPr lang="en-US" sz="24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8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0EAB-DC06-ED4F-8D3D-B661F005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828801"/>
            <a:ext cx="3498979" cy="18288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TPCAST Analysis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8517C-3FD2-AF4A-97C0-1284B465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95946"/>
            <a:ext cx="6281873" cy="35801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sky was high and blue.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children played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tall grass,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Leaping awkward and long-legged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the </a:t>
            </a:r>
            <a:r>
              <a:rPr lang="en-CA" sz="9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rutted road</a:t>
            </a: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fields were full of bronzed young men</a:t>
            </a:r>
            <a:b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Hoeing lettuce, weeding celery.</a:t>
            </a:r>
            <a:br>
              <a:rPr lang="en-CA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C07318-95AF-7B42-BD55-57837C0CF1CA}"/>
              </a:ext>
            </a:extLst>
          </p:cNvPr>
          <p:cNvSpPr txBox="1"/>
          <p:nvPr/>
        </p:nvSpPr>
        <p:spPr>
          <a:xfrm>
            <a:off x="5118447" y="4184543"/>
            <a:ext cx="5900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'The draft is passed,' the woman said.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'We ought to have bombed them long ago.'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'Don't,' pleaded the little girl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CA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blond braids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328E-4536-E847-8D92-5B6DB3CC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10790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TPCAST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540FB-360B-9940-9355-AB4328FC5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Her blue eyes swam with vague terror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added, 'I can't see why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You're always talking this way…'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'Oh, </a:t>
            </a:r>
            <a:r>
              <a:rPr lang="en-CA" sz="24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stop worrying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Nelda,'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Snapped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woman </a:t>
            </a:r>
            <a:r>
              <a:rPr lang="en-CA" sz="2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sharply.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stood up, a thin commanding figure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faded workpants.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Businesslike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asked us, 'How many quarts?'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recorded the total in her notebook,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we all turned back to picking.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{BEF2DDD6-A11A-DB40-9F15-3F9CFC6F0100}tf16401369</Template>
  <TotalTime>72</TotalTime>
  <Words>584</Words>
  <Application>Microsoft Macintosh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 Light</vt:lpstr>
      <vt:lpstr>Rockwell</vt:lpstr>
      <vt:lpstr>Times New Roman</vt:lpstr>
      <vt:lpstr>Wingdings</vt:lpstr>
      <vt:lpstr>Atlas</vt:lpstr>
      <vt:lpstr>WILD STRAWBERRIES</vt:lpstr>
      <vt:lpstr>Wild Strawberries</vt:lpstr>
      <vt:lpstr>Wild Strawberries</vt:lpstr>
      <vt:lpstr>Wild  Strawberries</vt:lpstr>
      <vt:lpstr>Wild  Strawberries</vt:lpstr>
      <vt:lpstr>WILD STRAWBERRIES</vt:lpstr>
      <vt:lpstr>  TPCAST Analysis </vt:lpstr>
      <vt:lpstr>    TPCAST Analysis  </vt:lpstr>
      <vt:lpstr>TPCAST Analysis</vt:lpstr>
      <vt:lpstr>TPCAST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STRAWBERRIES</dc:title>
  <dc:creator>Philip Desjardins</dc:creator>
  <cp:lastModifiedBy>Philip Desjardins</cp:lastModifiedBy>
  <cp:revision>7</cp:revision>
  <dcterms:created xsi:type="dcterms:W3CDTF">2020-07-03T13:48:57Z</dcterms:created>
  <dcterms:modified xsi:type="dcterms:W3CDTF">2020-07-03T15:03:51Z</dcterms:modified>
</cp:coreProperties>
</file>