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8"/>
  </p:normalViewPr>
  <p:slideViewPr>
    <p:cSldViewPr snapToGrid="0" snapToObjects="1">
      <p:cViewPr varScale="1">
        <p:scale>
          <a:sx n="88" d="100"/>
          <a:sy n="88" d="100"/>
        </p:scale>
        <p:origin x="9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0BFBF-144E-B74B-BDF3-F3E132133E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046F77-B9EE-F54C-AEC5-5D405694A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8D198-0CB6-CE4B-80F0-6411BFC2B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27DC-175B-2E41-A3B9-17F7AF1E927B}" type="datetimeFigureOut">
              <a:rPr lang="en-US" smtClean="0"/>
              <a:t>8/11/20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5D23A-6911-A84E-B08F-8BFC2BC80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A3E1D-B16B-A943-A8C8-3B397CE4D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9701-44DE-E740-8356-C3E916FA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4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EB11E-34C8-7F49-B6E6-F3486798B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E9C9CF-A560-1947-8010-12A7F0084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21E63-B99C-3741-966B-5787A0FCD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27DC-175B-2E41-A3B9-17F7AF1E927B}" type="datetimeFigureOut">
              <a:rPr lang="en-US" smtClean="0"/>
              <a:t>8/11/20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5932B-7C2C-1546-9E10-7D53FDE68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E0D84-CE71-AB4E-A974-CF65B790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9701-44DE-E740-8356-C3E916FA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5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6A3F25-6A8C-284A-BE38-F8DE3D404D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F66F70-3398-FB4F-86E2-951F22641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AB25A-D57A-7849-AF74-F58B4CC6D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27DC-175B-2E41-A3B9-17F7AF1E927B}" type="datetimeFigureOut">
              <a:rPr lang="en-US" smtClean="0"/>
              <a:t>8/11/20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E0A36-6DEE-F34B-B698-90E046DD5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26CA6-0ED4-1949-8E47-153133149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9701-44DE-E740-8356-C3E916FA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9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7A4D0-E06B-E041-8C7B-1C71B17A1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BD935-2600-2B43-B988-1942E9521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0F0D-8E13-5B4F-87CF-9C67E7E8E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27DC-175B-2E41-A3B9-17F7AF1E927B}" type="datetimeFigureOut">
              <a:rPr lang="en-US" smtClean="0"/>
              <a:t>8/11/20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1DF08-A64D-FA4F-BEBD-2185373F7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436C8-6B47-3646-9813-777EF70A2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9701-44DE-E740-8356-C3E916FA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8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6DCC-BFD0-884D-A08F-98DAC7543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4109C-C6EC-3446-92D3-29A6F989B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E0D4B-38D5-B547-A948-5D4A409D8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27DC-175B-2E41-A3B9-17F7AF1E927B}" type="datetimeFigureOut">
              <a:rPr lang="en-US" smtClean="0"/>
              <a:t>8/11/20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5E2D5-BDB0-3743-BF17-7B1B4A0C9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F878F-5E4C-1541-9FC2-659E9139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9701-44DE-E740-8356-C3E916FA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00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FEC09-458E-7547-92C0-6803ABBC9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E06BB-3019-3541-B5CC-C472572D99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FB4FE-7B51-C241-8137-9633D9F4B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9649B-FA5E-2B48-970F-C35C13354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27DC-175B-2E41-A3B9-17F7AF1E927B}" type="datetimeFigureOut">
              <a:rPr lang="en-US" smtClean="0"/>
              <a:t>8/11/20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93FE1-0F9F-3E45-83B2-29A0C50E1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F2ED2-1BB3-4548-9A31-F5B767456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9701-44DE-E740-8356-C3E916FA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EF8A9-CCA4-0941-8436-24B217D9D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42BE11-D77E-5644-A3E1-BA338DAA9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2772A-E268-9C48-AC25-E86FE48C5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AD19D3-B3C1-1D4F-890E-205F5C5F05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1088F5-238B-074D-9925-38720D20F1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876EC3-B1F2-7947-8BA1-9B40B30A2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27DC-175B-2E41-A3B9-17F7AF1E927B}" type="datetimeFigureOut">
              <a:rPr lang="en-US" smtClean="0"/>
              <a:t>8/11/20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0CFBBD-35A0-2B4B-87AB-CFECDDEB5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ADD30F-47EA-AB4B-BA36-B49B75F84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9701-44DE-E740-8356-C3E916FA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2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BB98D-2A7C-F446-A1E7-95A368CD5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F3E5EC-F25E-3347-A826-69B584C68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27DC-175B-2E41-A3B9-17F7AF1E927B}" type="datetimeFigureOut">
              <a:rPr lang="en-US" smtClean="0"/>
              <a:t>8/11/20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57F369-87C6-454E-AC6C-31776C43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433706-60AB-CF41-951A-921D41477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9701-44DE-E740-8356-C3E916FA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84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9A6DAF-6BB3-624A-9E7E-270275E6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27DC-175B-2E41-A3B9-17F7AF1E927B}" type="datetimeFigureOut">
              <a:rPr lang="en-US" smtClean="0"/>
              <a:t>8/11/20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38C3D7-472E-C24F-855C-60D24ABC6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D52C7-2E08-8541-813C-EE4D8B1FE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9701-44DE-E740-8356-C3E916FA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09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39F8E-BCC1-6C4A-9755-0ADB1CA79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23462-D7EF-984D-8D30-B8FD2F7BC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CE0A00-98F0-4141-853E-499A29715C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271C8-B5CE-E64D-9800-7E24A4888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27DC-175B-2E41-A3B9-17F7AF1E927B}" type="datetimeFigureOut">
              <a:rPr lang="en-US" smtClean="0"/>
              <a:t>8/11/20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0EC379-4427-8648-889E-362A76F04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8C114-F4B8-334D-8465-3665870B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9701-44DE-E740-8356-C3E916FA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65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18C0A-E2E4-8A4E-A622-6B36865E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EEC0C3-41B6-A84F-A50B-886A2ACC1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5D74F-0A41-5445-B4C2-9EEF13BC5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7C28F-97E4-664C-AA8E-74CB6D801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27DC-175B-2E41-A3B9-17F7AF1E927B}" type="datetimeFigureOut">
              <a:rPr lang="en-US" smtClean="0"/>
              <a:t>8/11/20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0F9DC5-1172-D94E-8CB3-9968CDAB0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01D509-2C09-234A-8491-BA8153D4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59701-44DE-E740-8356-C3E916FA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0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64A2C1-F8D9-B14F-9334-D5C3B190F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2CC4D-3288-CC4C-8923-D7DD23780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6EEF4-3B35-3F4B-B0F2-C06B421400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227DC-175B-2E41-A3B9-17F7AF1E927B}" type="datetimeFigureOut">
              <a:rPr lang="en-US" smtClean="0"/>
              <a:t>8/11/20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99D4E-0C4B-9048-BB26-80E928E91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D7A4C-F291-924F-B5E4-325628CCA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59701-44DE-E740-8356-C3E916FA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6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9">
            <a:extLst>
              <a:ext uri="{FF2B5EF4-FFF2-40B4-BE49-F238E27FC236}">
                <a16:creationId xmlns:a16="http://schemas.microsoft.com/office/drawing/2014/main" id="{31FCDB8A-D986-4857-B933-484A758B3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3787" y="476108"/>
            <a:ext cx="7778213" cy="5905781"/>
          </a:xfrm>
          <a:custGeom>
            <a:avLst/>
            <a:gdLst>
              <a:gd name="connsiteX0" fmla="*/ 3727582 w 7778213"/>
              <a:gd name="connsiteY0" fmla="*/ 0 h 5905781"/>
              <a:gd name="connsiteX1" fmla="*/ 7778213 w 7778213"/>
              <a:gd name="connsiteY1" fmla="*/ 0 h 5905781"/>
              <a:gd name="connsiteX2" fmla="*/ 7778213 w 7778213"/>
              <a:gd name="connsiteY2" fmla="*/ 5905761 h 5905781"/>
              <a:gd name="connsiteX3" fmla="*/ 7485321 w 7778213"/>
              <a:gd name="connsiteY3" fmla="*/ 5905761 h 5905781"/>
              <a:gd name="connsiteX4" fmla="*/ 7485321 w 7778213"/>
              <a:gd name="connsiteY4" fmla="*/ 5905762 h 5905781"/>
              <a:gd name="connsiteX5" fmla="*/ 4228895 w 7778213"/>
              <a:gd name="connsiteY5" fmla="*/ 5905762 h 5905781"/>
              <a:gd name="connsiteX6" fmla="*/ 4228895 w 7778213"/>
              <a:gd name="connsiteY6" fmla="*/ 5905780 h 5905781"/>
              <a:gd name="connsiteX7" fmla="*/ 3936003 w 7778213"/>
              <a:gd name="connsiteY7" fmla="*/ 5905780 h 5905781"/>
              <a:gd name="connsiteX8" fmla="*/ 3936003 w 7778213"/>
              <a:gd name="connsiteY8" fmla="*/ 5905781 h 5905781"/>
              <a:gd name="connsiteX9" fmla="*/ 0 w 7778213"/>
              <a:gd name="connsiteY9" fmla="*/ 5905781 h 5905781"/>
              <a:gd name="connsiteX10" fmla="*/ 2796838 w 7778213"/>
              <a:gd name="connsiteY10" fmla="*/ 20 h 5905781"/>
              <a:gd name="connsiteX11" fmla="*/ 3089730 w 7778213"/>
              <a:gd name="connsiteY11" fmla="*/ 20 h 5905781"/>
              <a:gd name="connsiteX12" fmla="*/ 3089730 w 7778213"/>
              <a:gd name="connsiteY12" fmla="*/ 19 h 5905781"/>
              <a:gd name="connsiteX13" fmla="*/ 3434690 w 7778213"/>
              <a:gd name="connsiteY13" fmla="*/ 19 h 5905781"/>
              <a:gd name="connsiteX14" fmla="*/ 3434690 w 7778213"/>
              <a:gd name="connsiteY14" fmla="*/ 1 h 5905781"/>
              <a:gd name="connsiteX15" fmla="*/ 3727582 w 7778213"/>
              <a:gd name="connsiteY15" fmla="*/ 1 h 5905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778213" h="5905781">
                <a:moveTo>
                  <a:pt x="3727582" y="0"/>
                </a:moveTo>
                <a:lnTo>
                  <a:pt x="7778213" y="0"/>
                </a:lnTo>
                <a:lnTo>
                  <a:pt x="7778213" y="5905761"/>
                </a:lnTo>
                <a:lnTo>
                  <a:pt x="7485321" y="5905761"/>
                </a:lnTo>
                <a:lnTo>
                  <a:pt x="7485321" y="5905762"/>
                </a:lnTo>
                <a:lnTo>
                  <a:pt x="4228895" y="5905762"/>
                </a:lnTo>
                <a:lnTo>
                  <a:pt x="4228895" y="5905780"/>
                </a:lnTo>
                <a:lnTo>
                  <a:pt x="3936003" y="5905780"/>
                </a:lnTo>
                <a:lnTo>
                  <a:pt x="3936003" y="5905781"/>
                </a:lnTo>
                <a:lnTo>
                  <a:pt x="0" y="5905781"/>
                </a:lnTo>
                <a:lnTo>
                  <a:pt x="2796838" y="20"/>
                </a:lnTo>
                <a:lnTo>
                  <a:pt x="3089730" y="20"/>
                </a:lnTo>
                <a:lnTo>
                  <a:pt x="3089730" y="19"/>
                </a:lnTo>
                <a:lnTo>
                  <a:pt x="3434690" y="19"/>
                </a:lnTo>
                <a:lnTo>
                  <a:pt x="3434690" y="1"/>
                </a:lnTo>
                <a:lnTo>
                  <a:pt x="3727582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11">
            <a:extLst>
              <a:ext uri="{FF2B5EF4-FFF2-40B4-BE49-F238E27FC236}">
                <a16:creationId xmlns:a16="http://schemas.microsoft.com/office/drawing/2014/main" id="{43421B4C-AA27-4F32-AA73-DA587F272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6110"/>
            <a:ext cx="6769978" cy="5905761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Picture 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5F1708AB-AE88-8543-AE5F-32DCC23DE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58" y="1655286"/>
            <a:ext cx="3409950" cy="3429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F0E523E-C855-1144-990B-367E335888C0}"/>
              </a:ext>
            </a:extLst>
          </p:cNvPr>
          <p:cNvSpPr txBox="1"/>
          <p:nvPr/>
        </p:nvSpPr>
        <p:spPr>
          <a:xfrm>
            <a:off x="522514" y="1277257"/>
            <a:ext cx="45719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Chekhov quotations</a:t>
            </a:r>
          </a:p>
          <a:p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>
                <a:solidFill>
                  <a:schemeClr val="bg1"/>
                </a:solidFill>
              </a:rPr>
              <a:t>are also his THEMES</a:t>
            </a:r>
          </a:p>
        </p:txBody>
      </p:sp>
    </p:spTree>
    <p:extLst>
      <p:ext uri="{BB962C8B-B14F-4D97-AF65-F5344CB8AC3E}">
        <p14:creationId xmlns:p14="http://schemas.microsoft.com/office/powerpoint/2010/main" val="305850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D5D19D-0789-4518-B5DC-D47ADF69D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4D860163-5D41-954A-BAF2-9F3CDA57AD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" b="1269"/>
          <a:stretch/>
        </p:blipFill>
        <p:spPr>
          <a:xfrm>
            <a:off x="3259712" y="702147"/>
            <a:ext cx="4967337" cy="490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32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 shot of a person&#10;&#10;Description automatically generated">
            <a:extLst>
              <a:ext uri="{FF2B5EF4-FFF2-40B4-BE49-F238E27FC236}">
                <a16:creationId xmlns:a16="http://schemas.microsoft.com/office/drawing/2014/main" id="{1027D195-4141-DF41-9995-14054C932D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-1" b="5236"/>
          <a:stretch/>
        </p:blipFill>
        <p:spPr>
          <a:xfrm>
            <a:off x="310693" y="739992"/>
            <a:ext cx="7608304" cy="52119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Content Placeholder 4" descr="A screen shot of a person&#10;&#10;Description automatically generated">
            <a:extLst>
              <a:ext uri="{FF2B5EF4-FFF2-40B4-BE49-F238E27FC236}">
                <a16:creationId xmlns:a16="http://schemas.microsoft.com/office/drawing/2014/main" id="{C0ACE782-EDAF-2543-A2F0-DD3ED81919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5236"/>
          <a:stretch/>
        </p:blipFill>
        <p:spPr>
          <a:xfrm>
            <a:off x="319301" y="664308"/>
            <a:ext cx="7608304" cy="521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049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671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 shot of a person&#10;&#10;Description automatically generated">
            <a:extLst>
              <a:ext uri="{FF2B5EF4-FFF2-40B4-BE49-F238E27FC236}">
                <a16:creationId xmlns:a16="http://schemas.microsoft.com/office/drawing/2014/main" id="{28F82F77-AFA4-B442-AC58-FAFEB8DD66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83" r="-2" b="-2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33914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erson in a suit and tie&#10;&#10;Description automatically generated">
            <a:extLst>
              <a:ext uri="{FF2B5EF4-FFF2-40B4-BE49-F238E27FC236}">
                <a16:creationId xmlns:a16="http://schemas.microsoft.com/office/drawing/2014/main" id="{24102823-94EC-5740-B5CD-CAFF60D880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73186"/>
            <a:ext cx="3910648" cy="189997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5045802-3586-C445-9BEE-76BB577C01B5}"/>
              </a:ext>
            </a:extLst>
          </p:cNvPr>
          <p:cNvSpPr txBox="1"/>
          <p:nvPr/>
        </p:nvSpPr>
        <p:spPr>
          <a:xfrm>
            <a:off x="5029200" y="2099734"/>
            <a:ext cx="7162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endParaRPr lang="en-US" sz="2800" dirty="0"/>
          </a:p>
          <a:p>
            <a:r>
              <a:rPr lang="en-US" sz="2800" b="1" dirty="0"/>
              <a:t>You must trust and believe in people or life</a:t>
            </a:r>
          </a:p>
          <a:p>
            <a:pPr algn="ctr"/>
            <a:r>
              <a:rPr lang="en-US" sz="2800" b="1" dirty="0"/>
              <a:t>becomes impossible.</a:t>
            </a:r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(Anton Chekhov)</a:t>
            </a:r>
          </a:p>
        </p:txBody>
      </p:sp>
    </p:spTree>
    <p:extLst>
      <p:ext uri="{BB962C8B-B14F-4D97-AF65-F5344CB8AC3E}">
        <p14:creationId xmlns:p14="http://schemas.microsoft.com/office/powerpoint/2010/main" val="1097022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</Words>
  <Application>Microsoft Macintosh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Desjardins</dc:creator>
  <cp:lastModifiedBy>Philip Desjardins</cp:lastModifiedBy>
  <cp:revision>2</cp:revision>
  <dcterms:created xsi:type="dcterms:W3CDTF">2020-08-11T23:17:29Z</dcterms:created>
  <dcterms:modified xsi:type="dcterms:W3CDTF">2020-08-11T23:23:23Z</dcterms:modified>
</cp:coreProperties>
</file>