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57" r:id="rId7"/>
    <p:sldId id="263" r:id="rId8"/>
    <p:sldId id="267" r:id="rId9"/>
    <p:sldId id="264" r:id="rId10"/>
    <p:sldId id="265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765"/>
    <p:restoredTop sz="94718"/>
  </p:normalViewPr>
  <p:slideViewPr>
    <p:cSldViewPr snapToGrid="0" snapToObjects="1">
      <p:cViewPr varScale="1">
        <p:scale>
          <a:sx n="86" d="100"/>
          <a:sy n="86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4"/>
            <a:ext cx="8915399" cy="347133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Questions that can help you to analyze a short story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3860800"/>
            <a:ext cx="9709679" cy="1913467"/>
          </a:xfrm>
        </p:spPr>
        <p:txBody>
          <a:bodyPr/>
          <a:lstStyle/>
          <a:p>
            <a:r>
              <a:rPr lang="en-US" dirty="0"/>
              <a:t>						</a:t>
            </a:r>
          </a:p>
        </p:txBody>
      </p:sp>
    </p:spTree>
    <p:extLst>
      <p:ext uri="{BB962C8B-B14F-4D97-AF65-F5344CB8AC3E}">
        <p14:creationId xmlns:p14="http://schemas.microsoft.com/office/powerpoint/2010/main" val="16376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905000"/>
            <a:ext cx="9286345" cy="418253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Describe the Psychology of the Character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What are his or her main traits or desires?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How does the character generally act? Rationally? Instinctively? Sensually? Emotionally? Intuitively?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Does he or she take charge of a situation? </a:t>
            </a:r>
          </a:p>
          <a:p>
            <a:pPr lvl="1">
              <a:lnSpc>
                <a:spcPct val="150000"/>
              </a:lnSpc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he or she aware of their problems? If so, how do they deal with them?</a:t>
            </a:r>
          </a:p>
        </p:txBody>
      </p:sp>
    </p:spTree>
    <p:extLst>
      <p:ext uri="{BB962C8B-B14F-4D97-AF65-F5344CB8AC3E}">
        <p14:creationId xmlns:p14="http://schemas.microsoft.com/office/powerpoint/2010/main" val="157734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920E0-AAB1-9A42-859B-738BD5B69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0533" y="508000"/>
            <a:ext cx="9354079" cy="1397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397CF-783F-334C-9A5F-6B016BCB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involve a moment of insight, revelation or self-realization for the character?</a:t>
            </a:r>
          </a:p>
        </p:txBody>
      </p:sp>
    </p:spTree>
    <p:extLst>
      <p:ext uri="{BB962C8B-B14F-4D97-AF65-F5344CB8AC3E}">
        <p14:creationId xmlns:p14="http://schemas.microsoft.com/office/powerpoint/2010/main" val="308573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8267" y="524933"/>
            <a:ext cx="9286345" cy="138006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PLOT and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8267" y="1422400"/>
            <a:ext cx="9286345" cy="49106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Based on all your opinions (backed up with evidence), what does the narrator want us to think and feel about what happens to each character?</a:t>
            </a:r>
          </a:p>
        </p:txBody>
      </p:sp>
    </p:spTree>
    <p:extLst>
      <p:ext uri="{BB962C8B-B14F-4D97-AF65-F5344CB8AC3E}">
        <p14:creationId xmlns:p14="http://schemas.microsoft.com/office/powerpoint/2010/main" val="16333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CCBBD-5D1F-454C-8F1A-172632763C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439335"/>
            <a:ext cx="8915399" cy="3166532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Questions about </a:t>
            </a:r>
            <a:br>
              <a:rPr lang="en-US" sz="4400" b="1" dirty="0"/>
            </a:br>
            <a:r>
              <a:rPr lang="en-US" sz="4400" b="1" dirty="0"/>
              <a:t>Plot and Character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E2C65-946F-D647-8776-3840E8A612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4933" y="1134534"/>
            <a:ext cx="9709679" cy="4639734"/>
          </a:xfrm>
        </p:spPr>
        <p:txBody>
          <a:bodyPr/>
          <a:lstStyle/>
          <a:p>
            <a:r>
              <a:rPr lang="en-US" dirty="0"/>
              <a:t>								</a:t>
            </a:r>
          </a:p>
        </p:txBody>
      </p:sp>
    </p:spTree>
    <p:extLst>
      <p:ext uri="{BB962C8B-B14F-4D97-AF65-F5344CB8AC3E}">
        <p14:creationId xmlns:p14="http://schemas.microsoft.com/office/powerpoint/2010/main" val="3570094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A87AA-BFAC-D14D-B1CB-A90BE9F36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24933"/>
            <a:ext cx="6062134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B0381-6846-CE4D-8EFF-EB541E554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event incites/begins the central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actions does or could the protagonist take to deal with the issue or conflict?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it does resolve, how does the protagonist deal with the issue or conflict?</a:t>
            </a:r>
          </a:p>
        </p:txBody>
      </p:sp>
    </p:spTree>
    <p:extLst>
      <p:ext uri="{BB962C8B-B14F-4D97-AF65-F5344CB8AC3E}">
        <p14:creationId xmlns:p14="http://schemas.microsoft.com/office/powerpoint/2010/main" val="222802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0FFA3-95E6-2247-AF23-D0520DC1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8" y="491067"/>
            <a:ext cx="7112000" cy="141393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21460-EDBF-3E44-ABC9-BB3C1D5B3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191000"/>
          </a:xfrm>
        </p:spPr>
        <p:txBody>
          <a:bodyPr>
            <a:no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change(s) happen to the protagonist in the story?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CONFLICT does he or she experience?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self?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one or more other characters?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Society?</a:t>
            </a:r>
          </a:p>
          <a:p>
            <a:pPr lvl="3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CONFLICT with Nature?</a:t>
            </a:r>
          </a:p>
        </p:txBody>
      </p:sp>
    </p:spTree>
    <p:extLst>
      <p:ext uri="{BB962C8B-B14F-4D97-AF65-F5344CB8AC3E}">
        <p14:creationId xmlns:p14="http://schemas.microsoft.com/office/powerpoint/2010/main" val="224777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C114-7ACA-0D47-9F65-9B2E2BC77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467" y="508000"/>
            <a:ext cx="9337145" cy="1397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THE PLOT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95F4B2-C514-A744-89E9-E585F13BD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>
            <a:no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what point in the story is the tension highest? Is that point the CLIMAX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?                                           </a:t>
            </a:r>
            <a:r>
              <a:rPr lang="en-US" sz="2800" i="1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The climax is the turning-point)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is the tension produced and is it appropriate?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Does the short story seem to be high-tension or low-tension?</a:t>
            </a:r>
          </a:p>
        </p:txBody>
      </p:sp>
    </p:spTree>
    <p:extLst>
      <p:ext uri="{BB962C8B-B14F-4D97-AF65-F5344CB8AC3E}">
        <p14:creationId xmlns:p14="http://schemas.microsoft.com/office/powerpoint/2010/main" val="273591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D5197-E821-084C-9E93-F137A0A8E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69334"/>
            <a:ext cx="8544394" cy="15395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Questions to help you analyze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THE CHARACTER(s)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2706D-FA1E-8443-9D6E-3DC14B062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3554" y="2023672"/>
            <a:ext cx="9301058" cy="3372787"/>
          </a:xfrm>
        </p:spPr>
        <p:txBody>
          <a:bodyPr>
            <a:noAutofit/>
          </a:bodyPr>
          <a:lstStyle/>
          <a:p>
            <a:r>
              <a:rPr lang="en-US" sz="2800" dirty="0"/>
              <a:t>Who is the protagonist in this short story? </a:t>
            </a:r>
          </a:p>
          <a:p>
            <a:r>
              <a:rPr lang="en-US" sz="2800" dirty="0"/>
              <a:t>His/her age? </a:t>
            </a:r>
          </a:p>
          <a:p>
            <a:r>
              <a:rPr lang="en-US" sz="2800" dirty="0"/>
              <a:t>Family Background? </a:t>
            </a:r>
          </a:p>
          <a:p>
            <a:r>
              <a:rPr lang="en-US" sz="2800" dirty="0"/>
              <a:t>Social Class and Status?</a:t>
            </a:r>
          </a:p>
          <a:p>
            <a:r>
              <a:rPr lang="en-US" sz="2800" dirty="0"/>
              <a:t>Occupation?</a:t>
            </a:r>
          </a:p>
        </p:txBody>
      </p:sp>
    </p:spTree>
    <p:extLst>
      <p:ext uri="{BB962C8B-B14F-4D97-AF65-F5344CB8AC3E}">
        <p14:creationId xmlns:p14="http://schemas.microsoft.com/office/powerpoint/2010/main" val="107712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2133" y="1540189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Is a character DYNAMIC or STATIC?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DYNAMIC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changes or grows in some way for good or evil; is changed by events and by their own actions and choices.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STATIC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character does not change.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022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DE556-2E9B-3648-8922-FB7483E35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2133" y="186268"/>
            <a:ext cx="9252479" cy="194733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TRAITS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A4D80-6262-A148-B5C7-FEE3D050B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1888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Are characters ROUND or FLAT?</a:t>
            </a: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ROUND character has many different traits; is more like a real person.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 FLAT character has only one quality or character trait; always acts the same way.</a:t>
            </a:r>
          </a:p>
          <a:p>
            <a:pPr marL="0" indent="0">
              <a:buNone/>
            </a:pP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36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A7D6C-86D7-664B-B13D-5C01FE229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1417" y="524933"/>
            <a:ext cx="10424160" cy="138006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CHARACTER </a:t>
            </a: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CHARACTERIZATION</a:t>
            </a:r>
            <a:b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means a full understanding of a character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346B1-F49B-0A46-8D90-9AA32F8C5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63596"/>
            <a:ext cx="8915400" cy="4436534"/>
          </a:xfrm>
        </p:spPr>
        <p:txBody>
          <a:bodyPr>
            <a:no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Evaluate the moral and ethical character of the character with evidence in their words, actions, thoughts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his or her moral character defined by the words and actions of minor characters (a foil)?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character inclined toward specific virtues (good) and vices (evil)?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Does he or she have special powers or handicaps that effect their behavior and beliefs?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there one or more events during which the character’s moral character is …. Revealed? Changed?</a:t>
            </a:r>
          </a:p>
        </p:txBody>
      </p:sp>
    </p:spTree>
    <p:extLst>
      <p:ext uri="{BB962C8B-B14F-4D97-AF65-F5344CB8AC3E}">
        <p14:creationId xmlns:p14="http://schemas.microsoft.com/office/powerpoint/2010/main" val="29830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1740</TotalTime>
  <Words>493</Words>
  <Application>Microsoft Macintosh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 3</vt:lpstr>
      <vt:lpstr>Wisp</vt:lpstr>
      <vt:lpstr>Questions that can help you to analyze a short story</vt:lpstr>
      <vt:lpstr>Questions about  Plot and Character</vt:lpstr>
      <vt:lpstr>THE PLOT</vt:lpstr>
      <vt:lpstr>THE PLOT</vt:lpstr>
      <vt:lpstr>THE PLOT</vt:lpstr>
      <vt:lpstr>                 Questions to help you analyze         THE CHARACTER(s)  </vt:lpstr>
      <vt:lpstr>CHARACTER TRAITS</vt:lpstr>
      <vt:lpstr>CHARACTER TRAITS</vt:lpstr>
      <vt:lpstr>CHARACTER CHARACTERIZATION means a full understanding of a character</vt:lpstr>
      <vt:lpstr>CHARACTERIZATION</vt:lpstr>
      <vt:lpstr>CHARACTERIZATION</vt:lpstr>
      <vt:lpstr>PLOT and CHARACTER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Questions to Help You Analyze a Short Story</dc:title>
  <dc:creator>Philip Desjardins</dc:creator>
  <cp:lastModifiedBy>Philip Desjardins</cp:lastModifiedBy>
  <cp:revision>15</cp:revision>
  <dcterms:created xsi:type="dcterms:W3CDTF">2020-06-26T12:38:13Z</dcterms:created>
  <dcterms:modified xsi:type="dcterms:W3CDTF">2021-03-02T14:12:55Z</dcterms:modified>
</cp:coreProperties>
</file>