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7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Watercolour Techniques</a:t>
            </a:r>
          </a:p>
        </p:txBody>
      </p:sp>
    </p:spTree>
    <p:extLst>
      <p:ext uri="{BB962C8B-B14F-4D97-AF65-F5344CB8AC3E}">
        <p14:creationId xmlns:p14="http://schemas.microsoft.com/office/powerpoint/2010/main" val="181716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Dry Brush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3760" y="2208869"/>
            <a:ext cx="5508206" cy="198295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 not add water to your paintbrush.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Dip the brush into the paint and move it over dry paper.</a:t>
            </a:r>
          </a:p>
        </p:txBody>
      </p:sp>
    </p:spTree>
    <p:extLst>
      <p:ext uri="{BB962C8B-B14F-4D97-AF65-F5344CB8AC3E}">
        <p14:creationId xmlns:p14="http://schemas.microsoft.com/office/powerpoint/2010/main" val="81740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FF21-2B64-4499-B514-3A5550AD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RUBBER CEMENT RESIST</a:t>
            </a:r>
            <a:endParaRPr lang="en-US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063D8-DA9A-404B-81DB-57BDF0A2F6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dirty="0"/>
              <a:t> </a:t>
            </a:r>
            <a:r>
              <a:rPr lang="en-US" sz="2400" dirty="0"/>
              <a:t>You drip/apply some rubber cement to your paper.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/>
              <a:t> You can create a pattern or be completely random with your application of the cement.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/>
              <a:t> You need to let the cement dry before adding </a:t>
            </a:r>
            <a:r>
              <a:rPr lang="en-US" sz="2400" dirty="0" err="1"/>
              <a:t>watercolour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5" name="Picture 5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id="{5EF0C329-DB47-4794-9AAA-63420C0803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7551" y="2038179"/>
            <a:ext cx="42767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5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F5AF-AB95-4268-BB99-A5CC6604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SGRAFFITO</a:t>
            </a:r>
            <a:endParaRPr lang="en-US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BB9FD-ADA8-4F84-9665-D56706BD9C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dirty="0"/>
              <a:t> </a:t>
            </a:r>
            <a:r>
              <a:rPr lang="en-US" sz="2400"/>
              <a:t>Apply watercolour to your paper and then use the end of your paintbrush to create lines or textures over the wet paint.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  You could also use something sharp or pointed to scratch the surface of your paper before applying paint.  After scratching the surface, you would then apply your watercolour paint.</a:t>
            </a:r>
          </a:p>
          <a:p>
            <a:endParaRPr lang="en-US" dirty="0"/>
          </a:p>
        </p:txBody>
      </p:sp>
      <p:pic>
        <p:nvPicPr>
          <p:cNvPr id="5" name="Picture 5" descr="A close up of a green field&#10;&#10;Description generated with very high confidence">
            <a:extLst>
              <a:ext uri="{FF2B5EF4-FFF2-40B4-BE49-F238E27FC236}">
                <a16:creationId xmlns:a16="http://schemas.microsoft.com/office/drawing/2014/main" id="{1141B377-735C-4612-9699-CD786206A1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4782" y="2422181"/>
            <a:ext cx="4754880" cy="35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40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124B-E437-4C4F-BEFE-68CCE942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PAPER TOWEL</a:t>
            </a:r>
            <a:endParaRPr lang="en-US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AFD2A-597B-4936-9354-3869331913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dirty="0"/>
              <a:t> </a:t>
            </a:r>
            <a:r>
              <a:rPr lang="en-US" sz="2400"/>
              <a:t>Apply watercolour paint over your surface.</a:t>
            </a:r>
            <a:endParaRPr lang="en-US" sz="2400" dirty="0"/>
          </a:p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 Dab paper towel over the wet paint.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5" descr="A picture containing person, holding&#10;&#10;Description generated with very high confidence">
            <a:extLst>
              <a:ext uri="{FF2B5EF4-FFF2-40B4-BE49-F238E27FC236}">
                <a16:creationId xmlns:a16="http://schemas.microsoft.com/office/drawing/2014/main" id="{5E7C0927-CAF2-4F95-97C7-10C818DFB0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5572" y="2640330"/>
            <a:ext cx="37623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007E7E-2A92-3ABD-3689-C9B6DF014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 t="602"/>
          <a:stretch/>
        </p:blipFill>
        <p:spPr>
          <a:xfrm>
            <a:off x="2049224" y="729983"/>
            <a:ext cx="7709770" cy="5738670"/>
          </a:xfrm>
        </p:spPr>
      </p:pic>
    </p:spTree>
    <p:extLst>
      <p:ext uri="{BB962C8B-B14F-4D97-AF65-F5344CB8AC3E}">
        <p14:creationId xmlns:p14="http://schemas.microsoft.com/office/powerpoint/2010/main" val="234526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Flat wash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1764211"/>
            <a:ext cx="4389120" cy="431173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Begin by wetting the parts of the paper that you plan to cover with paint.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Move your paintbrush (with pigment) across the top of the paper in a horizontal direction.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Gradually move your brush down the page.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Your horizontal lines should overlap slightly.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1545" y="1311442"/>
            <a:ext cx="4226718" cy="44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6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Graded wash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7655134" y="1082557"/>
            <a:ext cx="2535614" cy="448781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1872494"/>
            <a:ext cx="4389120" cy="452830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This approach is similar to creating a flat wash.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To create a graded wash, you dilute the pigment with water each time you move your paintbrush across the page.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dirty="0"/>
              <a:t>Add slightly more water to your paintbrush each time you create a horizontal band across the page.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dirty="0"/>
              <a:t>The colour should fade naturally. </a:t>
            </a:r>
          </a:p>
        </p:txBody>
      </p:sp>
    </p:spTree>
    <p:extLst>
      <p:ext uri="{BB962C8B-B14F-4D97-AF65-F5344CB8AC3E}">
        <p14:creationId xmlns:p14="http://schemas.microsoft.com/office/powerpoint/2010/main" val="186264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alcohol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6171" y="1947735"/>
            <a:ext cx="3571459" cy="346743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1800306"/>
            <a:ext cx="4389120" cy="376229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When you add alcohol to wet watercolour paint, the alcohol repels the paint.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 Q-tip or other pointed object can help you control the amount of alcohol you want to add to your page (</a:t>
            </a:r>
            <a:r>
              <a:rPr lang="en-US" sz="2800" dirty="0" err="1"/>
              <a:t>eg</a:t>
            </a:r>
            <a:r>
              <a:rPr lang="en-US" sz="2800" dirty="0"/>
              <a:t>. Through tapping or dripping the alcohol).</a:t>
            </a:r>
          </a:p>
        </p:txBody>
      </p:sp>
    </p:spTree>
    <p:extLst>
      <p:ext uri="{BB962C8B-B14F-4D97-AF65-F5344CB8AC3E}">
        <p14:creationId xmlns:p14="http://schemas.microsoft.com/office/powerpoint/2010/main" val="419409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Wax resist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2832" y="2208869"/>
            <a:ext cx="4571999" cy="326571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077032"/>
            <a:ext cx="4389120" cy="376229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Using a waxy substance like a crayon can create an interesting effect.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Add the wax first and then apply the paint.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Wax repels watercolours.</a:t>
            </a:r>
          </a:p>
        </p:txBody>
      </p:sp>
    </p:spTree>
    <p:extLst>
      <p:ext uri="{BB962C8B-B14F-4D97-AF65-F5344CB8AC3E}">
        <p14:creationId xmlns:p14="http://schemas.microsoft.com/office/powerpoint/2010/main" val="407010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Salt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9244" y="1423987"/>
            <a:ext cx="3810000" cy="39814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Salt absorbs watercolours.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After applying your paint, sprinkle salt on the areas where you want to create some lighter colours and spots.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924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Plastic Wrap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7882" y="1453356"/>
            <a:ext cx="3527718" cy="352771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1764210"/>
            <a:ext cx="4389120" cy="450424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Place plastic wrap over your wet watercolour painting.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Try to scrunch the plastic until it forms some interesting lines and shapes.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Keep the plastic wrap on until the paint dries.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103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8905" y="1863248"/>
            <a:ext cx="5678488" cy="385576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1956717"/>
            <a:ext cx="4389120" cy="376229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Dip your paintbrush into the paint and then add some water.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Allow drops of the watercolour paint to fall on your paper.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Blow on the drops of paint with a straw.</a:t>
            </a:r>
          </a:p>
        </p:txBody>
      </p:sp>
    </p:spTree>
    <p:extLst>
      <p:ext uri="{BB962C8B-B14F-4D97-AF65-F5344CB8AC3E}">
        <p14:creationId xmlns:p14="http://schemas.microsoft.com/office/powerpoint/2010/main" val="414041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Splattering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5761" y="1479884"/>
            <a:ext cx="4535905" cy="340192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involves “splatter[</a:t>
            </a:r>
            <a:r>
              <a:rPr lang="en-US" sz="2800" dirty="0" err="1"/>
              <a:t>ing</a:t>
            </a:r>
            <a:r>
              <a:rPr lang="en-US" sz="2800" dirty="0"/>
              <a:t>] the paint off your brush by rapping the edge of the loaded brush against your finger.”</a:t>
            </a:r>
          </a:p>
        </p:txBody>
      </p:sp>
    </p:spTree>
    <p:extLst>
      <p:ext uri="{BB962C8B-B14F-4D97-AF65-F5344CB8AC3E}">
        <p14:creationId xmlns:p14="http://schemas.microsoft.com/office/powerpoint/2010/main" val="448172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463</TotalTime>
  <Words>452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Tw Cen MT</vt:lpstr>
      <vt:lpstr>Tw Cen MT Condensed</vt:lpstr>
      <vt:lpstr>Wingdings</vt:lpstr>
      <vt:lpstr>Wingdings 3</vt:lpstr>
      <vt:lpstr>Integral</vt:lpstr>
      <vt:lpstr>Watercolour Techniques</vt:lpstr>
      <vt:lpstr>Flat wash</vt:lpstr>
      <vt:lpstr>Graded wash</vt:lpstr>
      <vt:lpstr>alcohol</vt:lpstr>
      <vt:lpstr>Wax resist</vt:lpstr>
      <vt:lpstr>Salt</vt:lpstr>
      <vt:lpstr>Plastic Wrap</vt:lpstr>
      <vt:lpstr>Straw</vt:lpstr>
      <vt:lpstr>Splattering</vt:lpstr>
      <vt:lpstr>Dry Brush</vt:lpstr>
      <vt:lpstr>RUBBER CEMENT RESIST </vt:lpstr>
      <vt:lpstr>SGRAFFITO </vt:lpstr>
      <vt:lpstr>PAPER TOWEL </vt:lpstr>
      <vt:lpstr>PowerPoint Presentation</vt:lpstr>
    </vt:vector>
  </TitlesOfParts>
  <Company>LDCSB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Kelly A</dc:creator>
  <cp:lastModifiedBy>Maedeh Naderi</cp:lastModifiedBy>
  <cp:revision>82</cp:revision>
  <dcterms:created xsi:type="dcterms:W3CDTF">2015-10-07T11:53:21Z</dcterms:created>
  <dcterms:modified xsi:type="dcterms:W3CDTF">2024-11-14T19:22:09Z</dcterms:modified>
</cp:coreProperties>
</file>