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57" r:id="rId3"/>
    <p:sldId id="261" r:id="rId4"/>
    <p:sldId id="260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5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2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0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2068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98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1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92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15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6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8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5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3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4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7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5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6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73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r>
              <a:rPr lang="en-CA" b="1">
                <a:solidFill>
                  <a:srgbClr val="EBEBEB"/>
                </a:solidFill>
              </a:rPr>
              <a:t>The Art of Zentangle</a:t>
            </a:r>
          </a:p>
        </p:txBody>
      </p:sp>
      <p:sp>
        <p:nvSpPr>
          <p:cNvPr id="4105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jayjacbibrownblogged.files.wordpress.com/2013/09/zentang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r="32625"/>
          <a:stretch/>
        </p:blipFill>
        <p:spPr bwMode="auto"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4106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62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What is Zentangle?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 Zentangle was created by Rick Roberts and Maria Thomas.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 It helps increase focus, attentiveness, and creativity.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 Zentangle is an abstract, relaxing technique that uses repetitive patterns.</a:t>
            </a:r>
          </a:p>
          <a:p>
            <a:pPr marL="0" indent="0">
              <a:buNone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68860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/>
              <a:t>Tangle -</a:t>
            </a:r>
            <a:r>
              <a:rPr lang="en-US" sz="3200" dirty="0"/>
              <a:t> In its verb form “tangle” means to draw a tangle.  You tangle a tangle, and in that process create Zentangle art.  In its noun form this word is used as a replacement for “pattern.”</a:t>
            </a:r>
          </a:p>
          <a:p>
            <a:endParaRPr lang="en-CA" dirty="0"/>
          </a:p>
        </p:txBody>
      </p:sp>
      <p:pic>
        <p:nvPicPr>
          <p:cNvPr id="6" name="Picture 2" descr="http://images.quickblogcast.com/9/2/1/2/1/222341-212129/ChillonStepsb93.jpg?a=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4788" y="1457615"/>
            <a:ext cx="3661562" cy="354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5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String</a:t>
            </a:r>
          </a:p>
        </p:txBody>
      </p:sp>
      <p:pic>
        <p:nvPicPr>
          <p:cNvPr id="5" name="Picture 2" descr="Xplore &amp; Xpre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27" y="2060575"/>
            <a:ext cx="4306958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String - </a:t>
            </a:r>
            <a:r>
              <a:rPr lang="en-US" sz="3200" dirty="0"/>
              <a:t>A string is generally a random line drawn in pencil which creates an area within which you draw your tangles (patterns).</a:t>
            </a:r>
            <a:endParaRPr lang="en-CA" sz="3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097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zentangl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96" y="823062"/>
            <a:ext cx="542925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zentangle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0" y="823062"/>
            <a:ext cx="4792790" cy="479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9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zentangl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" y="506993"/>
            <a:ext cx="3933825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zentangle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47" y="1753449"/>
            <a:ext cx="4762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0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623FE6-2182-B2DA-4251-D214A2ABC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94" y="580191"/>
            <a:ext cx="3626906" cy="4834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6A992F-328F-9753-C3BB-A3BB6CA1C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5000"/>
                    </a14:imgEffect>
                    <a14:imgEffect>
                      <a14:brightnessContrast bright="18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46" y="580190"/>
            <a:ext cx="3626906" cy="49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73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</TotalTime>
  <Words>113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The Art of Zentangle</vt:lpstr>
      <vt:lpstr>What is Zentangle?</vt:lpstr>
      <vt:lpstr>Tangle</vt:lpstr>
      <vt:lpstr>String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Maedeh Naderi</cp:lastModifiedBy>
  <cp:revision>21</cp:revision>
  <dcterms:created xsi:type="dcterms:W3CDTF">2015-08-19T17:42:15Z</dcterms:created>
  <dcterms:modified xsi:type="dcterms:W3CDTF">2024-11-19T15:52:29Z</dcterms:modified>
</cp:coreProperties>
</file>