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910B2-2ED8-32C6-4EC8-C09FC1898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334F5-B6E1-3B0F-30EC-FBB628E8C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A8B7A-8CCC-3881-98F5-C7FC9B7D7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A0DC2-71C8-22F8-709A-DC591E6ED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DB72E-BC38-5020-6D15-AABE44A3E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9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1EB83-E52F-EA6B-646D-699B9C34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0E7DB-C513-64D9-30FC-2928FADF4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FDE32-F90B-1344-54AA-CF0D7B3AC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AEE58-0AD9-9A31-D8CD-36A9BCD9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41A55-0FA9-FAF2-7F10-89E0F5E5B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2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AF9EB6-54A9-9F80-08C1-143F3680D6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9F241D-DB93-205C-014B-78141CC1D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775BA-7624-4EE2-AD85-E20644013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7B6CC-7F54-F387-A7E5-A9F18AE8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EC36E-0D87-465B-0C12-158F1A7C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9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24F64-9D64-ECCD-DC74-DBFE0CBB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49F12-14A5-4D4A-9229-7FBE58D2F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1E2C5-C99B-E735-17C1-55446F4F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1CFF0-78D4-53A2-F389-1A0F27ADA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0FC5F-F269-3F15-B599-6D1E3224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3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74E51-5D6A-69AC-700D-0DE7A0AF6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97C92-204B-9E4F-B674-7FBC1BE86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C6711-5A46-8CDF-63D5-85E1D8C67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FB514-EC69-1911-BD13-79D259C3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17556-8649-DA88-0F44-45F424D9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6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F3482-8378-84AE-77EA-9FC6AB70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02E90-0882-A661-3D77-7E33B0DEF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E5B29-D08E-3401-34D3-865A88610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1368C-A226-C1D2-713D-270772108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DD4B5-5F41-4A7A-3C85-FC35EC1D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52316-3426-2CA5-325E-3641A2CA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8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7751-04DA-1BF4-8182-E402BCE14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0552E-EEAF-0E32-A74F-8C4ED46E4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2221C7-2435-758F-F13F-61CFF6475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FBDA3-D744-BAED-D1DE-8AF738434A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7D0300-52D5-E14F-88A6-47C470C07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E8749E-6EF2-020B-0D87-D654DFC36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AD4CED-9E58-1E21-3AEB-11A909398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9352AE-7350-E015-2AEC-0DA87C67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7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BBDE8-C645-9DCA-FEAC-0F75D8DE3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8A17E8-4008-075C-331A-1340EB866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66006-A8D8-443A-0279-EDE74A1A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7FFA47-092E-A82A-7CB5-B57DB61C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1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872EAE-B7FE-7D0B-E0A1-58901FB8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7E652-562E-6620-4541-7E4D55D1A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87EE6-0C9D-4FFE-8C13-33F82BE2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9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D4726-75FB-BF36-1F49-B6E1AA37D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444F6-78FB-0FED-3F7D-FEF65B4EB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49B175-5268-BBC3-611E-4AE10D438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8F8D1-F84A-812F-A64C-349EB3C58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B9E598-A521-E17F-84A1-6CFE451F9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62DF3-0098-6E8E-F4DA-B9AB6A00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5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FF84-EBB3-9945-D3F8-DBB70227F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81D0BF-0449-A24A-D4BA-14FB06CAE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B36DD-6D53-6718-885B-406E160F1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007E1-1235-5EF7-CB50-5558FE33E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72DC8-F1A3-48C4-6401-D9F09CF7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AF61D-1DD3-DDA3-AFB6-44721E047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6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C457F3-071D-2253-8AB6-F64630F0C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61557-C281-CD7D-39F0-9BB1234F5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30B02-1131-57E0-39E0-DFC36061C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B8619-C0F4-4BEE-83B2-F0D42BD2EAA8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E7C6C-5CBB-E634-92EA-87EC7E20F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CA699-FDCE-D7A3-12F7-444E6C4B8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1ED9C-5F6D-4509-8BFC-4DFD98E5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6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A3F7D-C227-DAF7-4C8A-63BC0EFE33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81818"/>
                </a:solidFill>
                <a:effectLst/>
                <a:latin typeface="brandon-grot-w01-light"/>
              </a:rPr>
              <a:t>The Four Tendencies -</a:t>
            </a:r>
            <a:br>
              <a:rPr lang="en-US" b="1" dirty="0">
                <a:solidFill>
                  <a:srgbClr val="181818"/>
                </a:solidFill>
                <a:effectLst/>
                <a:latin typeface="brandon-grot-w01-light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40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D2CD6-524F-F780-8269-55314638F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i="0" dirty="0">
                <a:solidFill>
                  <a:srgbClr val="181818"/>
                </a:solidFill>
                <a:effectLst/>
                <a:latin typeface="avenir-lt-w01_35-light1475496"/>
              </a:rPr>
              <a:t>DISC personality framework tells us how to communicate with others and how people prefer to do work. </a:t>
            </a:r>
          </a:p>
          <a:p>
            <a:pPr marL="0" indent="0">
              <a:buNone/>
            </a:pPr>
            <a:endParaRPr lang="en-CA" b="1" i="0" dirty="0">
              <a:solidFill>
                <a:srgbClr val="181818"/>
              </a:solidFill>
              <a:effectLst/>
              <a:latin typeface="avenir-lt-w01_35-light1475496"/>
            </a:endParaRPr>
          </a:p>
          <a:p>
            <a:pPr marL="0" indent="0" algn="l" rtl="0" fontAlgn="base">
              <a:buNone/>
            </a:pPr>
            <a:r>
              <a:rPr lang="en-CA" b="1" i="0" dirty="0">
                <a:solidFill>
                  <a:srgbClr val="181818"/>
                </a:solidFill>
                <a:effectLst/>
                <a:latin typeface="avenir-lt-w01_35-light1475496"/>
              </a:rPr>
              <a:t>The Four Tendencies test is a narrow personality test that measures two things:</a:t>
            </a:r>
          </a:p>
          <a:p>
            <a:pPr algn="l" rtl="0" fontAlgn="base">
              <a:buFont typeface="+mj-lt"/>
              <a:buAutoNum type="arabicPeriod"/>
            </a:pP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How readily you meet inner expectations</a:t>
            </a:r>
          </a:p>
          <a:p>
            <a:pPr algn="l" rtl="0" fontAlgn="base">
              <a:buFont typeface="+mj-lt"/>
              <a:buAutoNum type="arabicPeriod"/>
            </a:pP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How readily you meet outer expectations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535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3E5DD-8F10-E974-C77A-232E1F6CF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 fontAlgn="base">
              <a:buNone/>
            </a:pPr>
            <a:r>
              <a:rPr lang="en-CA" b="0" i="0" dirty="0">
                <a:solidFill>
                  <a:srgbClr val="181818"/>
                </a:solidFill>
                <a:effectLst/>
                <a:latin typeface="avenir-lt-w01_35-light1475496"/>
              </a:rPr>
              <a:t>There are four possible personality types in the Four Tendencies: </a:t>
            </a:r>
          </a:p>
          <a:p>
            <a:pPr algn="l" rtl="0" fontAlgn="base">
              <a:buFont typeface="+mj-lt"/>
              <a:buAutoNum type="arabicPeriod"/>
            </a:pPr>
            <a:r>
              <a:rPr lang="en-CA" b="1" i="0" dirty="0">
                <a:solidFill>
                  <a:srgbClr val="181818"/>
                </a:solidFill>
                <a:effectLst/>
                <a:latin typeface="inherit"/>
              </a:rPr>
              <a:t>Upholder:</a:t>
            </a: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 readily meets inner and outer expectations</a:t>
            </a:r>
          </a:p>
          <a:p>
            <a:pPr algn="l" rtl="0" fontAlgn="base">
              <a:buFont typeface="+mj-lt"/>
              <a:buAutoNum type="arabicPeriod"/>
            </a:pPr>
            <a:r>
              <a:rPr lang="en-CA" b="1" i="0" dirty="0">
                <a:solidFill>
                  <a:srgbClr val="181818"/>
                </a:solidFill>
                <a:effectLst/>
                <a:latin typeface="inherit"/>
              </a:rPr>
              <a:t>Questioner:</a:t>
            </a: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 readily meets inner expectations only</a:t>
            </a:r>
          </a:p>
          <a:p>
            <a:pPr algn="l" rtl="0" fontAlgn="base">
              <a:buFont typeface="+mj-lt"/>
              <a:buAutoNum type="arabicPeriod"/>
            </a:pPr>
            <a:r>
              <a:rPr lang="en-CA" b="1" i="0" dirty="0">
                <a:solidFill>
                  <a:srgbClr val="181818"/>
                </a:solidFill>
                <a:effectLst/>
                <a:latin typeface="inherit"/>
              </a:rPr>
              <a:t>Obliger:</a:t>
            </a: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 readily meets outer expectations only</a:t>
            </a:r>
          </a:p>
          <a:p>
            <a:pPr algn="l" rtl="0" fontAlgn="base">
              <a:buFont typeface="+mj-lt"/>
              <a:buAutoNum type="arabicPeriod"/>
            </a:pPr>
            <a:r>
              <a:rPr lang="en-CA" b="1" i="0" dirty="0">
                <a:solidFill>
                  <a:srgbClr val="181818"/>
                </a:solidFill>
                <a:effectLst/>
                <a:latin typeface="inherit"/>
              </a:rPr>
              <a:t>Rebel:</a:t>
            </a: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 resists both inner and outer expectations</a:t>
            </a:r>
          </a:p>
          <a:p>
            <a:pPr marL="0" indent="0">
              <a:buNone/>
            </a:pPr>
            <a:br>
              <a:rPr lang="en-CA" b="0" i="0" dirty="0">
                <a:solidFill>
                  <a:srgbClr val="181818"/>
                </a:solidFill>
                <a:effectLst/>
                <a:latin typeface="avenir-lt-w01_35-light1475496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4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4E2C0-A753-64E6-318E-DB3F31055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 fontAlgn="base">
              <a:buNone/>
            </a:pPr>
            <a:r>
              <a:rPr lang="en-CA" dirty="0">
                <a:solidFill>
                  <a:srgbClr val="181818"/>
                </a:solidFill>
                <a:latin typeface="avenir-lt-w01_35-light1475496"/>
              </a:rPr>
              <a:t>Y</a:t>
            </a:r>
            <a:r>
              <a:rPr lang="en-CA" b="0" i="0" dirty="0">
                <a:solidFill>
                  <a:srgbClr val="181818"/>
                </a:solidFill>
                <a:effectLst/>
                <a:latin typeface="avenir-lt-w01_35-light1475496"/>
              </a:rPr>
              <a:t>ou can pick a statement that matches you:</a:t>
            </a:r>
          </a:p>
          <a:p>
            <a:pPr algn="l" rtl="0" fontAlgn="base">
              <a:buFont typeface="+mj-lt"/>
              <a:buAutoNum type="arabicPeriod"/>
            </a:pPr>
            <a:r>
              <a:rPr lang="en-CA" b="1" i="0" dirty="0">
                <a:solidFill>
                  <a:srgbClr val="181818"/>
                </a:solidFill>
                <a:effectLst/>
                <a:latin typeface="inherit"/>
              </a:rPr>
              <a:t>Upholder</a:t>
            </a: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: </a:t>
            </a:r>
            <a:r>
              <a:rPr lang="en-CA" b="0" i="1" dirty="0">
                <a:solidFill>
                  <a:srgbClr val="181818"/>
                </a:solidFill>
                <a:effectLst/>
                <a:latin typeface="inherit"/>
              </a:rPr>
              <a:t>I love routines, and people think I’m extremely disciplined.</a:t>
            </a:r>
            <a:endParaRPr lang="en-CA" b="0" i="0" dirty="0">
              <a:solidFill>
                <a:srgbClr val="181818"/>
              </a:solidFill>
              <a:effectLst/>
              <a:latin typeface="var(--ricos-custom-p-font-family,unset)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CA" b="1" i="0" dirty="0">
                <a:solidFill>
                  <a:srgbClr val="181818"/>
                </a:solidFill>
                <a:effectLst/>
                <a:latin typeface="inherit"/>
              </a:rPr>
              <a:t>Questioner</a:t>
            </a: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: </a:t>
            </a:r>
            <a:r>
              <a:rPr lang="en-CA" b="0" i="1" dirty="0">
                <a:solidFill>
                  <a:srgbClr val="181818"/>
                </a:solidFill>
                <a:effectLst/>
                <a:latin typeface="inherit"/>
              </a:rPr>
              <a:t>I love researching, and people sometimes say that I ask “Why?” too much.</a:t>
            </a:r>
            <a:endParaRPr lang="en-CA" b="0" i="0" dirty="0">
              <a:solidFill>
                <a:srgbClr val="181818"/>
              </a:solidFill>
              <a:effectLst/>
              <a:latin typeface="var(--ricos-custom-p-font-family,unset)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CA" b="1" i="0" dirty="0">
                <a:solidFill>
                  <a:srgbClr val="181818"/>
                </a:solidFill>
                <a:effectLst/>
                <a:latin typeface="inherit"/>
              </a:rPr>
              <a:t>Obliger</a:t>
            </a: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: </a:t>
            </a:r>
            <a:r>
              <a:rPr lang="en-CA" b="0" i="1" dirty="0">
                <a:solidFill>
                  <a:srgbClr val="181818"/>
                </a:solidFill>
                <a:effectLst/>
                <a:latin typeface="inherit"/>
              </a:rPr>
              <a:t>I put others ahead of me, and I value harmony in relationships.</a:t>
            </a:r>
            <a:endParaRPr lang="en-CA" b="0" i="0" dirty="0">
              <a:solidFill>
                <a:srgbClr val="181818"/>
              </a:solidFill>
              <a:effectLst/>
              <a:latin typeface="var(--ricos-custom-p-font-family,unset)"/>
            </a:endParaRPr>
          </a:p>
          <a:p>
            <a:pPr algn="l" rtl="0" fontAlgn="base">
              <a:buFont typeface="+mj-lt"/>
              <a:buAutoNum type="arabicPeriod"/>
            </a:pPr>
            <a:r>
              <a:rPr lang="en-CA" b="1" i="0" dirty="0">
                <a:solidFill>
                  <a:srgbClr val="181818"/>
                </a:solidFill>
                <a:effectLst/>
                <a:latin typeface="inherit"/>
              </a:rPr>
              <a:t>Rebel</a:t>
            </a:r>
            <a:r>
              <a:rPr lang="en-CA" b="0" i="0" dirty="0">
                <a:solidFill>
                  <a:srgbClr val="181818"/>
                </a:solidFill>
                <a:effectLst/>
                <a:latin typeface="var(--ricos-custom-p-font-family,unset)"/>
              </a:rPr>
              <a:t>: </a:t>
            </a:r>
            <a:r>
              <a:rPr lang="en-CA" b="0" i="1" dirty="0">
                <a:solidFill>
                  <a:srgbClr val="181818"/>
                </a:solidFill>
                <a:effectLst/>
                <a:latin typeface="inherit"/>
              </a:rPr>
              <a:t>I value freedom and choice; I do what I want to do, when I want to do it.</a:t>
            </a:r>
            <a:endParaRPr lang="en-CA" b="0" i="0" dirty="0">
              <a:solidFill>
                <a:srgbClr val="181818"/>
              </a:solidFill>
              <a:effectLst/>
              <a:latin typeface="var(--ricos-custom-p-font-family,unset)"/>
            </a:endParaRPr>
          </a:p>
          <a:p>
            <a:pPr marL="0" indent="0">
              <a:buNone/>
            </a:pPr>
            <a:br>
              <a:rPr lang="en-CA" b="0" i="0" dirty="0">
                <a:solidFill>
                  <a:srgbClr val="181818"/>
                </a:solidFill>
                <a:effectLst/>
                <a:latin typeface="avenir-lt-w01_35-light1475496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1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E084C0-B231-DEC0-3793-F6D583DBAB2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46176"/>
            <a:ext cx="10171176" cy="560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172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avenir-lt-w01_35-light1475496</vt:lpstr>
      <vt:lpstr>brandon-grot-w01-light</vt:lpstr>
      <vt:lpstr>Calibri</vt:lpstr>
      <vt:lpstr>Calibri Light</vt:lpstr>
      <vt:lpstr>inherit</vt:lpstr>
      <vt:lpstr>var(--ricos-custom-p-font-family,unset)</vt:lpstr>
      <vt:lpstr>Office Theme</vt:lpstr>
      <vt:lpstr>The Four Tendencies -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Four Tendencies - </dc:title>
  <dc:creator>Shaheer Akram</dc:creator>
  <cp:lastModifiedBy>Shaheer Akram</cp:lastModifiedBy>
  <cp:revision>5</cp:revision>
  <dcterms:created xsi:type="dcterms:W3CDTF">2022-10-30T19:29:54Z</dcterms:created>
  <dcterms:modified xsi:type="dcterms:W3CDTF">2022-10-31T00:50:30Z</dcterms:modified>
</cp:coreProperties>
</file>