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7BCEC-F2F6-4DBF-AA78-9C0A7ECB2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D1079A-7015-4632-A1D6-FCC246B2C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3A637-1EED-4D24-B9A7-B2285E757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2BE33-BD9E-49DC-809F-16636794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17D19-5572-4464-957B-1901587E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3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0CFEF-0197-494B-B4ED-BF2CE89B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84EA4-AC82-4727-B3CA-E41D785D3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FE150-CC7B-41CD-8AD8-ED05CA00F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2A2F5-9D1D-49FC-8391-5466F25B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D6782-79DD-43B1-8DA5-5548E08F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5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C20278-1D7A-479C-9BFF-FF6B9ABE4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A85F6-C9BF-4782-AE2D-9E705067E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40DB-0CB3-449D-91E7-C52AC703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FE07F-4401-4B09-A131-224FB5FA8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E41E5-8ED7-42C9-8ACB-CF149AAD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3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5B69C-8CEF-4FC4-9AF2-08098E3C7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20028-AFB5-4AE0-8C75-E1A01F232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C1133-93D9-4136-BB9C-9A7EFB86A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701E7-7739-40FF-9508-BC550668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3BD54-A8B4-4D3F-8BDE-9002A53A9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BF989-2863-4D03-A6D6-903198209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7AFF2-B337-4E4F-87FF-2215124E6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8F595-5B98-4DC9-BAD2-005700B84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F75E8-BD6F-4B4F-A520-CDD223E3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4B6C2-97CD-4E32-ABBD-CCA04110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0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3E6E6-292D-4798-8310-724F30FC4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F2305-5450-4F71-B9CF-18856F5D7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32D2B-AD65-40FF-B19A-3CF2665EF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0EA15-7333-4926-9963-1825AC9EA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1A354-6E47-4544-9CAC-BC75AA2F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EDD92-EB6F-4EA1-9EAD-2B27FCA4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2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93687-63C7-4D23-B1F8-BC740845A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453DE-20DB-492E-8AF7-677F4E61B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833BB-75D1-45B5-B6AD-0159DD3B3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7C45B6-8123-4266-B301-6CA6F61791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636819-3CD0-4CCE-9D2A-C84527FEC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3C3A59-80DD-41A9-8752-E7A0665C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CD4F48-2002-4AD2-8978-7E235188D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B86B5B-EDFA-4006-A477-AC6A1B24E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4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ACE51-F26E-45EF-8D9E-32547D558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79FDDA-9309-418E-A8DD-D3A8A721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6AA42-0FC5-41BA-8FB0-E836A9656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46DB5-4186-461F-BBF5-DD369B2E4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5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004487-97FD-469F-B822-925741D40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27CFB-386B-45B3-8378-240659B6A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FDDCA-D678-4E7C-A357-95E6433F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3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DC477-F629-41DF-B1E4-14C6C44A2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EC20-BDEA-4241-BBD8-F7818626A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477B7-C521-4B79-9CFC-D15117092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0F255-29A8-4D1A-926D-04E40318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ABD22-ECCC-4A44-930E-926514F91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3C91A-78B7-4FF9-8A97-19E179BD9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65025-83BB-49A5-9D04-C67CD52D3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5AE409-CE2B-4453-B7DF-B6EFB85F7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6C530F-9814-4673-95A9-2F14A70BD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BCD47-84F7-430F-BC22-6C8909F69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650C8-1E67-4761-9D9E-2961206D1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F475DB-DEF8-41D0-8B51-06B400A6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6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703E9C-6E9A-4291-809F-16F8AE7A5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4341F-DC17-461F-A56C-A5772243F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7C658-EF21-470A-9576-FB641E10F9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EC19F-F116-47C2-9A3A-E576D1CDA23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935E3-A627-4FD2-A4A2-A70564B04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A7670-140B-4433-B06F-CE94E4F6B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5F72F-4127-4433-B951-8EAD948E9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D6BAC-F2AE-495A-A214-C9CF725F1D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DB4319-1241-4851-994D-75155D4E8A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3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Shaheer Akram</dc:creator>
  <cp:lastModifiedBy>Shaheer Akram</cp:lastModifiedBy>
  <cp:revision>1</cp:revision>
  <dcterms:created xsi:type="dcterms:W3CDTF">2020-07-21T12:56:24Z</dcterms:created>
  <dcterms:modified xsi:type="dcterms:W3CDTF">2022-01-24T04:09:25Z</dcterms:modified>
</cp:coreProperties>
</file>