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0"/>
  </p:notesMasterIdLst>
  <p:sldIdLst>
    <p:sldId id="257" r:id="rId2"/>
    <p:sldId id="258" r:id="rId3"/>
    <p:sldId id="259" r:id="rId4"/>
    <p:sldId id="260" r:id="rId5"/>
    <p:sldId id="261" r:id="rId6"/>
    <p:sldId id="262" r:id="rId7"/>
    <p:sldId id="263" r:id="rId8"/>
    <p:sldId id="264" r:id="rId9"/>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9" d="100"/>
          <a:sy n="99" d="100"/>
        </p:scale>
        <p:origin x="546"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Google Shape;70;g20610c6176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1" name="Google Shape;71;g20610c6176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Google Shape;76;g20610c6176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7" name="Google Shape;77;g20610c6176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g20610c6176_0_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4" name="Google Shape;84;g20610c6176_0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20610c6176_0_1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20610c6176_0_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g20610c6176_0_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7" name="Google Shape;97;g20610c6176_0_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g20610c6176_0_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3" name="Google Shape;103;g20610c6176_0_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g20610c6176_0_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9" name="Google Shape;109;g20610c6176_0_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g20610c6176_0_3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5" name="Google Shape;115;g20610c6176_0_3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5"/>
        <p:cNvGrpSpPr/>
        <p:nvPr/>
      </p:nvGrpSpPr>
      <p:grpSpPr>
        <a:xfrm>
          <a:off x="0" y="0"/>
          <a:ext cx="0" cy="0"/>
          <a:chOff x="0" y="0"/>
          <a:chExt cx="0" cy="0"/>
        </a:xfrm>
      </p:grpSpPr>
      <p:sp>
        <p:nvSpPr>
          <p:cNvPr id="16" name="Google Shape;16;p3"/>
          <p:cNvSpPr txBox="1">
            <a:spLocks noGrp="1"/>
          </p:cNvSpPr>
          <p:nvPr>
            <p:ph type="title"/>
          </p:nvPr>
        </p:nvSpPr>
        <p:spPr>
          <a:xfrm>
            <a:off x="460950" y="2065350"/>
            <a:ext cx="8222100" cy="1012800"/>
          </a:xfrm>
          <a:prstGeom prst="rect">
            <a:avLst/>
          </a:prstGeom>
        </p:spPr>
        <p:txBody>
          <a:bodyPr spcFirstLastPara="1" wrap="square" lIns="91425" tIns="91425" rIns="91425" bIns="91425" anchor="ctr" anchorCtr="0">
            <a:noAutofit/>
          </a:bodyPr>
          <a:lstStyle>
            <a:lvl1pPr lvl="0">
              <a:spcBef>
                <a:spcPts val="0"/>
              </a:spcBef>
              <a:spcAft>
                <a:spcPts val="0"/>
              </a:spcAft>
              <a:buSzPts val="4200"/>
              <a:buNone/>
              <a:defRPr sz="4200"/>
            </a:lvl1pPr>
            <a:lvl2pPr lvl="1">
              <a:spcBef>
                <a:spcPts val="0"/>
              </a:spcBef>
              <a:spcAft>
                <a:spcPts val="0"/>
              </a:spcAft>
              <a:buSzPts val="4200"/>
              <a:buNone/>
              <a:defRPr sz="4200"/>
            </a:lvl2pPr>
            <a:lvl3pPr lvl="2">
              <a:spcBef>
                <a:spcPts val="0"/>
              </a:spcBef>
              <a:spcAft>
                <a:spcPts val="0"/>
              </a:spcAft>
              <a:buSzPts val="4200"/>
              <a:buNone/>
              <a:defRPr sz="4200"/>
            </a:lvl3pPr>
            <a:lvl4pPr lvl="3">
              <a:spcBef>
                <a:spcPts val="0"/>
              </a:spcBef>
              <a:spcAft>
                <a:spcPts val="0"/>
              </a:spcAft>
              <a:buSzPts val="4200"/>
              <a:buNone/>
              <a:defRPr sz="4200"/>
            </a:lvl4pPr>
            <a:lvl5pPr lvl="4">
              <a:spcBef>
                <a:spcPts val="0"/>
              </a:spcBef>
              <a:spcAft>
                <a:spcPts val="0"/>
              </a:spcAft>
              <a:buSzPts val="4200"/>
              <a:buNone/>
              <a:defRPr sz="4200"/>
            </a:lvl5pPr>
            <a:lvl6pPr lvl="5">
              <a:spcBef>
                <a:spcPts val="0"/>
              </a:spcBef>
              <a:spcAft>
                <a:spcPts val="0"/>
              </a:spcAft>
              <a:buSzPts val="4200"/>
              <a:buNone/>
              <a:defRPr sz="4200"/>
            </a:lvl6pPr>
            <a:lvl7pPr lvl="6">
              <a:spcBef>
                <a:spcPts val="0"/>
              </a:spcBef>
              <a:spcAft>
                <a:spcPts val="0"/>
              </a:spcAft>
              <a:buSzPts val="4200"/>
              <a:buNone/>
              <a:defRPr sz="4200"/>
            </a:lvl7pPr>
            <a:lvl8pPr lvl="7">
              <a:spcBef>
                <a:spcPts val="0"/>
              </a:spcBef>
              <a:spcAft>
                <a:spcPts val="0"/>
              </a:spcAft>
              <a:buSzPts val="4200"/>
              <a:buNone/>
              <a:defRPr sz="4200"/>
            </a:lvl8pPr>
            <a:lvl9pPr lvl="8">
              <a:spcBef>
                <a:spcPts val="0"/>
              </a:spcBef>
              <a:spcAft>
                <a:spcPts val="0"/>
              </a:spcAft>
              <a:buSzPts val="4200"/>
              <a:buNone/>
              <a:defRPr sz="4200"/>
            </a:lvl9pPr>
          </a:lstStyle>
          <a:p>
            <a:endParaRPr/>
          </a:p>
        </p:txBody>
      </p:sp>
      <p:sp>
        <p:nvSpPr>
          <p:cNvPr id="17" name="Google Shape;17;p3"/>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chemeClr val="accent4"/>
        </a:solidFill>
        <a:effectLst/>
      </p:bgPr>
    </p:bg>
    <p:spTree>
      <p:nvGrpSpPr>
        <p:cNvPr id="1" name="Shape 61"/>
        <p:cNvGrpSpPr/>
        <p:nvPr/>
      </p:nvGrpSpPr>
      <p:grpSpPr>
        <a:xfrm>
          <a:off x="0" y="0"/>
          <a:ext cx="0" cy="0"/>
          <a:chOff x="0" y="0"/>
          <a:chExt cx="0" cy="0"/>
        </a:xfrm>
      </p:grpSpPr>
      <p:sp>
        <p:nvSpPr>
          <p:cNvPr id="62" name="Google Shape;62;p12"/>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8"/>
        <p:cNvGrpSpPr/>
        <p:nvPr/>
      </p:nvGrpSpPr>
      <p:grpSpPr>
        <a:xfrm>
          <a:off x="0" y="0"/>
          <a:ext cx="0" cy="0"/>
          <a:chOff x="0" y="0"/>
          <a:chExt cx="0" cy="0"/>
        </a:xfrm>
      </p:grpSpPr>
      <p:sp>
        <p:nvSpPr>
          <p:cNvPr id="19" name="Google Shape;19;p4"/>
          <p:cNvSpPr/>
          <p:nvPr/>
        </p:nvSpPr>
        <p:spPr>
          <a:xfrm rot="10800000" flipH="1">
            <a:off x="0" y="1686000"/>
            <a:ext cx="9144000" cy="34575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4"/>
          <p:cNvSpPr/>
          <p:nvPr/>
        </p:nvSpPr>
        <p:spPr>
          <a:xfrm>
            <a:off x="0" y="168600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4"/>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a:endParaRPr/>
          </a:p>
        </p:txBody>
      </p:sp>
      <p:sp>
        <p:nvSpPr>
          <p:cNvPr id="22" name="Google Shape;22;p4"/>
          <p:cNvSpPr txBox="1">
            <a:spLocks noGrp="1"/>
          </p:cNvSpPr>
          <p:nvPr>
            <p:ph type="body" idx="1"/>
          </p:nvPr>
        </p:nvSpPr>
        <p:spPr>
          <a:xfrm>
            <a:off x="471900" y="1919075"/>
            <a:ext cx="8222100" cy="27102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23" name="Google Shape;23;p4"/>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4"/>
        <p:cNvGrpSpPr/>
        <p:nvPr/>
      </p:nvGrpSpPr>
      <p:grpSpPr>
        <a:xfrm>
          <a:off x="0" y="0"/>
          <a:ext cx="0" cy="0"/>
          <a:chOff x="0" y="0"/>
          <a:chExt cx="0" cy="0"/>
        </a:xfrm>
      </p:grpSpPr>
      <p:sp>
        <p:nvSpPr>
          <p:cNvPr id="25" name="Google Shape;25;p5"/>
          <p:cNvSpPr/>
          <p:nvPr/>
        </p:nvSpPr>
        <p:spPr>
          <a:xfrm rot="10800000" flipH="1">
            <a:off x="0" y="1686000"/>
            <a:ext cx="9144000" cy="34575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5"/>
          <p:cNvSpPr/>
          <p:nvPr/>
        </p:nvSpPr>
        <p:spPr>
          <a:xfrm>
            <a:off x="0" y="168600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5"/>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a:endParaRPr/>
          </a:p>
        </p:txBody>
      </p:sp>
      <p:sp>
        <p:nvSpPr>
          <p:cNvPr id="28" name="Google Shape;28;p5"/>
          <p:cNvSpPr txBox="1">
            <a:spLocks noGrp="1"/>
          </p:cNvSpPr>
          <p:nvPr>
            <p:ph type="body" idx="1"/>
          </p:nvPr>
        </p:nvSpPr>
        <p:spPr>
          <a:xfrm>
            <a:off x="471900" y="1919075"/>
            <a:ext cx="3999900" cy="27102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9" name="Google Shape;29;p5"/>
          <p:cNvSpPr txBox="1">
            <a:spLocks noGrp="1"/>
          </p:cNvSpPr>
          <p:nvPr>
            <p:ph type="body" idx="2"/>
          </p:nvPr>
        </p:nvSpPr>
        <p:spPr>
          <a:xfrm>
            <a:off x="4694250" y="1919075"/>
            <a:ext cx="3999900" cy="27102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0" name="Google Shape;30;p5"/>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1"/>
        <p:cNvGrpSpPr/>
        <p:nvPr/>
      </p:nvGrpSpPr>
      <p:grpSpPr>
        <a:xfrm>
          <a:off x="0" y="0"/>
          <a:ext cx="0" cy="0"/>
          <a:chOff x="0" y="0"/>
          <a:chExt cx="0" cy="0"/>
        </a:xfrm>
      </p:grpSpPr>
      <p:sp>
        <p:nvSpPr>
          <p:cNvPr id="32" name="Google Shape;32;p6"/>
          <p:cNvSpPr/>
          <p:nvPr/>
        </p:nvSpPr>
        <p:spPr>
          <a:xfrm rot="10800000" flipH="1">
            <a:off x="0" y="656400"/>
            <a:ext cx="9144000" cy="44871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6"/>
          <p:cNvSpPr/>
          <p:nvPr/>
        </p:nvSpPr>
        <p:spPr>
          <a:xfrm>
            <a:off x="0" y="65635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6"/>
          <p:cNvSpPr txBox="1">
            <a:spLocks noGrp="1"/>
          </p:cNvSpPr>
          <p:nvPr>
            <p:ph type="title"/>
          </p:nvPr>
        </p:nvSpPr>
        <p:spPr>
          <a:xfrm>
            <a:off x="98250" y="16350"/>
            <a:ext cx="8826600" cy="602700"/>
          </a:xfrm>
          <a:prstGeom prst="rect">
            <a:avLst/>
          </a:prstGeom>
        </p:spPr>
        <p:txBody>
          <a:bodyPr spcFirstLastPara="1" wrap="square" lIns="91425" tIns="91425" rIns="91425" bIns="91425" anchor="ctr" anchorCtr="0">
            <a:noAutofit/>
          </a:bodyPr>
          <a:lstStyle>
            <a:lvl1pPr lvl="0">
              <a:spcBef>
                <a:spcPts val="0"/>
              </a:spcBef>
              <a:spcAft>
                <a:spcPts val="0"/>
              </a:spcAft>
              <a:buSzPts val="1800"/>
              <a:buNone/>
              <a:defRPr sz="1800"/>
            </a:lvl1pPr>
            <a:lvl2pPr lvl="1">
              <a:spcBef>
                <a:spcPts val="0"/>
              </a:spcBef>
              <a:spcAft>
                <a:spcPts val="0"/>
              </a:spcAft>
              <a:buSzPts val="1800"/>
              <a:buNone/>
              <a:defRPr sz="1800"/>
            </a:lvl2pPr>
            <a:lvl3pPr lvl="2">
              <a:spcBef>
                <a:spcPts val="0"/>
              </a:spcBef>
              <a:spcAft>
                <a:spcPts val="0"/>
              </a:spcAft>
              <a:buSzPts val="1800"/>
              <a:buNone/>
              <a:defRPr sz="1800"/>
            </a:lvl3pPr>
            <a:lvl4pPr lvl="3">
              <a:spcBef>
                <a:spcPts val="0"/>
              </a:spcBef>
              <a:spcAft>
                <a:spcPts val="0"/>
              </a:spcAft>
              <a:buSzPts val="1800"/>
              <a:buNone/>
              <a:defRPr sz="1800"/>
            </a:lvl4pPr>
            <a:lvl5pPr lvl="4">
              <a:spcBef>
                <a:spcPts val="0"/>
              </a:spcBef>
              <a:spcAft>
                <a:spcPts val="0"/>
              </a:spcAft>
              <a:buSzPts val="1800"/>
              <a:buNone/>
              <a:defRPr sz="1800"/>
            </a:lvl5pPr>
            <a:lvl6pPr lvl="5">
              <a:spcBef>
                <a:spcPts val="0"/>
              </a:spcBef>
              <a:spcAft>
                <a:spcPts val="0"/>
              </a:spcAft>
              <a:buSzPts val="1800"/>
              <a:buNone/>
              <a:defRPr sz="1800"/>
            </a:lvl6pPr>
            <a:lvl7pPr lvl="6">
              <a:spcBef>
                <a:spcPts val="0"/>
              </a:spcBef>
              <a:spcAft>
                <a:spcPts val="0"/>
              </a:spcAft>
              <a:buSzPts val="1800"/>
              <a:buNone/>
              <a:defRPr sz="1800"/>
            </a:lvl7pPr>
            <a:lvl8pPr lvl="7">
              <a:spcBef>
                <a:spcPts val="0"/>
              </a:spcBef>
              <a:spcAft>
                <a:spcPts val="0"/>
              </a:spcAft>
              <a:buSzPts val="1800"/>
              <a:buNone/>
              <a:defRPr sz="1800"/>
            </a:lvl8pPr>
            <a:lvl9pPr lvl="8">
              <a:spcBef>
                <a:spcPts val="0"/>
              </a:spcBef>
              <a:spcAft>
                <a:spcPts val="0"/>
              </a:spcAft>
              <a:buSzPts val="1800"/>
              <a:buNone/>
              <a:defRPr sz="1800"/>
            </a:lvl9pPr>
          </a:lstStyle>
          <a:p>
            <a:endParaRPr/>
          </a:p>
        </p:txBody>
      </p:sp>
      <p:sp>
        <p:nvSpPr>
          <p:cNvPr id="35" name="Google Shape;35;p6"/>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6"/>
        <p:cNvGrpSpPr/>
        <p:nvPr/>
      </p:nvGrpSpPr>
      <p:grpSpPr>
        <a:xfrm>
          <a:off x="0" y="0"/>
          <a:ext cx="0" cy="0"/>
          <a:chOff x="0" y="0"/>
          <a:chExt cx="0" cy="0"/>
        </a:xfrm>
      </p:grpSpPr>
      <p:sp>
        <p:nvSpPr>
          <p:cNvPr id="37" name="Google Shape;37;p7"/>
          <p:cNvSpPr txBox="1"/>
          <p:nvPr/>
        </p:nvSpPr>
        <p:spPr>
          <a:xfrm rot="10800000" flipH="1">
            <a:off x="3276600" y="25"/>
            <a:ext cx="5867400" cy="51435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7"/>
          <p:cNvSpPr/>
          <p:nvPr/>
        </p:nvSpPr>
        <p:spPr>
          <a:xfrm rot="-5400000">
            <a:off x="759150" y="2517450"/>
            <a:ext cx="51435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7"/>
          <p:cNvSpPr txBox="1">
            <a:spLocks noGrp="1"/>
          </p:cNvSpPr>
          <p:nvPr>
            <p:ph type="title"/>
          </p:nvPr>
        </p:nvSpPr>
        <p:spPr>
          <a:xfrm>
            <a:off x="226078" y="357800"/>
            <a:ext cx="2808000" cy="9534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40" name="Google Shape;40;p7"/>
          <p:cNvSpPr txBox="1">
            <a:spLocks noGrp="1"/>
          </p:cNvSpPr>
          <p:nvPr>
            <p:ph type="body" idx="1"/>
          </p:nvPr>
        </p:nvSpPr>
        <p:spPr>
          <a:xfrm>
            <a:off x="226075" y="1465800"/>
            <a:ext cx="2808000" cy="31635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Clr>
                <a:schemeClr val="lt1"/>
              </a:buClr>
              <a:buSzPts val="1200"/>
              <a:buChar char="●"/>
              <a:defRPr sz="1200">
                <a:solidFill>
                  <a:schemeClr val="lt1"/>
                </a:solidFill>
              </a:defRPr>
            </a:lvl1pPr>
            <a:lvl2pPr marL="914400" lvl="1" indent="-304800">
              <a:spcBef>
                <a:spcPts val="1600"/>
              </a:spcBef>
              <a:spcAft>
                <a:spcPts val="0"/>
              </a:spcAft>
              <a:buClr>
                <a:schemeClr val="lt1"/>
              </a:buClr>
              <a:buSzPts val="1200"/>
              <a:buChar char="○"/>
              <a:defRPr sz="1200">
                <a:solidFill>
                  <a:schemeClr val="lt1"/>
                </a:solidFill>
              </a:defRPr>
            </a:lvl2pPr>
            <a:lvl3pPr marL="1371600" lvl="2" indent="-304800">
              <a:spcBef>
                <a:spcPts val="1600"/>
              </a:spcBef>
              <a:spcAft>
                <a:spcPts val="0"/>
              </a:spcAft>
              <a:buClr>
                <a:schemeClr val="lt1"/>
              </a:buClr>
              <a:buSzPts val="1200"/>
              <a:buChar char="■"/>
              <a:defRPr sz="1200">
                <a:solidFill>
                  <a:schemeClr val="lt1"/>
                </a:solidFill>
              </a:defRPr>
            </a:lvl3pPr>
            <a:lvl4pPr marL="1828800" lvl="3" indent="-304800">
              <a:spcBef>
                <a:spcPts val="1600"/>
              </a:spcBef>
              <a:spcAft>
                <a:spcPts val="0"/>
              </a:spcAft>
              <a:buClr>
                <a:schemeClr val="lt1"/>
              </a:buClr>
              <a:buSzPts val="1200"/>
              <a:buChar char="●"/>
              <a:defRPr sz="1200">
                <a:solidFill>
                  <a:schemeClr val="lt1"/>
                </a:solidFill>
              </a:defRPr>
            </a:lvl4pPr>
            <a:lvl5pPr marL="2286000" lvl="4" indent="-304800">
              <a:spcBef>
                <a:spcPts val="1600"/>
              </a:spcBef>
              <a:spcAft>
                <a:spcPts val="0"/>
              </a:spcAft>
              <a:buClr>
                <a:schemeClr val="lt1"/>
              </a:buClr>
              <a:buSzPts val="1200"/>
              <a:buChar char="○"/>
              <a:defRPr sz="1200">
                <a:solidFill>
                  <a:schemeClr val="lt1"/>
                </a:solidFill>
              </a:defRPr>
            </a:lvl5pPr>
            <a:lvl6pPr marL="2743200" lvl="5" indent="-304800">
              <a:spcBef>
                <a:spcPts val="1600"/>
              </a:spcBef>
              <a:spcAft>
                <a:spcPts val="0"/>
              </a:spcAft>
              <a:buClr>
                <a:schemeClr val="lt1"/>
              </a:buClr>
              <a:buSzPts val="1200"/>
              <a:buChar char="■"/>
              <a:defRPr sz="1200">
                <a:solidFill>
                  <a:schemeClr val="lt1"/>
                </a:solidFill>
              </a:defRPr>
            </a:lvl6pPr>
            <a:lvl7pPr marL="3200400" lvl="6" indent="-304800">
              <a:spcBef>
                <a:spcPts val="1600"/>
              </a:spcBef>
              <a:spcAft>
                <a:spcPts val="0"/>
              </a:spcAft>
              <a:buClr>
                <a:schemeClr val="lt1"/>
              </a:buClr>
              <a:buSzPts val="1200"/>
              <a:buChar char="●"/>
              <a:defRPr sz="1200">
                <a:solidFill>
                  <a:schemeClr val="lt1"/>
                </a:solidFill>
              </a:defRPr>
            </a:lvl7pPr>
            <a:lvl8pPr marL="3657600" lvl="7" indent="-304800">
              <a:spcBef>
                <a:spcPts val="1600"/>
              </a:spcBef>
              <a:spcAft>
                <a:spcPts val="0"/>
              </a:spcAft>
              <a:buClr>
                <a:schemeClr val="lt1"/>
              </a:buClr>
              <a:buSzPts val="1200"/>
              <a:buChar char="○"/>
              <a:defRPr sz="1200">
                <a:solidFill>
                  <a:schemeClr val="lt1"/>
                </a:solidFill>
              </a:defRPr>
            </a:lvl8pPr>
            <a:lvl9pPr marL="4114800" lvl="8" indent="-304800">
              <a:spcBef>
                <a:spcPts val="1600"/>
              </a:spcBef>
              <a:spcAft>
                <a:spcPts val="1600"/>
              </a:spcAft>
              <a:buClr>
                <a:schemeClr val="lt1"/>
              </a:buClr>
              <a:buSzPts val="1200"/>
              <a:buChar char="■"/>
              <a:defRPr sz="1200">
                <a:solidFill>
                  <a:schemeClr val="lt1"/>
                </a:solidFill>
              </a:defRPr>
            </a:lvl9pPr>
          </a:lstStyle>
          <a:p>
            <a:endParaRPr/>
          </a:p>
        </p:txBody>
      </p:sp>
      <p:sp>
        <p:nvSpPr>
          <p:cNvPr id="41" name="Google Shape;41;p7"/>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42"/>
        <p:cNvGrpSpPr/>
        <p:nvPr/>
      </p:nvGrpSpPr>
      <p:grpSpPr>
        <a:xfrm>
          <a:off x="0" y="0"/>
          <a:ext cx="0" cy="0"/>
          <a:chOff x="0" y="0"/>
          <a:chExt cx="0" cy="0"/>
        </a:xfrm>
      </p:grpSpPr>
      <p:sp>
        <p:nvSpPr>
          <p:cNvPr id="43" name="Google Shape;43;p8"/>
          <p:cNvSpPr txBox="1">
            <a:spLocks noGrp="1"/>
          </p:cNvSpPr>
          <p:nvPr>
            <p:ph type="title"/>
          </p:nvPr>
        </p:nvSpPr>
        <p:spPr>
          <a:xfrm>
            <a:off x="490250" y="488250"/>
            <a:ext cx="62271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6000"/>
              <a:buNone/>
              <a:defRPr sz="6000"/>
            </a:lvl1pPr>
            <a:lvl2pPr lvl="1">
              <a:spcBef>
                <a:spcPts val="0"/>
              </a:spcBef>
              <a:spcAft>
                <a:spcPts val="0"/>
              </a:spcAft>
              <a:buSzPts val="6000"/>
              <a:buNone/>
              <a:defRPr sz="6000"/>
            </a:lvl2pPr>
            <a:lvl3pPr lvl="2">
              <a:spcBef>
                <a:spcPts val="0"/>
              </a:spcBef>
              <a:spcAft>
                <a:spcPts val="0"/>
              </a:spcAft>
              <a:buSzPts val="6000"/>
              <a:buNone/>
              <a:defRPr sz="6000"/>
            </a:lvl3pPr>
            <a:lvl4pPr lvl="3">
              <a:spcBef>
                <a:spcPts val="0"/>
              </a:spcBef>
              <a:spcAft>
                <a:spcPts val="0"/>
              </a:spcAft>
              <a:buSzPts val="6000"/>
              <a:buNone/>
              <a:defRPr sz="6000"/>
            </a:lvl4pPr>
            <a:lvl5pPr lvl="4">
              <a:spcBef>
                <a:spcPts val="0"/>
              </a:spcBef>
              <a:spcAft>
                <a:spcPts val="0"/>
              </a:spcAft>
              <a:buSzPts val="6000"/>
              <a:buNone/>
              <a:defRPr sz="6000"/>
            </a:lvl5pPr>
            <a:lvl6pPr lvl="5">
              <a:spcBef>
                <a:spcPts val="0"/>
              </a:spcBef>
              <a:spcAft>
                <a:spcPts val="0"/>
              </a:spcAft>
              <a:buSzPts val="6000"/>
              <a:buNone/>
              <a:defRPr sz="6000"/>
            </a:lvl6pPr>
            <a:lvl7pPr lvl="6">
              <a:spcBef>
                <a:spcPts val="0"/>
              </a:spcBef>
              <a:spcAft>
                <a:spcPts val="0"/>
              </a:spcAft>
              <a:buSzPts val="6000"/>
              <a:buNone/>
              <a:defRPr sz="6000"/>
            </a:lvl7pPr>
            <a:lvl8pPr lvl="7">
              <a:spcBef>
                <a:spcPts val="0"/>
              </a:spcBef>
              <a:spcAft>
                <a:spcPts val="0"/>
              </a:spcAft>
              <a:buSzPts val="6000"/>
              <a:buNone/>
              <a:defRPr sz="6000"/>
            </a:lvl8pPr>
            <a:lvl9pPr lvl="8">
              <a:spcBef>
                <a:spcPts val="0"/>
              </a:spcBef>
              <a:spcAft>
                <a:spcPts val="0"/>
              </a:spcAft>
              <a:buSzPts val="6000"/>
              <a:buNone/>
              <a:defRPr sz="6000"/>
            </a:lvl9pPr>
          </a:lstStyle>
          <a:p>
            <a:endParaRPr/>
          </a:p>
        </p:txBody>
      </p:sp>
      <p:sp>
        <p:nvSpPr>
          <p:cNvPr id="44" name="Google Shape;44;p8"/>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5"/>
        <p:cNvGrpSpPr/>
        <p:nvPr/>
      </p:nvGrpSpPr>
      <p:grpSpPr>
        <a:xfrm>
          <a:off x="0" y="0"/>
          <a:ext cx="0" cy="0"/>
          <a:chOff x="0" y="0"/>
          <a:chExt cx="0" cy="0"/>
        </a:xfrm>
      </p:grpSpPr>
      <p:sp>
        <p:nvSpPr>
          <p:cNvPr id="46" name="Google Shape;46;p9"/>
          <p:cNvSpPr/>
          <p:nvPr/>
        </p:nvSpPr>
        <p:spPr>
          <a:xfrm flipH="1">
            <a:off x="0" y="0"/>
            <a:ext cx="4572000" cy="51435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47;p9"/>
          <p:cNvSpPr/>
          <p:nvPr/>
        </p:nvSpPr>
        <p:spPr>
          <a:xfrm rot="5400000">
            <a:off x="1946425" y="2517750"/>
            <a:ext cx="51429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48;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Clr>
                <a:schemeClr val="dk2"/>
              </a:buClr>
              <a:buSzPts val="4200"/>
              <a:buNone/>
              <a:defRPr sz="4200">
                <a:solidFill>
                  <a:schemeClr val="dk2"/>
                </a:solidFill>
              </a:defRPr>
            </a:lvl1pPr>
            <a:lvl2pPr lvl="1" algn="ctr">
              <a:spcBef>
                <a:spcPts val="0"/>
              </a:spcBef>
              <a:spcAft>
                <a:spcPts val="0"/>
              </a:spcAft>
              <a:buClr>
                <a:schemeClr val="dk2"/>
              </a:buClr>
              <a:buSzPts val="4200"/>
              <a:buNone/>
              <a:defRPr sz="4200">
                <a:solidFill>
                  <a:schemeClr val="dk2"/>
                </a:solidFill>
              </a:defRPr>
            </a:lvl2pPr>
            <a:lvl3pPr lvl="2" algn="ctr">
              <a:spcBef>
                <a:spcPts val="0"/>
              </a:spcBef>
              <a:spcAft>
                <a:spcPts val="0"/>
              </a:spcAft>
              <a:buClr>
                <a:schemeClr val="dk2"/>
              </a:buClr>
              <a:buSzPts val="4200"/>
              <a:buNone/>
              <a:defRPr sz="4200">
                <a:solidFill>
                  <a:schemeClr val="dk2"/>
                </a:solidFill>
              </a:defRPr>
            </a:lvl3pPr>
            <a:lvl4pPr lvl="3" algn="ctr">
              <a:spcBef>
                <a:spcPts val="0"/>
              </a:spcBef>
              <a:spcAft>
                <a:spcPts val="0"/>
              </a:spcAft>
              <a:buClr>
                <a:schemeClr val="dk2"/>
              </a:buClr>
              <a:buSzPts val="4200"/>
              <a:buNone/>
              <a:defRPr sz="4200">
                <a:solidFill>
                  <a:schemeClr val="dk2"/>
                </a:solidFill>
              </a:defRPr>
            </a:lvl4pPr>
            <a:lvl5pPr lvl="4" algn="ctr">
              <a:spcBef>
                <a:spcPts val="0"/>
              </a:spcBef>
              <a:spcAft>
                <a:spcPts val="0"/>
              </a:spcAft>
              <a:buClr>
                <a:schemeClr val="dk2"/>
              </a:buClr>
              <a:buSzPts val="4200"/>
              <a:buNone/>
              <a:defRPr sz="4200">
                <a:solidFill>
                  <a:schemeClr val="dk2"/>
                </a:solidFill>
              </a:defRPr>
            </a:lvl5pPr>
            <a:lvl6pPr lvl="5" algn="ctr">
              <a:spcBef>
                <a:spcPts val="0"/>
              </a:spcBef>
              <a:spcAft>
                <a:spcPts val="0"/>
              </a:spcAft>
              <a:buClr>
                <a:schemeClr val="dk2"/>
              </a:buClr>
              <a:buSzPts val="4200"/>
              <a:buNone/>
              <a:defRPr sz="4200">
                <a:solidFill>
                  <a:schemeClr val="dk2"/>
                </a:solidFill>
              </a:defRPr>
            </a:lvl6pPr>
            <a:lvl7pPr lvl="6" algn="ctr">
              <a:spcBef>
                <a:spcPts val="0"/>
              </a:spcBef>
              <a:spcAft>
                <a:spcPts val="0"/>
              </a:spcAft>
              <a:buClr>
                <a:schemeClr val="dk2"/>
              </a:buClr>
              <a:buSzPts val="4200"/>
              <a:buNone/>
              <a:defRPr sz="4200">
                <a:solidFill>
                  <a:schemeClr val="dk2"/>
                </a:solidFill>
              </a:defRPr>
            </a:lvl7pPr>
            <a:lvl8pPr lvl="7" algn="ctr">
              <a:spcBef>
                <a:spcPts val="0"/>
              </a:spcBef>
              <a:spcAft>
                <a:spcPts val="0"/>
              </a:spcAft>
              <a:buClr>
                <a:schemeClr val="dk2"/>
              </a:buClr>
              <a:buSzPts val="4200"/>
              <a:buNone/>
              <a:defRPr sz="4200">
                <a:solidFill>
                  <a:schemeClr val="dk2"/>
                </a:solidFill>
              </a:defRPr>
            </a:lvl8pPr>
            <a:lvl9pPr lvl="8" algn="ctr">
              <a:spcBef>
                <a:spcPts val="0"/>
              </a:spcBef>
              <a:spcAft>
                <a:spcPts val="0"/>
              </a:spcAft>
              <a:buClr>
                <a:schemeClr val="dk2"/>
              </a:buClr>
              <a:buSzPts val="4200"/>
              <a:buNone/>
              <a:defRPr sz="4200">
                <a:solidFill>
                  <a:schemeClr val="dk2"/>
                </a:solidFill>
              </a:defRPr>
            </a:lvl9pPr>
          </a:lstStyle>
          <a:p>
            <a:endParaRPr/>
          </a:p>
        </p:txBody>
      </p:sp>
      <p:sp>
        <p:nvSpPr>
          <p:cNvPr id="49" name="Google Shape;49;p9"/>
          <p:cNvSpPr txBox="1">
            <a:spLocks noGrp="1"/>
          </p:cNvSpPr>
          <p:nvPr>
            <p:ph type="subTitle" idx="1"/>
          </p:nvPr>
        </p:nvSpPr>
        <p:spPr>
          <a:xfrm>
            <a:off x="265500" y="2779467"/>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50" name="Google Shape;50;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Clr>
                <a:schemeClr val="lt1"/>
              </a:buClr>
              <a:buSzPts val="1800"/>
              <a:buChar char="●"/>
              <a:defRPr>
                <a:solidFill>
                  <a:schemeClr val="lt1"/>
                </a:solidFill>
              </a:defRPr>
            </a:lvl1pPr>
            <a:lvl2pPr marL="914400" lvl="1" indent="-317500">
              <a:spcBef>
                <a:spcPts val="1600"/>
              </a:spcBef>
              <a:spcAft>
                <a:spcPts val="0"/>
              </a:spcAft>
              <a:buClr>
                <a:schemeClr val="lt1"/>
              </a:buClr>
              <a:buSzPts val="1400"/>
              <a:buChar char="○"/>
              <a:defRPr>
                <a:solidFill>
                  <a:schemeClr val="lt1"/>
                </a:solidFill>
              </a:defRPr>
            </a:lvl2pPr>
            <a:lvl3pPr marL="1371600" lvl="2" indent="-317500">
              <a:spcBef>
                <a:spcPts val="1600"/>
              </a:spcBef>
              <a:spcAft>
                <a:spcPts val="0"/>
              </a:spcAft>
              <a:buClr>
                <a:schemeClr val="lt1"/>
              </a:buClr>
              <a:buSzPts val="1400"/>
              <a:buChar char="■"/>
              <a:defRPr>
                <a:solidFill>
                  <a:schemeClr val="lt1"/>
                </a:solidFill>
              </a:defRPr>
            </a:lvl3pPr>
            <a:lvl4pPr marL="1828800" lvl="3" indent="-317500">
              <a:spcBef>
                <a:spcPts val="1600"/>
              </a:spcBef>
              <a:spcAft>
                <a:spcPts val="0"/>
              </a:spcAft>
              <a:buClr>
                <a:schemeClr val="lt1"/>
              </a:buClr>
              <a:buSzPts val="1400"/>
              <a:buChar char="●"/>
              <a:defRPr>
                <a:solidFill>
                  <a:schemeClr val="lt1"/>
                </a:solidFill>
              </a:defRPr>
            </a:lvl4pPr>
            <a:lvl5pPr marL="2286000" lvl="4" indent="-317500">
              <a:spcBef>
                <a:spcPts val="1600"/>
              </a:spcBef>
              <a:spcAft>
                <a:spcPts val="0"/>
              </a:spcAft>
              <a:buClr>
                <a:schemeClr val="lt1"/>
              </a:buClr>
              <a:buSzPts val="1400"/>
              <a:buChar char="○"/>
              <a:defRPr>
                <a:solidFill>
                  <a:schemeClr val="lt1"/>
                </a:solidFill>
              </a:defRPr>
            </a:lvl5pPr>
            <a:lvl6pPr marL="2743200" lvl="5" indent="-317500">
              <a:spcBef>
                <a:spcPts val="1600"/>
              </a:spcBef>
              <a:spcAft>
                <a:spcPts val="0"/>
              </a:spcAft>
              <a:buClr>
                <a:schemeClr val="lt1"/>
              </a:buClr>
              <a:buSzPts val="1400"/>
              <a:buChar char="■"/>
              <a:defRPr>
                <a:solidFill>
                  <a:schemeClr val="lt1"/>
                </a:solidFill>
              </a:defRPr>
            </a:lvl6pPr>
            <a:lvl7pPr marL="3200400" lvl="6" indent="-317500">
              <a:spcBef>
                <a:spcPts val="1600"/>
              </a:spcBef>
              <a:spcAft>
                <a:spcPts val="0"/>
              </a:spcAft>
              <a:buClr>
                <a:schemeClr val="lt1"/>
              </a:buClr>
              <a:buSzPts val="1400"/>
              <a:buChar char="●"/>
              <a:defRPr>
                <a:solidFill>
                  <a:schemeClr val="lt1"/>
                </a:solidFill>
              </a:defRPr>
            </a:lvl7pPr>
            <a:lvl8pPr marL="3657600" lvl="7" indent="-317500">
              <a:spcBef>
                <a:spcPts val="1600"/>
              </a:spcBef>
              <a:spcAft>
                <a:spcPts val="0"/>
              </a:spcAft>
              <a:buClr>
                <a:schemeClr val="lt1"/>
              </a:buClr>
              <a:buSzPts val="1400"/>
              <a:buChar char="○"/>
              <a:defRPr>
                <a:solidFill>
                  <a:schemeClr val="lt1"/>
                </a:solidFill>
              </a:defRPr>
            </a:lvl8pPr>
            <a:lvl9pPr marL="4114800" lvl="8" indent="-317500">
              <a:spcBef>
                <a:spcPts val="1600"/>
              </a:spcBef>
              <a:spcAft>
                <a:spcPts val="1600"/>
              </a:spcAft>
              <a:buClr>
                <a:schemeClr val="lt1"/>
              </a:buClr>
              <a:buSzPts val="1400"/>
              <a:buChar char="■"/>
              <a:defRPr>
                <a:solidFill>
                  <a:schemeClr val="lt1"/>
                </a:solidFill>
              </a:defRPr>
            </a:lvl9pPr>
          </a:lstStyle>
          <a:p>
            <a:endParaRPr/>
          </a:p>
        </p:txBody>
      </p:sp>
      <p:sp>
        <p:nvSpPr>
          <p:cNvPr id="51" name="Google Shape;51;p9"/>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52"/>
        <p:cNvGrpSpPr/>
        <p:nvPr/>
      </p:nvGrpSpPr>
      <p:grpSpPr>
        <a:xfrm>
          <a:off x="0" y="0"/>
          <a:ext cx="0" cy="0"/>
          <a:chOff x="0" y="0"/>
          <a:chExt cx="0" cy="0"/>
        </a:xfrm>
      </p:grpSpPr>
      <p:sp>
        <p:nvSpPr>
          <p:cNvPr id="53" name="Google Shape;53;p10"/>
          <p:cNvSpPr txBox="1"/>
          <p:nvPr/>
        </p:nvSpPr>
        <p:spPr>
          <a:xfrm rot="10800000" flipH="1">
            <a:off x="0" y="0"/>
            <a:ext cx="9144000" cy="46959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54;p10"/>
          <p:cNvSpPr/>
          <p:nvPr/>
        </p:nvSpPr>
        <p:spPr>
          <a:xfrm rot="10800000" flipH="1">
            <a:off x="0" y="4622725"/>
            <a:ext cx="9144000" cy="741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10"/>
          <p:cNvSpPr txBox="1">
            <a:spLocks noGrp="1"/>
          </p:cNvSpPr>
          <p:nvPr>
            <p:ph type="body" idx="1"/>
          </p:nvPr>
        </p:nvSpPr>
        <p:spPr>
          <a:xfrm>
            <a:off x="57150" y="4696825"/>
            <a:ext cx="8382000" cy="4467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Clr>
                <a:schemeClr val="lt1"/>
              </a:buClr>
              <a:buSzPts val="1200"/>
              <a:buNone/>
              <a:defRPr sz="1200">
                <a:solidFill>
                  <a:schemeClr val="lt1"/>
                </a:solidFill>
              </a:defRPr>
            </a:lvl1pPr>
          </a:lstStyle>
          <a:p>
            <a:endParaRPr/>
          </a:p>
        </p:txBody>
      </p:sp>
      <p:sp>
        <p:nvSpPr>
          <p:cNvPr id="56" name="Google Shape;56;p10"/>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ig number">
  <p:cSld name="BIG_NUMBER">
    <p:bg>
      <p:bgPr>
        <a:solidFill>
          <a:schemeClr val="accent4"/>
        </a:solidFill>
        <a:effectLst/>
      </p:bgPr>
    </p:bg>
    <p:spTree>
      <p:nvGrpSpPr>
        <p:cNvPr id="1" name="Shape 57"/>
        <p:cNvGrpSpPr/>
        <p:nvPr/>
      </p:nvGrpSpPr>
      <p:grpSpPr>
        <a:xfrm>
          <a:off x="0" y="0"/>
          <a:ext cx="0" cy="0"/>
          <a:chOff x="0" y="0"/>
          <a:chExt cx="0" cy="0"/>
        </a:xfrm>
      </p:grpSpPr>
      <p:sp>
        <p:nvSpPr>
          <p:cNvPr id="58" name="Google Shape;58;p11"/>
          <p:cNvSpPr txBox="1">
            <a:spLocks noGrp="1"/>
          </p:cNvSpPr>
          <p:nvPr>
            <p:ph type="title" hasCustomPrompt="1"/>
          </p:nvPr>
        </p:nvSpPr>
        <p:spPr>
          <a:xfrm>
            <a:off x="475500" y="1258525"/>
            <a:ext cx="8222100" cy="1963500"/>
          </a:xfrm>
          <a:prstGeom prst="rect">
            <a:avLst/>
          </a:prstGeom>
        </p:spPr>
        <p:txBody>
          <a:bodyPr spcFirstLastPara="1" wrap="square" lIns="91425" tIns="91425" rIns="91425" bIns="91425" anchor="b" anchorCtr="0">
            <a:noAutofit/>
          </a:bodyPr>
          <a:lstStyle>
            <a:lvl1pPr lvl="0" algn="ctr">
              <a:spcBef>
                <a:spcPts val="0"/>
              </a:spcBef>
              <a:spcAft>
                <a:spcPts val="0"/>
              </a:spcAft>
              <a:buClr>
                <a:schemeClr val="dk2"/>
              </a:buClr>
              <a:buSzPts val="12000"/>
              <a:buNone/>
              <a:defRPr sz="12000">
                <a:solidFill>
                  <a:schemeClr val="dk2"/>
                </a:solidFill>
              </a:defRPr>
            </a:lvl1pPr>
            <a:lvl2pPr lvl="1" algn="ctr">
              <a:spcBef>
                <a:spcPts val="0"/>
              </a:spcBef>
              <a:spcAft>
                <a:spcPts val="0"/>
              </a:spcAft>
              <a:buClr>
                <a:schemeClr val="dk2"/>
              </a:buClr>
              <a:buSzPts val="12000"/>
              <a:buNone/>
              <a:defRPr sz="12000">
                <a:solidFill>
                  <a:schemeClr val="dk2"/>
                </a:solidFill>
              </a:defRPr>
            </a:lvl2pPr>
            <a:lvl3pPr lvl="2" algn="ctr">
              <a:spcBef>
                <a:spcPts val="0"/>
              </a:spcBef>
              <a:spcAft>
                <a:spcPts val="0"/>
              </a:spcAft>
              <a:buClr>
                <a:schemeClr val="dk2"/>
              </a:buClr>
              <a:buSzPts val="12000"/>
              <a:buNone/>
              <a:defRPr sz="12000">
                <a:solidFill>
                  <a:schemeClr val="dk2"/>
                </a:solidFill>
              </a:defRPr>
            </a:lvl3pPr>
            <a:lvl4pPr lvl="3" algn="ctr">
              <a:spcBef>
                <a:spcPts val="0"/>
              </a:spcBef>
              <a:spcAft>
                <a:spcPts val="0"/>
              </a:spcAft>
              <a:buClr>
                <a:schemeClr val="dk2"/>
              </a:buClr>
              <a:buSzPts val="12000"/>
              <a:buNone/>
              <a:defRPr sz="12000">
                <a:solidFill>
                  <a:schemeClr val="dk2"/>
                </a:solidFill>
              </a:defRPr>
            </a:lvl4pPr>
            <a:lvl5pPr lvl="4" algn="ctr">
              <a:spcBef>
                <a:spcPts val="0"/>
              </a:spcBef>
              <a:spcAft>
                <a:spcPts val="0"/>
              </a:spcAft>
              <a:buClr>
                <a:schemeClr val="dk2"/>
              </a:buClr>
              <a:buSzPts val="12000"/>
              <a:buNone/>
              <a:defRPr sz="12000">
                <a:solidFill>
                  <a:schemeClr val="dk2"/>
                </a:solidFill>
              </a:defRPr>
            </a:lvl5pPr>
            <a:lvl6pPr lvl="5" algn="ctr">
              <a:spcBef>
                <a:spcPts val="0"/>
              </a:spcBef>
              <a:spcAft>
                <a:spcPts val="0"/>
              </a:spcAft>
              <a:buClr>
                <a:schemeClr val="dk2"/>
              </a:buClr>
              <a:buSzPts val="12000"/>
              <a:buNone/>
              <a:defRPr sz="12000">
                <a:solidFill>
                  <a:schemeClr val="dk2"/>
                </a:solidFill>
              </a:defRPr>
            </a:lvl6pPr>
            <a:lvl7pPr lvl="6" algn="ctr">
              <a:spcBef>
                <a:spcPts val="0"/>
              </a:spcBef>
              <a:spcAft>
                <a:spcPts val="0"/>
              </a:spcAft>
              <a:buClr>
                <a:schemeClr val="dk2"/>
              </a:buClr>
              <a:buSzPts val="12000"/>
              <a:buNone/>
              <a:defRPr sz="12000">
                <a:solidFill>
                  <a:schemeClr val="dk2"/>
                </a:solidFill>
              </a:defRPr>
            </a:lvl7pPr>
            <a:lvl8pPr lvl="7" algn="ctr">
              <a:spcBef>
                <a:spcPts val="0"/>
              </a:spcBef>
              <a:spcAft>
                <a:spcPts val="0"/>
              </a:spcAft>
              <a:buClr>
                <a:schemeClr val="dk2"/>
              </a:buClr>
              <a:buSzPts val="12000"/>
              <a:buNone/>
              <a:defRPr sz="12000">
                <a:solidFill>
                  <a:schemeClr val="dk2"/>
                </a:solidFill>
              </a:defRPr>
            </a:lvl8pPr>
            <a:lvl9pPr lvl="8" algn="ctr">
              <a:spcBef>
                <a:spcPts val="0"/>
              </a:spcBef>
              <a:spcAft>
                <a:spcPts val="0"/>
              </a:spcAft>
              <a:buClr>
                <a:schemeClr val="dk2"/>
              </a:buClr>
              <a:buSzPts val="12000"/>
              <a:buNone/>
              <a:defRPr sz="12000">
                <a:solidFill>
                  <a:schemeClr val="dk2"/>
                </a:solidFill>
              </a:defRPr>
            </a:lvl9pPr>
          </a:lstStyle>
          <a:p>
            <a:r>
              <a:t>xx%</a:t>
            </a:r>
          </a:p>
        </p:txBody>
      </p:sp>
      <p:sp>
        <p:nvSpPr>
          <p:cNvPr id="59" name="Google Shape;59;p11"/>
          <p:cNvSpPr txBox="1">
            <a:spLocks noGrp="1"/>
          </p:cNvSpPr>
          <p:nvPr>
            <p:ph type="body" idx="1"/>
          </p:nvPr>
        </p:nvSpPr>
        <p:spPr>
          <a:xfrm>
            <a:off x="475500" y="3304625"/>
            <a:ext cx="82221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60" name="Google Shape;60;p11"/>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material">
    <p:bg>
      <p:bgPr>
        <a:solidFill>
          <a:schemeClr val="dk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471900" y="738725"/>
            <a:ext cx="8222100" cy="767700"/>
          </a:xfrm>
          <a:prstGeom prst="rect">
            <a:avLst/>
          </a:prstGeom>
          <a:noFill/>
          <a:ln>
            <a:noFill/>
          </a:ln>
        </p:spPr>
        <p:txBody>
          <a:bodyPr spcFirstLastPara="1" wrap="square" lIns="91425" tIns="91425" rIns="91425" bIns="91425" anchor="b" anchorCtr="0">
            <a:noAutofit/>
          </a:bodyPr>
          <a:lstStyle>
            <a:lvl1pPr lvl="0">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1pPr>
            <a:lvl2pPr lvl="1">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2pPr>
            <a:lvl3pPr lvl="2">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3pPr>
            <a:lvl4pPr lvl="3">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4pPr>
            <a:lvl5pPr lvl="4">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5pPr>
            <a:lvl6pPr lvl="5">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6pPr>
            <a:lvl7pPr lvl="6">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7pPr>
            <a:lvl8pPr lvl="7">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8pPr>
            <a:lvl9pPr lvl="8">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9pPr>
          </a:lstStyle>
          <a:p>
            <a:endParaRPr/>
          </a:p>
        </p:txBody>
      </p:sp>
      <p:sp>
        <p:nvSpPr>
          <p:cNvPr id="7" name="Google Shape;7;p1"/>
          <p:cNvSpPr txBox="1">
            <a:spLocks noGrp="1"/>
          </p:cNvSpPr>
          <p:nvPr>
            <p:ph type="body" idx="1"/>
          </p:nvPr>
        </p:nvSpPr>
        <p:spPr>
          <a:xfrm>
            <a:off x="471900" y="1919075"/>
            <a:ext cx="8222100" cy="27102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lt2"/>
              </a:buClr>
              <a:buSzPts val="1800"/>
              <a:buFont typeface="Roboto"/>
              <a:buChar char="●"/>
              <a:defRPr sz="1800">
                <a:solidFill>
                  <a:schemeClr val="lt2"/>
                </a:solidFill>
                <a:latin typeface="Roboto"/>
                <a:ea typeface="Roboto"/>
                <a:cs typeface="Roboto"/>
                <a:sym typeface="Roboto"/>
              </a:defRPr>
            </a:lvl1pPr>
            <a:lvl2pPr marL="914400" lvl="1" indent="-3175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2pPr>
            <a:lvl3pPr marL="1371600" lvl="2" indent="-3175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3pPr>
            <a:lvl4pPr marL="1828800" lvl="3" indent="-3175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4pPr>
            <a:lvl5pPr marL="2286000" lvl="4" indent="-3175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5pPr>
            <a:lvl6pPr marL="2743200" lvl="5" indent="-3175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6pPr>
            <a:lvl7pPr marL="3200400" lvl="6" indent="-3175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7pPr>
            <a:lvl8pPr marL="3657600" lvl="7" indent="-3175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8pPr>
            <a:lvl9pPr marL="4114800" lvl="8" indent="-317500">
              <a:lnSpc>
                <a:spcPct val="115000"/>
              </a:lnSpc>
              <a:spcBef>
                <a:spcPts val="1600"/>
              </a:spcBef>
              <a:spcAft>
                <a:spcPts val="1600"/>
              </a:spcAft>
              <a:buClr>
                <a:schemeClr val="lt2"/>
              </a:buClr>
              <a:buSzPts val="1400"/>
              <a:buFont typeface="Roboto"/>
              <a:buChar char="■"/>
              <a:defRPr>
                <a:solidFill>
                  <a:schemeClr val="lt2"/>
                </a:solidFill>
                <a:latin typeface="Roboto"/>
                <a:ea typeface="Roboto"/>
                <a:cs typeface="Roboto"/>
                <a:sym typeface="Roboto"/>
              </a:defRPr>
            </a:lvl9pPr>
          </a:lstStyle>
          <a:p>
            <a:endParaRPr/>
          </a:p>
        </p:txBody>
      </p:sp>
      <p:sp>
        <p:nvSpPr>
          <p:cNvPr id="8" name="Google Shape;8;p1"/>
          <p:cNvSpPr txBox="1">
            <a:spLocks noGrp="1"/>
          </p:cNvSpPr>
          <p:nvPr>
            <p:ph type="sldNum" idx="12"/>
          </p:nvPr>
        </p:nvSpPr>
        <p:spPr>
          <a:xfrm>
            <a:off x="8523541" y="4695623"/>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lt2"/>
                </a:solidFill>
                <a:latin typeface="Roboto"/>
                <a:ea typeface="Roboto"/>
                <a:cs typeface="Roboto"/>
                <a:sym typeface="Roboto"/>
              </a:defRPr>
            </a:lvl1pPr>
            <a:lvl2pPr lvl="1" algn="r">
              <a:buNone/>
              <a:defRPr sz="1000">
                <a:solidFill>
                  <a:schemeClr val="lt2"/>
                </a:solidFill>
                <a:latin typeface="Roboto"/>
                <a:ea typeface="Roboto"/>
                <a:cs typeface="Roboto"/>
                <a:sym typeface="Roboto"/>
              </a:defRPr>
            </a:lvl2pPr>
            <a:lvl3pPr lvl="2" algn="r">
              <a:buNone/>
              <a:defRPr sz="1000">
                <a:solidFill>
                  <a:schemeClr val="lt2"/>
                </a:solidFill>
                <a:latin typeface="Roboto"/>
                <a:ea typeface="Roboto"/>
                <a:cs typeface="Roboto"/>
                <a:sym typeface="Roboto"/>
              </a:defRPr>
            </a:lvl3pPr>
            <a:lvl4pPr lvl="3" algn="r">
              <a:buNone/>
              <a:defRPr sz="1000">
                <a:solidFill>
                  <a:schemeClr val="lt2"/>
                </a:solidFill>
                <a:latin typeface="Roboto"/>
                <a:ea typeface="Roboto"/>
                <a:cs typeface="Roboto"/>
                <a:sym typeface="Roboto"/>
              </a:defRPr>
            </a:lvl4pPr>
            <a:lvl5pPr lvl="4" algn="r">
              <a:buNone/>
              <a:defRPr sz="1000">
                <a:solidFill>
                  <a:schemeClr val="lt2"/>
                </a:solidFill>
                <a:latin typeface="Roboto"/>
                <a:ea typeface="Roboto"/>
                <a:cs typeface="Roboto"/>
                <a:sym typeface="Roboto"/>
              </a:defRPr>
            </a:lvl5pPr>
            <a:lvl6pPr lvl="5" algn="r">
              <a:buNone/>
              <a:defRPr sz="1000">
                <a:solidFill>
                  <a:schemeClr val="lt2"/>
                </a:solidFill>
                <a:latin typeface="Roboto"/>
                <a:ea typeface="Roboto"/>
                <a:cs typeface="Roboto"/>
                <a:sym typeface="Roboto"/>
              </a:defRPr>
            </a:lvl6pPr>
            <a:lvl7pPr lvl="6" algn="r">
              <a:buNone/>
              <a:defRPr sz="1000">
                <a:solidFill>
                  <a:schemeClr val="lt2"/>
                </a:solidFill>
                <a:latin typeface="Roboto"/>
                <a:ea typeface="Roboto"/>
                <a:cs typeface="Roboto"/>
                <a:sym typeface="Roboto"/>
              </a:defRPr>
            </a:lvl7pPr>
            <a:lvl8pPr lvl="7" algn="r">
              <a:buNone/>
              <a:defRPr sz="1000">
                <a:solidFill>
                  <a:schemeClr val="lt2"/>
                </a:solidFill>
                <a:latin typeface="Roboto"/>
                <a:ea typeface="Roboto"/>
                <a:cs typeface="Roboto"/>
                <a:sym typeface="Roboto"/>
              </a:defRPr>
            </a:lvl8pPr>
            <a:lvl9pPr lvl="8" algn="r">
              <a:buNone/>
              <a:defRPr sz="1000">
                <a:solidFill>
                  <a:schemeClr val="lt2"/>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forbes.com/sites/mikemyatt/2012/02/22/5-keys-to-dealing-with-workplace-conflict/#3b72d36b1e95"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youtube.com/watch?v=GnB3MpUfv_k"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4" Type="http://schemas.openxmlformats.org/officeDocument/2006/relationships/image" Target="../media/image1.jp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youtube.com/watch?v=KY5TWVz5ZDU" TargetMode="External"/><Relationship Id="rId2" Type="http://schemas.openxmlformats.org/officeDocument/2006/relationships/notesSlide" Target="../notesSlides/notesSlide4.xml"/><Relationship Id="rId1" Type="http://schemas.openxmlformats.org/officeDocument/2006/relationships/slideLayout" Target="../slideLayouts/slideLayout5.xml"/><Relationship Id="rId4" Type="http://schemas.openxmlformats.org/officeDocument/2006/relationships/image" Target="../media/image2.jp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2"/>
        <p:cNvGrpSpPr/>
        <p:nvPr/>
      </p:nvGrpSpPr>
      <p:grpSpPr>
        <a:xfrm>
          <a:off x="0" y="0"/>
          <a:ext cx="0" cy="0"/>
          <a:chOff x="0" y="0"/>
          <a:chExt cx="0" cy="0"/>
        </a:xfrm>
      </p:grpSpPr>
      <p:sp>
        <p:nvSpPr>
          <p:cNvPr id="73" name="Google Shape;73;p14"/>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a:t>Conflict</a:t>
            </a:r>
            <a:endParaRPr/>
          </a:p>
        </p:txBody>
      </p:sp>
      <p:sp>
        <p:nvSpPr>
          <p:cNvPr id="74" name="Google Shape;74;p14"/>
          <p:cNvSpPr txBox="1">
            <a:spLocks noGrp="1"/>
          </p:cNvSpPr>
          <p:nvPr>
            <p:ph type="body" idx="1"/>
          </p:nvPr>
        </p:nvSpPr>
        <p:spPr>
          <a:xfrm>
            <a:off x="471900" y="1919075"/>
            <a:ext cx="8222100" cy="2710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b="1">
                <a:solidFill>
                  <a:srgbClr val="000000"/>
                </a:solidFill>
                <a:highlight>
                  <a:srgbClr val="FFFFFF"/>
                </a:highlight>
                <a:latin typeface="Arial"/>
                <a:ea typeface="Arial"/>
                <a:cs typeface="Arial"/>
                <a:sym typeface="Arial"/>
              </a:rPr>
              <a:t>Conflict</a:t>
            </a:r>
            <a:r>
              <a:rPr lang="en">
                <a:solidFill>
                  <a:srgbClr val="545454"/>
                </a:solidFill>
                <a:highlight>
                  <a:srgbClr val="FFFFFF"/>
                </a:highlight>
                <a:latin typeface="Arial"/>
                <a:ea typeface="Arial"/>
                <a:cs typeface="Arial"/>
                <a:sym typeface="Arial"/>
              </a:rPr>
              <a:t> refers to some form of friction, disagreement, or discord arising within a group when the beliefs or actions of one or more members of the group are either resisted by or unacceptable to one or more members of another group.</a:t>
            </a:r>
            <a:endParaRPr>
              <a:solidFill>
                <a:srgbClr val="545454"/>
              </a:solidFill>
              <a:highlight>
                <a:srgbClr val="FFFFFF"/>
              </a:highlight>
              <a:latin typeface="Arial"/>
              <a:ea typeface="Arial"/>
              <a:cs typeface="Arial"/>
              <a:sym typeface="Arial"/>
            </a:endParaRPr>
          </a:p>
          <a:p>
            <a:pPr marL="0" lvl="0" indent="0" algn="l" rtl="0">
              <a:spcBef>
                <a:spcPts val="1600"/>
              </a:spcBef>
              <a:spcAft>
                <a:spcPts val="1600"/>
              </a:spcAft>
              <a:buNone/>
            </a:pPr>
            <a:r>
              <a:rPr lang="en" u="sng">
                <a:solidFill>
                  <a:schemeClr val="hlink"/>
                </a:solidFill>
                <a:highlight>
                  <a:srgbClr val="FFFFFF"/>
                </a:highlight>
                <a:latin typeface="Arial"/>
                <a:ea typeface="Arial"/>
                <a:cs typeface="Arial"/>
                <a:sym typeface="Arial"/>
                <a:hlinkClick r:id="rId3"/>
              </a:rPr>
              <a:t>How to deal with workplace conflict?</a:t>
            </a:r>
            <a:r>
              <a:rPr lang="en">
                <a:solidFill>
                  <a:srgbClr val="545454"/>
                </a:solidFill>
                <a:highlight>
                  <a:srgbClr val="FFFFFF"/>
                </a:highlight>
                <a:latin typeface="Arial"/>
                <a:ea typeface="Arial"/>
                <a:cs typeface="Arial"/>
                <a:sym typeface="Arial"/>
              </a:rPr>
              <a:t> (Forbes)</a:t>
            </a:r>
            <a:endParaRPr>
              <a:solidFill>
                <a:srgbClr val="545454"/>
              </a:solidFill>
              <a:highlight>
                <a:srgbClr val="FFFFFF"/>
              </a:highlight>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sp>
        <p:nvSpPr>
          <p:cNvPr id="79" name="Google Shape;79;p15"/>
          <p:cNvSpPr txBox="1">
            <a:spLocks noGrp="1"/>
          </p:cNvSpPr>
          <p:nvPr>
            <p:ph type="title"/>
          </p:nvPr>
        </p:nvSpPr>
        <p:spPr>
          <a:xfrm>
            <a:off x="226078" y="357800"/>
            <a:ext cx="2808000" cy="9534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a:t>How do you handle conflict?</a:t>
            </a:r>
            <a:endParaRPr/>
          </a:p>
        </p:txBody>
      </p:sp>
      <p:sp>
        <p:nvSpPr>
          <p:cNvPr id="80" name="Google Shape;80;p15"/>
          <p:cNvSpPr txBox="1">
            <a:spLocks noGrp="1"/>
          </p:cNvSpPr>
          <p:nvPr>
            <p:ph type="body" idx="1"/>
          </p:nvPr>
        </p:nvSpPr>
        <p:spPr>
          <a:xfrm>
            <a:off x="226075" y="1465800"/>
            <a:ext cx="2808000" cy="31635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Font typeface="Arial"/>
              <a:buChar char="●"/>
            </a:pPr>
            <a:r>
              <a:rPr lang="en" sz="1800">
                <a:latin typeface="Arial"/>
                <a:ea typeface="Arial"/>
                <a:cs typeface="Arial"/>
                <a:sym typeface="Arial"/>
              </a:rPr>
              <a:t>Do you get angry and try to get your way?</a:t>
            </a:r>
            <a:endParaRPr sz="1800">
              <a:latin typeface="Arial"/>
              <a:ea typeface="Arial"/>
              <a:cs typeface="Arial"/>
              <a:sym typeface="Arial"/>
            </a:endParaRPr>
          </a:p>
          <a:p>
            <a:pPr marL="457200" lvl="0" indent="-342900" algn="l" rtl="0">
              <a:spcBef>
                <a:spcPts val="0"/>
              </a:spcBef>
              <a:spcAft>
                <a:spcPts val="0"/>
              </a:spcAft>
              <a:buSzPts val="1800"/>
              <a:buFont typeface="Arial"/>
              <a:buChar char="●"/>
            </a:pPr>
            <a:r>
              <a:rPr lang="en" sz="1800">
                <a:latin typeface="Arial"/>
                <a:ea typeface="Arial"/>
                <a:cs typeface="Arial"/>
                <a:sym typeface="Arial"/>
              </a:rPr>
              <a:t>Do you look to find common ground?</a:t>
            </a:r>
            <a:endParaRPr sz="1800">
              <a:latin typeface="Arial"/>
              <a:ea typeface="Arial"/>
              <a:cs typeface="Arial"/>
              <a:sym typeface="Arial"/>
            </a:endParaRPr>
          </a:p>
        </p:txBody>
      </p:sp>
      <p:pic>
        <p:nvPicPr>
          <p:cNvPr id="81" name="Google Shape;81;p15" descr="Collected &amp; edited by Ratib, Adnan, Shamir&#10;(For academic purpose only)" title="Conflict Management (Funny animated)">
            <a:hlinkClick r:id="rId3"/>
          </p:cNvPr>
          <p:cNvPicPr preferRelativeResize="0"/>
          <p:nvPr/>
        </p:nvPicPr>
        <p:blipFill>
          <a:blip r:embed="rId4">
            <a:alphaModFix/>
          </a:blip>
          <a:stretch>
            <a:fillRect/>
          </a:stretch>
        </p:blipFill>
        <p:spPr>
          <a:xfrm>
            <a:off x="3453725" y="456375"/>
            <a:ext cx="5476525" cy="41074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6"/>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a:t>Conflict Resolution</a:t>
            </a:r>
            <a:endParaRPr/>
          </a:p>
        </p:txBody>
      </p:sp>
      <p:sp>
        <p:nvSpPr>
          <p:cNvPr id="87" name="Google Shape;87;p16"/>
          <p:cNvSpPr txBox="1">
            <a:spLocks noGrp="1"/>
          </p:cNvSpPr>
          <p:nvPr>
            <p:ph type="body" idx="1"/>
          </p:nvPr>
        </p:nvSpPr>
        <p:spPr>
          <a:xfrm>
            <a:off x="471900" y="1919075"/>
            <a:ext cx="8222100" cy="27102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 b="1">
                <a:solidFill>
                  <a:srgbClr val="222222"/>
                </a:solidFill>
                <a:highlight>
                  <a:srgbClr val="FFFFFF"/>
                </a:highlight>
                <a:latin typeface="Arial"/>
                <a:ea typeface="Arial"/>
                <a:cs typeface="Arial"/>
                <a:sym typeface="Arial"/>
              </a:rPr>
              <a:t>Conflict resolution</a:t>
            </a:r>
            <a:r>
              <a:rPr lang="en">
                <a:solidFill>
                  <a:srgbClr val="222222"/>
                </a:solidFill>
                <a:highlight>
                  <a:srgbClr val="FFFFFF"/>
                </a:highlight>
                <a:latin typeface="Arial"/>
                <a:ea typeface="Arial"/>
                <a:cs typeface="Arial"/>
                <a:sym typeface="Arial"/>
              </a:rPr>
              <a:t> is a way for two or more parties to find a peaceful solution to a disagreement among them. The disagreement may be personal, financial, political, or emotional. When a </a:t>
            </a:r>
            <a:r>
              <a:rPr lang="en" b="1">
                <a:solidFill>
                  <a:srgbClr val="222222"/>
                </a:solidFill>
                <a:highlight>
                  <a:srgbClr val="FFFFFF"/>
                </a:highlight>
                <a:latin typeface="Arial"/>
                <a:ea typeface="Arial"/>
                <a:cs typeface="Arial"/>
                <a:sym typeface="Arial"/>
              </a:rPr>
              <a:t>dispute</a:t>
            </a:r>
            <a:r>
              <a:rPr lang="en">
                <a:solidFill>
                  <a:srgbClr val="222222"/>
                </a:solidFill>
                <a:highlight>
                  <a:srgbClr val="FFFFFF"/>
                </a:highlight>
                <a:latin typeface="Arial"/>
                <a:ea typeface="Arial"/>
                <a:cs typeface="Arial"/>
                <a:sym typeface="Arial"/>
              </a:rPr>
              <a:t> arises, often the best course of action is negotiation to </a:t>
            </a:r>
            <a:r>
              <a:rPr lang="en" b="1">
                <a:solidFill>
                  <a:srgbClr val="222222"/>
                </a:solidFill>
                <a:highlight>
                  <a:srgbClr val="FFFFFF"/>
                </a:highlight>
                <a:latin typeface="Arial"/>
                <a:ea typeface="Arial"/>
                <a:cs typeface="Arial"/>
                <a:sym typeface="Arial"/>
              </a:rPr>
              <a:t>resolve</a:t>
            </a:r>
            <a:r>
              <a:rPr lang="en">
                <a:solidFill>
                  <a:srgbClr val="222222"/>
                </a:solidFill>
                <a:highlight>
                  <a:srgbClr val="FFFFFF"/>
                </a:highlight>
                <a:latin typeface="Arial"/>
                <a:ea typeface="Arial"/>
                <a:cs typeface="Arial"/>
                <a:sym typeface="Arial"/>
              </a:rPr>
              <a:t> the disagreement.</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7"/>
          <p:cNvSpPr txBox="1">
            <a:spLocks noGrp="1"/>
          </p:cNvSpPr>
          <p:nvPr>
            <p:ph type="title"/>
          </p:nvPr>
        </p:nvSpPr>
        <p:spPr>
          <a:xfrm>
            <a:off x="226078" y="357800"/>
            <a:ext cx="2808000" cy="9534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a:t>Conflict Resolution</a:t>
            </a:r>
            <a:endParaRPr/>
          </a:p>
        </p:txBody>
      </p:sp>
      <p:sp>
        <p:nvSpPr>
          <p:cNvPr id="93" name="Google Shape;93;p17"/>
          <p:cNvSpPr txBox="1">
            <a:spLocks noGrp="1"/>
          </p:cNvSpPr>
          <p:nvPr>
            <p:ph type="body" idx="1"/>
          </p:nvPr>
        </p:nvSpPr>
        <p:spPr>
          <a:xfrm>
            <a:off x="226075" y="1465800"/>
            <a:ext cx="2808000" cy="31635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Font typeface="Arial"/>
              <a:buChar char="●"/>
            </a:pPr>
            <a:r>
              <a:rPr lang="en" sz="1800">
                <a:latin typeface="Arial"/>
                <a:ea typeface="Arial"/>
                <a:cs typeface="Arial"/>
                <a:sym typeface="Arial"/>
              </a:rPr>
              <a:t>How have you resolved conflicts in your life?</a:t>
            </a:r>
            <a:endParaRPr sz="1800">
              <a:latin typeface="Arial"/>
              <a:ea typeface="Arial"/>
              <a:cs typeface="Arial"/>
              <a:sym typeface="Arial"/>
            </a:endParaRPr>
          </a:p>
        </p:txBody>
      </p:sp>
      <p:pic>
        <p:nvPicPr>
          <p:cNvPr id="94" name="Google Shape;94;p17" descr="Conflict Resolution - http://www.resolutionofconflict.com.au/&#10;&#10;Learn how to resolve your conflict now. Visit our site for three free interactive video lessons. This video shows how the Conflict Resolution Model works. Conflict, and the resentment it breeds, massively undermines relationship at all levels." title="Conflict Resolution">
            <a:hlinkClick r:id="rId3"/>
          </p:cNvPr>
          <p:cNvPicPr preferRelativeResize="0"/>
          <p:nvPr/>
        </p:nvPicPr>
        <p:blipFill>
          <a:blip r:embed="rId4">
            <a:alphaModFix/>
          </a:blip>
          <a:stretch>
            <a:fillRect/>
          </a:stretch>
        </p:blipFill>
        <p:spPr>
          <a:xfrm>
            <a:off x="3466000" y="357800"/>
            <a:ext cx="5439526" cy="40611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Google Shape;99;p18"/>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a:t>Conflict Management Styles</a:t>
            </a:r>
            <a:endParaRPr/>
          </a:p>
        </p:txBody>
      </p:sp>
      <p:sp>
        <p:nvSpPr>
          <p:cNvPr id="100" name="Google Shape;100;p18"/>
          <p:cNvSpPr txBox="1">
            <a:spLocks noGrp="1"/>
          </p:cNvSpPr>
          <p:nvPr>
            <p:ph type="body" idx="1"/>
          </p:nvPr>
        </p:nvSpPr>
        <p:spPr>
          <a:xfrm>
            <a:off x="471900" y="1919075"/>
            <a:ext cx="8222100" cy="2710200"/>
          </a:xfrm>
          <a:prstGeom prst="rect">
            <a:avLst/>
          </a:prstGeom>
        </p:spPr>
        <p:txBody>
          <a:bodyPr spcFirstLastPara="1" wrap="square" lIns="91425" tIns="91425" rIns="91425" bIns="91425" anchor="t" anchorCtr="0">
            <a:noAutofit/>
          </a:bodyPr>
          <a:lstStyle/>
          <a:p>
            <a:pPr marL="0" lvl="0" indent="0" algn="l" rtl="0">
              <a:lnSpc>
                <a:spcPct val="100000"/>
              </a:lnSpc>
              <a:spcBef>
                <a:spcPts val="0"/>
              </a:spcBef>
              <a:spcAft>
                <a:spcPts val="0"/>
              </a:spcAft>
              <a:buNone/>
            </a:pPr>
            <a:r>
              <a:rPr lang="en">
                <a:solidFill>
                  <a:srgbClr val="000000"/>
                </a:solidFill>
                <a:latin typeface="Arial"/>
                <a:ea typeface="Arial"/>
                <a:cs typeface="Arial"/>
                <a:sym typeface="Arial"/>
              </a:rPr>
              <a:t>People respond to conflict through different combinations of cooperative and assertive behaviours</a:t>
            </a:r>
            <a:endParaRPr>
              <a:solidFill>
                <a:srgbClr val="000000"/>
              </a:solidFill>
              <a:latin typeface="Arial"/>
              <a:ea typeface="Arial"/>
              <a:cs typeface="Arial"/>
              <a:sym typeface="Arial"/>
            </a:endParaRPr>
          </a:p>
          <a:p>
            <a:pPr marL="914400" lvl="1" indent="-342900" algn="l" rtl="0">
              <a:lnSpc>
                <a:spcPct val="100000"/>
              </a:lnSpc>
              <a:spcBef>
                <a:spcPts val="0"/>
              </a:spcBef>
              <a:spcAft>
                <a:spcPts val="0"/>
              </a:spcAft>
              <a:buClr>
                <a:srgbClr val="000000"/>
              </a:buClr>
              <a:buSzPts val="1800"/>
              <a:buFont typeface="Arial"/>
              <a:buChar char="o"/>
            </a:pPr>
            <a:r>
              <a:rPr lang="en" sz="1800" b="1" i="1" u="sng">
                <a:solidFill>
                  <a:srgbClr val="000000"/>
                </a:solidFill>
                <a:latin typeface="Arial"/>
                <a:ea typeface="Arial"/>
                <a:cs typeface="Arial"/>
                <a:sym typeface="Arial"/>
              </a:rPr>
              <a:t>Cooperativeness</a:t>
            </a:r>
            <a:r>
              <a:rPr lang="en" sz="1800" b="1" u="sng">
                <a:solidFill>
                  <a:srgbClr val="000000"/>
                </a:solidFill>
                <a:latin typeface="Arial"/>
                <a:ea typeface="Arial"/>
                <a:cs typeface="Arial"/>
                <a:sym typeface="Arial"/>
              </a:rPr>
              <a:t>:</a:t>
            </a:r>
            <a:r>
              <a:rPr lang="en" sz="1800">
                <a:solidFill>
                  <a:srgbClr val="000000"/>
                </a:solidFill>
                <a:latin typeface="Arial"/>
                <a:ea typeface="Arial"/>
                <a:cs typeface="Arial"/>
                <a:sym typeface="Arial"/>
              </a:rPr>
              <a:t> the desire to satisfy another party’s needs and concerns.</a:t>
            </a:r>
            <a:endParaRPr sz="1800">
              <a:solidFill>
                <a:srgbClr val="000000"/>
              </a:solidFill>
              <a:latin typeface="Arial"/>
              <a:ea typeface="Arial"/>
              <a:cs typeface="Arial"/>
              <a:sym typeface="Arial"/>
            </a:endParaRPr>
          </a:p>
          <a:p>
            <a:pPr marL="457200" lvl="0" indent="0" algn="l" rtl="0">
              <a:lnSpc>
                <a:spcPct val="100000"/>
              </a:lnSpc>
              <a:spcBef>
                <a:spcPts val="0"/>
              </a:spcBef>
              <a:spcAft>
                <a:spcPts val="0"/>
              </a:spcAft>
              <a:buNone/>
            </a:pPr>
            <a:endParaRPr sz="1800">
              <a:solidFill>
                <a:srgbClr val="000000"/>
              </a:solidFill>
              <a:latin typeface="Arial"/>
              <a:ea typeface="Arial"/>
              <a:cs typeface="Arial"/>
              <a:sym typeface="Arial"/>
            </a:endParaRPr>
          </a:p>
          <a:p>
            <a:pPr marL="914400" lvl="1" indent="-342900" algn="l" rtl="0">
              <a:lnSpc>
                <a:spcPct val="100000"/>
              </a:lnSpc>
              <a:spcBef>
                <a:spcPts val="0"/>
              </a:spcBef>
              <a:spcAft>
                <a:spcPts val="0"/>
              </a:spcAft>
              <a:buClr>
                <a:srgbClr val="000000"/>
              </a:buClr>
              <a:buSzPts val="1800"/>
              <a:buFont typeface="Arial"/>
              <a:buChar char="o"/>
            </a:pPr>
            <a:r>
              <a:rPr lang="en" sz="1800" b="1" i="1" u="sng">
                <a:solidFill>
                  <a:srgbClr val="000000"/>
                </a:solidFill>
                <a:latin typeface="Arial"/>
                <a:ea typeface="Arial"/>
                <a:cs typeface="Arial"/>
                <a:sym typeface="Arial"/>
              </a:rPr>
              <a:t>Assertiveness:</a:t>
            </a:r>
            <a:r>
              <a:rPr lang="en" sz="1800" i="1">
                <a:solidFill>
                  <a:srgbClr val="000000"/>
                </a:solidFill>
                <a:latin typeface="Arial"/>
                <a:ea typeface="Arial"/>
                <a:cs typeface="Arial"/>
                <a:sym typeface="Arial"/>
              </a:rPr>
              <a:t> </a:t>
            </a:r>
            <a:r>
              <a:rPr lang="en" sz="1800">
                <a:solidFill>
                  <a:srgbClr val="000000"/>
                </a:solidFill>
                <a:latin typeface="Arial"/>
                <a:ea typeface="Arial"/>
                <a:cs typeface="Arial"/>
                <a:sym typeface="Arial"/>
              </a:rPr>
              <a:t>the desire to satisfy one’s own needs and concerns.</a:t>
            </a:r>
            <a:endParaRPr sz="1800">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19"/>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a:t>Conflict Management Styles</a:t>
            </a:r>
            <a:endParaRPr/>
          </a:p>
        </p:txBody>
      </p:sp>
      <p:sp>
        <p:nvSpPr>
          <p:cNvPr id="106" name="Google Shape;106;p19"/>
          <p:cNvSpPr txBox="1">
            <a:spLocks noGrp="1"/>
          </p:cNvSpPr>
          <p:nvPr>
            <p:ph type="body" idx="1"/>
          </p:nvPr>
        </p:nvSpPr>
        <p:spPr>
          <a:xfrm>
            <a:off x="471900" y="1739175"/>
            <a:ext cx="8222100" cy="2890200"/>
          </a:xfrm>
          <a:prstGeom prst="rect">
            <a:avLst/>
          </a:prstGeom>
        </p:spPr>
        <p:txBody>
          <a:bodyPr spcFirstLastPara="1" wrap="square" lIns="91425" tIns="91425" rIns="91425" bIns="91425" anchor="t" anchorCtr="0">
            <a:noAutofit/>
          </a:bodyPr>
          <a:lstStyle/>
          <a:p>
            <a:pPr marL="457200" marR="457200" lvl="0" indent="-342900" algn="l" rtl="0">
              <a:lnSpc>
                <a:spcPct val="100000"/>
              </a:lnSpc>
              <a:spcBef>
                <a:spcPts val="0"/>
              </a:spcBef>
              <a:spcAft>
                <a:spcPts val="0"/>
              </a:spcAft>
              <a:buClr>
                <a:srgbClr val="000000"/>
              </a:buClr>
              <a:buSzPts val="1800"/>
              <a:buFont typeface="Arial"/>
              <a:buAutoNum type="arabicPeriod"/>
            </a:pPr>
            <a:r>
              <a:rPr lang="en" b="1">
                <a:solidFill>
                  <a:srgbClr val="000000"/>
                </a:solidFill>
                <a:latin typeface="Arial"/>
                <a:ea typeface="Arial"/>
                <a:cs typeface="Arial"/>
                <a:sym typeface="Arial"/>
              </a:rPr>
              <a:t> </a:t>
            </a:r>
            <a:r>
              <a:rPr lang="en" sz="1800" b="1">
                <a:solidFill>
                  <a:srgbClr val="000000"/>
                </a:solidFill>
                <a:latin typeface="Arial"/>
                <a:ea typeface="Arial"/>
                <a:cs typeface="Arial"/>
                <a:sym typeface="Arial"/>
              </a:rPr>
              <a:t>Avoidance (lose-lose)</a:t>
            </a:r>
            <a:endParaRPr sz="1800" b="1">
              <a:solidFill>
                <a:srgbClr val="000000"/>
              </a:solidFill>
              <a:latin typeface="Arial"/>
              <a:ea typeface="Arial"/>
              <a:cs typeface="Arial"/>
              <a:sym typeface="Arial"/>
            </a:endParaRPr>
          </a:p>
          <a:p>
            <a:pPr marL="457200" marR="457200" lvl="0" indent="-342900" algn="l" rtl="0">
              <a:lnSpc>
                <a:spcPct val="100000"/>
              </a:lnSpc>
              <a:spcBef>
                <a:spcPts val="0"/>
              </a:spcBef>
              <a:spcAft>
                <a:spcPts val="0"/>
              </a:spcAft>
              <a:buClr>
                <a:srgbClr val="000000"/>
              </a:buClr>
              <a:buSzPts val="1800"/>
              <a:buFont typeface="Arial"/>
              <a:buChar char="●"/>
            </a:pPr>
            <a:r>
              <a:rPr lang="en">
                <a:solidFill>
                  <a:srgbClr val="000000"/>
                </a:solidFill>
                <a:latin typeface="Arial"/>
                <a:ea typeface="Arial"/>
                <a:cs typeface="Arial"/>
                <a:sym typeface="Arial"/>
              </a:rPr>
              <a:t>Being uncooperative and unassertive.</a:t>
            </a:r>
            <a:endParaRPr>
              <a:solidFill>
                <a:srgbClr val="000000"/>
              </a:solidFill>
              <a:latin typeface="Arial"/>
              <a:ea typeface="Arial"/>
              <a:cs typeface="Arial"/>
              <a:sym typeface="Arial"/>
            </a:endParaRPr>
          </a:p>
          <a:p>
            <a:pPr marL="457200" marR="457200" lvl="0" indent="-342900" algn="l" rtl="0">
              <a:lnSpc>
                <a:spcPct val="100000"/>
              </a:lnSpc>
              <a:spcBef>
                <a:spcPts val="0"/>
              </a:spcBef>
              <a:spcAft>
                <a:spcPts val="0"/>
              </a:spcAft>
              <a:buClr>
                <a:srgbClr val="000000"/>
              </a:buClr>
              <a:buSzPts val="1800"/>
              <a:buFont typeface="Arial"/>
              <a:buChar char="●"/>
            </a:pPr>
            <a:r>
              <a:rPr lang="en">
                <a:solidFill>
                  <a:srgbClr val="000000"/>
                </a:solidFill>
                <a:latin typeface="Arial"/>
                <a:ea typeface="Arial"/>
                <a:cs typeface="Arial"/>
                <a:sym typeface="Arial"/>
              </a:rPr>
              <a:t>Downplaying disagreement, withdrawing from the situation, and/or staying neutral at all costs.</a:t>
            </a:r>
            <a:endParaRPr>
              <a:solidFill>
                <a:srgbClr val="000000"/>
              </a:solidFill>
              <a:latin typeface="Arial"/>
              <a:ea typeface="Arial"/>
              <a:cs typeface="Arial"/>
              <a:sym typeface="Arial"/>
            </a:endParaRPr>
          </a:p>
          <a:p>
            <a:pPr marL="0" marR="457200" lvl="0" indent="0" algn="l" rtl="0">
              <a:lnSpc>
                <a:spcPct val="100000"/>
              </a:lnSpc>
              <a:spcBef>
                <a:spcPts val="0"/>
              </a:spcBef>
              <a:spcAft>
                <a:spcPts val="0"/>
              </a:spcAft>
              <a:buNone/>
            </a:pPr>
            <a:endParaRPr>
              <a:solidFill>
                <a:srgbClr val="000000"/>
              </a:solidFill>
              <a:latin typeface="Arial"/>
              <a:ea typeface="Arial"/>
              <a:cs typeface="Arial"/>
              <a:sym typeface="Arial"/>
            </a:endParaRPr>
          </a:p>
          <a:p>
            <a:pPr marL="0" marR="457200" lvl="0" indent="0" algn="l" rtl="0">
              <a:lnSpc>
                <a:spcPct val="100000"/>
              </a:lnSpc>
              <a:spcBef>
                <a:spcPts val="0"/>
              </a:spcBef>
              <a:spcAft>
                <a:spcPts val="0"/>
              </a:spcAft>
              <a:buNone/>
            </a:pPr>
            <a:r>
              <a:rPr lang="en">
                <a:solidFill>
                  <a:srgbClr val="000000"/>
                </a:solidFill>
                <a:latin typeface="Arial"/>
                <a:ea typeface="Arial"/>
                <a:cs typeface="Arial"/>
                <a:sym typeface="Arial"/>
              </a:rPr>
              <a:t>2.  </a:t>
            </a:r>
            <a:r>
              <a:rPr lang="en" sz="1800" b="1">
                <a:solidFill>
                  <a:srgbClr val="000000"/>
                </a:solidFill>
                <a:latin typeface="Arial"/>
                <a:ea typeface="Arial"/>
                <a:cs typeface="Arial"/>
                <a:sym typeface="Arial"/>
              </a:rPr>
              <a:t>Accommodating (lose-lose)</a:t>
            </a:r>
            <a:endParaRPr sz="1800" b="1">
              <a:solidFill>
                <a:srgbClr val="000000"/>
              </a:solidFill>
              <a:latin typeface="Arial"/>
              <a:ea typeface="Arial"/>
              <a:cs typeface="Arial"/>
              <a:sym typeface="Arial"/>
            </a:endParaRPr>
          </a:p>
          <a:p>
            <a:pPr marL="457200" marR="457200" lvl="0" indent="-342900" algn="l" rtl="0">
              <a:lnSpc>
                <a:spcPct val="100000"/>
              </a:lnSpc>
              <a:spcBef>
                <a:spcPts val="0"/>
              </a:spcBef>
              <a:spcAft>
                <a:spcPts val="0"/>
              </a:spcAft>
              <a:buClr>
                <a:srgbClr val="000000"/>
              </a:buClr>
              <a:buSzPts val="1800"/>
              <a:buFont typeface="Arial"/>
              <a:buChar char="●"/>
            </a:pPr>
            <a:r>
              <a:rPr lang="en">
                <a:solidFill>
                  <a:srgbClr val="000000"/>
                </a:solidFill>
                <a:latin typeface="Arial"/>
                <a:ea typeface="Arial"/>
                <a:cs typeface="Arial"/>
                <a:sym typeface="Arial"/>
              </a:rPr>
              <a:t>Being cooperative but unassertive.</a:t>
            </a:r>
            <a:endParaRPr>
              <a:solidFill>
                <a:srgbClr val="000000"/>
              </a:solidFill>
              <a:latin typeface="Arial"/>
              <a:ea typeface="Arial"/>
              <a:cs typeface="Arial"/>
              <a:sym typeface="Arial"/>
            </a:endParaRPr>
          </a:p>
          <a:p>
            <a:pPr marL="457200" marR="457200" lvl="0" indent="-342900" algn="l" rtl="0">
              <a:lnSpc>
                <a:spcPct val="100000"/>
              </a:lnSpc>
              <a:spcBef>
                <a:spcPts val="0"/>
              </a:spcBef>
              <a:spcAft>
                <a:spcPts val="0"/>
              </a:spcAft>
              <a:buClr>
                <a:srgbClr val="000000"/>
              </a:buClr>
              <a:buSzPts val="1800"/>
              <a:buFont typeface="Arial"/>
              <a:buChar char="●"/>
            </a:pPr>
            <a:r>
              <a:rPr lang="en">
                <a:solidFill>
                  <a:srgbClr val="000000"/>
                </a:solidFill>
                <a:latin typeface="Arial"/>
                <a:ea typeface="Arial"/>
                <a:cs typeface="Arial"/>
                <a:sym typeface="Arial"/>
              </a:rPr>
              <a:t>Letting the wishes of others rule, smoothing over or overlooking differences to maintain harmony.</a:t>
            </a:r>
            <a:endParaRPr>
              <a:solidFill>
                <a:srgbClr val="000000"/>
              </a:solidFill>
              <a:latin typeface="Arial"/>
              <a:ea typeface="Arial"/>
              <a:cs typeface="Arial"/>
              <a:sym typeface="Arial"/>
            </a:endParaRPr>
          </a:p>
          <a:p>
            <a:pPr marL="457200" lvl="0" indent="0" algn="l" rtl="0">
              <a:lnSpc>
                <a:spcPct val="100000"/>
              </a:lnSpc>
              <a:spcBef>
                <a:spcPts val="0"/>
              </a:spcBef>
              <a:spcAft>
                <a:spcPts val="0"/>
              </a:spcAft>
              <a:buNone/>
            </a:pPr>
            <a:endParaRPr sz="1800">
              <a:solidFill>
                <a:srgbClr val="000000"/>
              </a:solidFill>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Google Shape;111;p20"/>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a:t>Conflict Management Styles</a:t>
            </a:r>
            <a:endParaRPr/>
          </a:p>
        </p:txBody>
      </p:sp>
      <p:sp>
        <p:nvSpPr>
          <p:cNvPr id="112" name="Google Shape;112;p20"/>
          <p:cNvSpPr txBox="1">
            <a:spLocks noGrp="1"/>
          </p:cNvSpPr>
          <p:nvPr>
            <p:ph type="body" idx="1"/>
          </p:nvPr>
        </p:nvSpPr>
        <p:spPr>
          <a:xfrm>
            <a:off x="471900" y="1739175"/>
            <a:ext cx="8222100" cy="2890200"/>
          </a:xfrm>
          <a:prstGeom prst="rect">
            <a:avLst/>
          </a:prstGeom>
        </p:spPr>
        <p:txBody>
          <a:bodyPr spcFirstLastPara="1" wrap="square" lIns="91425" tIns="91425" rIns="91425" bIns="91425" anchor="t" anchorCtr="0">
            <a:noAutofit/>
          </a:bodyPr>
          <a:lstStyle/>
          <a:p>
            <a:pPr marL="0" marR="457200" lvl="0" indent="0" algn="l" rtl="0">
              <a:lnSpc>
                <a:spcPct val="100000"/>
              </a:lnSpc>
              <a:spcBef>
                <a:spcPts val="0"/>
              </a:spcBef>
              <a:spcAft>
                <a:spcPts val="0"/>
              </a:spcAft>
              <a:buNone/>
            </a:pPr>
            <a:r>
              <a:rPr lang="en" b="1">
                <a:solidFill>
                  <a:srgbClr val="000000"/>
                </a:solidFill>
                <a:latin typeface="Arial"/>
                <a:ea typeface="Arial"/>
                <a:cs typeface="Arial"/>
                <a:sym typeface="Arial"/>
              </a:rPr>
              <a:t>3.   Authoritative (win-lose)</a:t>
            </a:r>
            <a:endParaRPr b="1">
              <a:solidFill>
                <a:srgbClr val="000000"/>
              </a:solidFill>
              <a:latin typeface="Arial"/>
              <a:ea typeface="Arial"/>
              <a:cs typeface="Arial"/>
              <a:sym typeface="Arial"/>
            </a:endParaRPr>
          </a:p>
          <a:p>
            <a:pPr marL="457200" marR="457200" lvl="0" indent="-342900" algn="l" rtl="0">
              <a:lnSpc>
                <a:spcPct val="100000"/>
              </a:lnSpc>
              <a:spcBef>
                <a:spcPts val="0"/>
              </a:spcBef>
              <a:spcAft>
                <a:spcPts val="0"/>
              </a:spcAft>
              <a:buClr>
                <a:srgbClr val="000000"/>
              </a:buClr>
              <a:buSzPts val="1800"/>
              <a:buFont typeface="Arial"/>
              <a:buChar char="●"/>
            </a:pPr>
            <a:r>
              <a:rPr lang="en">
                <a:solidFill>
                  <a:srgbClr val="000000"/>
                </a:solidFill>
                <a:latin typeface="Arial"/>
                <a:ea typeface="Arial"/>
                <a:cs typeface="Arial"/>
                <a:sym typeface="Arial"/>
              </a:rPr>
              <a:t>Being uncooperative but assertive.</a:t>
            </a:r>
            <a:endParaRPr>
              <a:solidFill>
                <a:srgbClr val="000000"/>
              </a:solidFill>
              <a:latin typeface="Arial"/>
              <a:ea typeface="Arial"/>
              <a:cs typeface="Arial"/>
              <a:sym typeface="Arial"/>
            </a:endParaRPr>
          </a:p>
          <a:p>
            <a:pPr marL="457200" marR="457200" lvl="0" indent="-342900" algn="l" rtl="0">
              <a:lnSpc>
                <a:spcPct val="100000"/>
              </a:lnSpc>
              <a:spcBef>
                <a:spcPts val="0"/>
              </a:spcBef>
              <a:spcAft>
                <a:spcPts val="0"/>
              </a:spcAft>
              <a:buClr>
                <a:srgbClr val="000000"/>
              </a:buClr>
              <a:buSzPts val="1800"/>
              <a:buFont typeface="Arial"/>
              <a:buChar char="●"/>
            </a:pPr>
            <a:r>
              <a:rPr lang="en">
                <a:solidFill>
                  <a:srgbClr val="000000"/>
                </a:solidFill>
                <a:latin typeface="Arial"/>
                <a:ea typeface="Arial"/>
                <a:cs typeface="Arial"/>
                <a:sym typeface="Arial"/>
              </a:rPr>
              <a:t>Working against the wishes of another party, engaging in win-lose competition</a:t>
            </a:r>
            <a:endParaRPr>
              <a:solidFill>
                <a:srgbClr val="000000"/>
              </a:solidFill>
              <a:latin typeface="Arial"/>
              <a:ea typeface="Arial"/>
              <a:cs typeface="Arial"/>
              <a:sym typeface="Arial"/>
            </a:endParaRPr>
          </a:p>
          <a:p>
            <a:pPr marL="0" marR="457200" lvl="0" indent="0" algn="l" rtl="0">
              <a:lnSpc>
                <a:spcPct val="100000"/>
              </a:lnSpc>
              <a:spcBef>
                <a:spcPts val="0"/>
              </a:spcBef>
              <a:spcAft>
                <a:spcPts val="0"/>
              </a:spcAft>
              <a:buNone/>
            </a:pPr>
            <a:endParaRPr>
              <a:solidFill>
                <a:srgbClr val="000000"/>
              </a:solidFill>
              <a:latin typeface="Arial"/>
              <a:ea typeface="Arial"/>
              <a:cs typeface="Arial"/>
              <a:sym typeface="Arial"/>
            </a:endParaRPr>
          </a:p>
          <a:p>
            <a:pPr marL="0" marR="457200" lvl="0" indent="0" algn="l" rtl="0">
              <a:lnSpc>
                <a:spcPct val="100000"/>
              </a:lnSpc>
              <a:spcBef>
                <a:spcPts val="0"/>
              </a:spcBef>
              <a:spcAft>
                <a:spcPts val="0"/>
              </a:spcAft>
              <a:buNone/>
            </a:pPr>
            <a:r>
              <a:rPr lang="en">
                <a:solidFill>
                  <a:srgbClr val="000000"/>
                </a:solidFill>
                <a:latin typeface="Arial"/>
                <a:ea typeface="Arial"/>
                <a:cs typeface="Arial"/>
                <a:sym typeface="Arial"/>
              </a:rPr>
              <a:t>4.  </a:t>
            </a:r>
            <a:r>
              <a:rPr lang="en" b="1">
                <a:solidFill>
                  <a:srgbClr val="000000"/>
                </a:solidFill>
                <a:latin typeface="Arial"/>
                <a:ea typeface="Arial"/>
                <a:cs typeface="Arial"/>
                <a:sym typeface="Arial"/>
              </a:rPr>
              <a:t>Compromising (win-lose)</a:t>
            </a:r>
            <a:endParaRPr b="1">
              <a:solidFill>
                <a:srgbClr val="000000"/>
              </a:solidFill>
              <a:latin typeface="Arial"/>
              <a:ea typeface="Arial"/>
              <a:cs typeface="Arial"/>
              <a:sym typeface="Arial"/>
            </a:endParaRPr>
          </a:p>
          <a:p>
            <a:pPr marL="457200" marR="457200" lvl="0" indent="-342900" algn="l" rtl="0">
              <a:lnSpc>
                <a:spcPct val="100000"/>
              </a:lnSpc>
              <a:spcBef>
                <a:spcPts val="0"/>
              </a:spcBef>
              <a:spcAft>
                <a:spcPts val="0"/>
              </a:spcAft>
              <a:buClr>
                <a:srgbClr val="000000"/>
              </a:buClr>
              <a:buSzPts val="1800"/>
              <a:buFont typeface="Arial"/>
              <a:buChar char="●"/>
            </a:pPr>
            <a:r>
              <a:rPr lang="en">
                <a:solidFill>
                  <a:srgbClr val="000000"/>
                </a:solidFill>
                <a:latin typeface="Arial"/>
                <a:ea typeface="Arial"/>
                <a:cs typeface="Arial"/>
                <a:sym typeface="Arial"/>
              </a:rPr>
              <a:t>Being moderately cooperative and assertive.</a:t>
            </a:r>
            <a:endParaRPr>
              <a:solidFill>
                <a:srgbClr val="000000"/>
              </a:solidFill>
              <a:latin typeface="Arial"/>
              <a:ea typeface="Arial"/>
              <a:cs typeface="Arial"/>
              <a:sym typeface="Arial"/>
            </a:endParaRPr>
          </a:p>
          <a:p>
            <a:pPr marL="457200" marR="457200" lvl="0" indent="-342900" algn="l" rtl="0">
              <a:lnSpc>
                <a:spcPct val="100000"/>
              </a:lnSpc>
              <a:spcBef>
                <a:spcPts val="0"/>
              </a:spcBef>
              <a:spcAft>
                <a:spcPts val="0"/>
              </a:spcAft>
              <a:buClr>
                <a:srgbClr val="000000"/>
              </a:buClr>
              <a:buSzPts val="1800"/>
              <a:buFont typeface="Arial"/>
              <a:buChar char="●"/>
            </a:pPr>
            <a:r>
              <a:rPr lang="en">
                <a:solidFill>
                  <a:srgbClr val="000000"/>
                </a:solidFill>
                <a:latin typeface="Arial"/>
                <a:ea typeface="Arial"/>
                <a:cs typeface="Arial"/>
                <a:sym typeface="Arial"/>
              </a:rPr>
              <a:t>Bargaining for “acceptable” solutions in which each party wins a bit and loses a bit.</a:t>
            </a:r>
            <a:endParaRPr>
              <a:solidFill>
                <a:srgbClr val="000000"/>
              </a:solidFill>
              <a:latin typeface="Arial"/>
              <a:ea typeface="Arial"/>
              <a:cs typeface="Arial"/>
              <a:sym typeface="Arial"/>
            </a:endParaRPr>
          </a:p>
          <a:p>
            <a:pPr marL="457200" lvl="0" indent="0" algn="l" rtl="0">
              <a:lnSpc>
                <a:spcPct val="100000"/>
              </a:lnSpc>
              <a:spcBef>
                <a:spcPts val="0"/>
              </a:spcBef>
              <a:spcAft>
                <a:spcPts val="0"/>
              </a:spcAft>
              <a:buNone/>
            </a:pPr>
            <a:endParaRPr sz="1800">
              <a:solidFill>
                <a:srgbClr val="000000"/>
              </a:solidFill>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Google Shape;117;p21"/>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a:t>Conflict Management Styles</a:t>
            </a:r>
            <a:endParaRPr/>
          </a:p>
        </p:txBody>
      </p:sp>
      <p:sp>
        <p:nvSpPr>
          <p:cNvPr id="118" name="Google Shape;118;p21"/>
          <p:cNvSpPr txBox="1">
            <a:spLocks noGrp="1"/>
          </p:cNvSpPr>
          <p:nvPr>
            <p:ph type="body" idx="1"/>
          </p:nvPr>
        </p:nvSpPr>
        <p:spPr>
          <a:xfrm>
            <a:off x="471900" y="1739175"/>
            <a:ext cx="8222100" cy="2890200"/>
          </a:xfrm>
          <a:prstGeom prst="rect">
            <a:avLst/>
          </a:prstGeom>
        </p:spPr>
        <p:txBody>
          <a:bodyPr spcFirstLastPara="1" wrap="square" lIns="91425" tIns="91425" rIns="91425" bIns="91425" anchor="t" anchorCtr="0">
            <a:noAutofit/>
          </a:bodyPr>
          <a:lstStyle/>
          <a:p>
            <a:pPr marL="0" marR="457200" lvl="0" indent="0" algn="l" rtl="0">
              <a:lnSpc>
                <a:spcPct val="100000"/>
              </a:lnSpc>
              <a:spcBef>
                <a:spcPts val="0"/>
              </a:spcBef>
              <a:spcAft>
                <a:spcPts val="0"/>
              </a:spcAft>
              <a:buNone/>
            </a:pPr>
            <a:r>
              <a:rPr lang="en" b="1">
                <a:solidFill>
                  <a:srgbClr val="000000"/>
                </a:solidFill>
                <a:latin typeface="Arial"/>
                <a:ea typeface="Arial"/>
                <a:cs typeface="Arial"/>
                <a:sym typeface="Arial"/>
              </a:rPr>
              <a:t>5.  Collaboration (win-win)</a:t>
            </a:r>
            <a:endParaRPr b="1">
              <a:solidFill>
                <a:srgbClr val="000000"/>
              </a:solidFill>
              <a:latin typeface="Arial"/>
              <a:ea typeface="Arial"/>
              <a:cs typeface="Arial"/>
              <a:sym typeface="Arial"/>
            </a:endParaRPr>
          </a:p>
          <a:p>
            <a:pPr marL="457200" marR="457200" lvl="0" indent="-342900" algn="l" rtl="0">
              <a:lnSpc>
                <a:spcPct val="100000"/>
              </a:lnSpc>
              <a:spcBef>
                <a:spcPts val="0"/>
              </a:spcBef>
              <a:spcAft>
                <a:spcPts val="0"/>
              </a:spcAft>
              <a:buClr>
                <a:srgbClr val="000000"/>
              </a:buClr>
              <a:buSzPts val="1800"/>
              <a:buFont typeface="Arial"/>
              <a:buChar char="●"/>
            </a:pPr>
            <a:r>
              <a:rPr lang="en">
                <a:solidFill>
                  <a:srgbClr val="000000"/>
                </a:solidFill>
                <a:latin typeface="Arial"/>
                <a:ea typeface="Arial"/>
                <a:cs typeface="Arial"/>
                <a:sym typeface="Arial"/>
              </a:rPr>
              <a:t>Being both cooperative and assertive.</a:t>
            </a:r>
            <a:endParaRPr>
              <a:solidFill>
                <a:srgbClr val="000000"/>
              </a:solidFill>
              <a:latin typeface="Arial"/>
              <a:ea typeface="Arial"/>
              <a:cs typeface="Arial"/>
              <a:sym typeface="Arial"/>
            </a:endParaRPr>
          </a:p>
          <a:p>
            <a:pPr marL="457200" marR="457200" lvl="0" indent="-342900" algn="l" rtl="0">
              <a:lnSpc>
                <a:spcPct val="100000"/>
              </a:lnSpc>
              <a:spcBef>
                <a:spcPts val="0"/>
              </a:spcBef>
              <a:spcAft>
                <a:spcPts val="0"/>
              </a:spcAft>
              <a:buClr>
                <a:srgbClr val="000000"/>
              </a:buClr>
              <a:buSzPts val="1800"/>
              <a:buFont typeface="Arial"/>
              <a:buChar char="●"/>
            </a:pPr>
            <a:r>
              <a:rPr lang="en">
                <a:solidFill>
                  <a:srgbClr val="000000"/>
                </a:solidFill>
                <a:latin typeface="Arial"/>
                <a:ea typeface="Arial"/>
                <a:cs typeface="Arial"/>
                <a:sym typeface="Arial"/>
              </a:rPr>
              <a:t>Trying to fully satisfy everyone’s concerns by working through differences, finding and solving problems so everyone gains.</a:t>
            </a:r>
            <a:endParaRPr>
              <a:solidFill>
                <a:srgbClr val="000000"/>
              </a:solidFill>
              <a:latin typeface="Arial"/>
              <a:ea typeface="Arial"/>
              <a:cs typeface="Arial"/>
              <a:sym typeface="Arial"/>
            </a:endParaRPr>
          </a:p>
          <a:p>
            <a:pPr marL="457200" lvl="0" indent="0" algn="l" rtl="0">
              <a:lnSpc>
                <a:spcPct val="100000"/>
              </a:lnSpc>
              <a:spcBef>
                <a:spcPts val="0"/>
              </a:spcBef>
              <a:spcAft>
                <a:spcPts val="0"/>
              </a:spcAft>
              <a:buNone/>
            </a:pPr>
            <a:endParaRPr sz="1800">
              <a:solidFill>
                <a:srgbClr val="000000"/>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name="Material">
  <a:themeElements>
    <a:clrScheme name="Material">
      <a:dk1>
        <a:srgbClr val="4285F4"/>
      </a:dk1>
      <a:lt1>
        <a:srgbClr val="FFFFFF"/>
      </a:lt1>
      <a:dk2>
        <a:srgbClr val="424242"/>
      </a:dk2>
      <a:lt2>
        <a:srgbClr val="737373"/>
      </a:lt2>
      <a:accent1>
        <a:srgbClr val="0277BD"/>
      </a:accent1>
      <a:accent2>
        <a:srgbClr val="0F9D58"/>
      </a:accent2>
      <a:accent3>
        <a:srgbClr val="DB4437"/>
      </a:accent3>
      <a:accent4>
        <a:srgbClr val="FAFAFA"/>
      </a:accent4>
      <a:accent5>
        <a:srgbClr val="4FC3F7"/>
      </a:accent5>
      <a:accent6>
        <a:srgbClr val="F4B400"/>
      </a:accent6>
      <a:hlink>
        <a:srgbClr val="4FC3F7"/>
      </a:hlink>
      <a:folHlink>
        <a:srgbClr val="4FC3F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331</Words>
  <Application>Microsoft Office PowerPoint</Application>
  <PresentationFormat>On-screen Show (16:9)</PresentationFormat>
  <Paragraphs>35</Paragraphs>
  <Slides>8</Slides>
  <Notes>8</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Roboto</vt:lpstr>
      <vt:lpstr>Material</vt:lpstr>
      <vt:lpstr>Conflict</vt:lpstr>
      <vt:lpstr>How do you handle conflict?</vt:lpstr>
      <vt:lpstr>Conflict Resolution</vt:lpstr>
      <vt:lpstr>Conflict Resolution</vt:lpstr>
      <vt:lpstr>Conflict Management Styles</vt:lpstr>
      <vt:lpstr>Conflict Management Styles</vt:lpstr>
      <vt:lpstr>Conflict Management Styles</vt:lpstr>
      <vt:lpstr>Conflict Management Styles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Conflict</dc:title>
  <dc:creator>Shaheer-A</dc:creator>
  <cp:lastModifiedBy>Shaheer Akram</cp:lastModifiedBy>
  <cp:revision>1</cp:revision>
  <dcterms:modified xsi:type="dcterms:W3CDTF">2022-11-23T16:24:10Z</dcterms:modified>
</cp:coreProperties>
</file>