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1pPr>
    <a:lvl2pPr marL="0" marR="0" indent="4572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2pPr>
    <a:lvl3pPr marL="0" marR="0" indent="9144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3pPr>
    <a:lvl4pPr marL="0" marR="0" indent="13716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4pPr>
    <a:lvl5pPr marL="0" marR="0" indent="18288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5pPr>
    <a:lvl6pPr marL="0" marR="0" indent="22860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6pPr>
    <a:lvl7pPr marL="0" marR="0" indent="27432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7pPr>
    <a:lvl8pPr marL="0" marR="0" indent="32004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8pPr>
    <a:lvl9pPr marL="0" marR="0" indent="36576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84F64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084F64"/>
              </a:solidFill>
              <a:prstDash val="solid"/>
              <a:miter lim="400000"/>
            </a:ln>
          </a:left>
          <a:right>
            <a:ln w="127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84F64"/>
              </a:solidFill>
              <a:prstDash val="solid"/>
              <a:miter lim="400000"/>
            </a:ln>
          </a:bottom>
          <a:insideH>
            <a:ln w="12700" cap="flat">
              <a:solidFill>
                <a:srgbClr val="084F64"/>
              </a:solidFill>
              <a:prstDash val="solid"/>
              <a:miter lim="400000"/>
            </a:ln>
          </a:insideH>
          <a:insideV>
            <a:ln w="12700" cap="flat">
              <a:solidFill>
                <a:srgbClr val="084F64"/>
              </a:solidFill>
              <a:prstDash val="solid"/>
              <a:miter lim="400000"/>
            </a:ln>
          </a:insideV>
        </a:tcBdr>
        <a:fill>
          <a:solidFill>
            <a:schemeClr val="accent1">
              <a:satOff val="3942"/>
              <a:lumOff val="17322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 Medium"/>
          <a:ea typeface="Graphik Medium"/>
          <a:cs typeface="Graphik Medium"/>
        </a:font>
        <a:schemeClr val="accent6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0EAF0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chemeClr val="accent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chemeClr val="accent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84F64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rgbClr val="084F64"/>
              </a:solidFill>
              <a:prstDash val="solid"/>
              <a:miter lim="400000"/>
            </a:ln>
          </a:left>
          <a:right>
            <a:ln w="127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84F64"/>
              </a:solidFill>
              <a:prstDash val="solid"/>
              <a:miter lim="400000"/>
            </a:ln>
          </a:bottom>
          <a:insideH>
            <a:ln w="12700" cap="flat">
              <a:solidFill>
                <a:srgbClr val="084F64"/>
              </a:solidFill>
              <a:prstDash val="solid"/>
              <a:miter lim="400000"/>
            </a:ln>
          </a:insideH>
          <a:insideV>
            <a:ln w="12700" cap="flat">
              <a:solidFill>
                <a:srgbClr val="084F64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35454"/>
              <a:satOff val="2115"/>
              <a:lumOff val="45487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254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solidFill>
            <a:srgbClr val="DBE6A5"/>
          </a:solidFill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254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254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solidFill>
            <a:srgbClr val="DBE6A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C526A"/>
              </a:solidFill>
              <a:prstDash val="solid"/>
              <a:miter lim="400000"/>
            </a:ln>
          </a:left>
          <a:right>
            <a:ln w="254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CB5B2"/>
          </a:solidFill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C526A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3B3B3B"/>
              </a:solidFill>
              <a:prstDash val="solid"/>
              <a:miter lim="400000"/>
            </a:ln>
          </a:left>
          <a:right>
            <a:ln w="12700" cap="flat">
              <a:solidFill>
                <a:srgbClr val="3B3B3B"/>
              </a:solidFill>
              <a:prstDash val="solid"/>
              <a:miter lim="400000"/>
            </a:ln>
          </a:right>
          <a:top>
            <a:ln w="12700" cap="flat">
              <a:solidFill>
                <a:srgbClr val="5C526A"/>
              </a:solidFill>
              <a:prstDash val="solid"/>
              <a:miter lim="400000"/>
            </a:ln>
          </a:top>
          <a:bottom>
            <a:ln w="25400" cap="flat">
              <a:solidFill>
                <a:srgbClr val="3B3B3B"/>
              </a:solidFill>
              <a:prstDash val="solid"/>
              <a:miter lim="400000"/>
            </a:ln>
          </a:bottom>
          <a:insideH>
            <a:ln w="12700" cap="flat">
              <a:solidFill>
                <a:srgbClr val="3B3B3B"/>
              </a:solidFill>
              <a:prstDash val="solid"/>
              <a:miter lim="400000"/>
            </a:ln>
          </a:insideH>
          <a:insideV>
            <a:ln w="12700" cap="flat">
              <a:solidFill>
                <a:srgbClr val="3B3B3B"/>
              </a:solidFill>
              <a:prstDash val="solid"/>
              <a:miter lim="400000"/>
            </a:ln>
          </a:insideV>
        </a:tcBdr>
        <a:fill>
          <a:solidFill>
            <a:srgbClr val="C16E6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CDCECC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D2F24"/>
          </a:solidFill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ic"/>
          <p:cNvSpPr txBox="1"/>
          <p:nvPr>
            <p:ph type="body" sz="quarter" idx="21" hasCustomPrompt="1"/>
          </p:nvPr>
        </p:nvSpPr>
        <p:spPr>
          <a:xfrm>
            <a:off x="11811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>
              <a:defRPr b="0" cap="all" spc="88" sz="2200"/>
            </a:lvl1pPr>
          </a:lstStyle>
          <a:p>
            <a:pPr/>
            <a:r>
              <a:t>Topic</a:t>
            </a:r>
          </a:p>
        </p:txBody>
      </p:sp>
      <p:sp>
        <p:nvSpPr>
          <p:cNvPr id="16" name="Location"/>
          <p:cNvSpPr txBox="1"/>
          <p:nvPr>
            <p:ph type="body" sz="quarter" idx="22" hasCustomPrompt="1"/>
          </p:nvPr>
        </p:nvSpPr>
        <p:spPr>
          <a:xfrm>
            <a:off x="182372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>
              <a:defRPr b="0" cap="all" spc="88" sz="2200"/>
            </a:lvl1pPr>
          </a:lstStyle>
          <a:p>
            <a:pPr/>
            <a:r>
              <a:t>Location</a:t>
            </a:r>
          </a:p>
        </p:txBody>
      </p:sp>
      <p:sp>
        <p:nvSpPr>
          <p:cNvPr id="17" name="Author and Date"/>
          <p:cNvSpPr txBox="1"/>
          <p:nvPr>
            <p:ph type="body" sz="quarter" idx="23" hasCustomPrompt="1"/>
          </p:nvPr>
        </p:nvSpPr>
        <p:spPr>
          <a:xfrm>
            <a:off x="6946900" y="12233909"/>
            <a:ext cx="10490200" cy="706629"/>
          </a:xfrm>
          <a:prstGeom prst="rect">
            <a:avLst/>
          </a:prstGeom>
        </p:spPr>
        <p:txBody>
          <a:bodyPr anchor="t"/>
          <a:lstStyle/>
          <a:p>
            <a:pPr/>
            <a:r>
              <a:t>Author and Date</a:t>
            </a:r>
          </a:p>
        </p:txBody>
      </p:sp>
      <p:sp>
        <p:nvSpPr>
          <p:cNvPr id="18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9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ody Level One…"/>
          <p:cNvSpPr txBox="1"/>
          <p:nvPr>
            <p:ph type="body" sz="half" idx="1" hasCustomPrompt="1"/>
          </p:nvPr>
        </p:nvSpPr>
        <p:spPr>
          <a:xfrm>
            <a:off x="2082800" y="4337484"/>
            <a:ext cx="20205700" cy="46990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2" name="Line"/>
          <p:cNvSpPr/>
          <p:nvPr/>
        </p:nvSpPr>
        <p:spPr>
          <a:xfrm>
            <a:off x="766879" y="952500"/>
            <a:ext cx="22850242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23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ody Level One…"/>
          <p:cNvSpPr txBox="1"/>
          <p:nvPr>
            <p:ph type="body" idx="1" hasCustomPrompt="1"/>
          </p:nvPr>
        </p:nvSpPr>
        <p:spPr>
          <a:xfrm>
            <a:off x="2082800" y="1509784"/>
            <a:ext cx="20205700" cy="685229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2" name="Fact information"/>
          <p:cNvSpPr txBox="1"/>
          <p:nvPr>
            <p:ph type="body" sz="quarter" idx="21" hasCustomPrompt="1"/>
          </p:nvPr>
        </p:nvSpPr>
        <p:spPr>
          <a:xfrm>
            <a:off x="2082800" y="8407994"/>
            <a:ext cx="20205700" cy="694056"/>
          </a:xfrm>
          <a:prstGeom prst="rect">
            <a:avLst/>
          </a:prstGeom>
        </p:spPr>
        <p:txBody>
          <a:bodyPr anchor="t"/>
          <a:lstStyle>
            <a:lvl1pPr>
              <a:defRPr spc="104" sz="3500">
                <a:solidFill>
                  <a:schemeClr val="accent1"/>
                </a:solidFill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33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34" name="Line"/>
          <p:cNvSpPr/>
          <p:nvPr/>
        </p:nvSpPr>
        <p:spPr>
          <a:xfrm>
            <a:off x="766879" y="12598400"/>
            <a:ext cx="22850242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FFC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ttribution"/>
          <p:cNvSpPr txBox="1"/>
          <p:nvPr>
            <p:ph type="body" sz="quarter" idx="21" hasCustomPrompt="1"/>
          </p:nvPr>
        </p:nvSpPr>
        <p:spPr>
          <a:xfrm>
            <a:off x="2088436" y="11375561"/>
            <a:ext cx="20207127" cy="70662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43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44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45" name="Body Level One…"/>
          <p:cNvSpPr txBox="1"/>
          <p:nvPr>
            <p:ph type="body" sz="half" idx="1" hasCustomPrompt="1"/>
          </p:nvPr>
        </p:nvSpPr>
        <p:spPr>
          <a:xfrm>
            <a:off x="2088436" y="4298870"/>
            <a:ext cx="20207128" cy="46990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Image"/>
          <p:cNvSpPr/>
          <p:nvPr>
            <p:ph type="pic" idx="21"/>
          </p:nvPr>
        </p:nvSpPr>
        <p:spPr>
          <a:xfrm>
            <a:off x="-609600" y="431800"/>
            <a:ext cx="21514742" cy="12103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4" name="Image"/>
          <p:cNvSpPr/>
          <p:nvPr>
            <p:ph type="pic" sz="quarter" idx="22"/>
          </p:nvPr>
        </p:nvSpPr>
        <p:spPr>
          <a:xfrm>
            <a:off x="15836900" y="-203200"/>
            <a:ext cx="7747000" cy="77470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5" name="1056335080_2112X2816.jpg"/>
          <p:cNvSpPr/>
          <p:nvPr>
            <p:ph type="pic" idx="23"/>
          </p:nvPr>
        </p:nvSpPr>
        <p:spPr>
          <a:xfrm>
            <a:off x="10769600" y="-6083300"/>
            <a:ext cx="17881600" cy="23842133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mage"/>
          <p:cNvSpPr/>
          <p:nvPr>
            <p:ph type="pic" idx="21"/>
          </p:nvPr>
        </p:nvSpPr>
        <p:spPr>
          <a:xfrm>
            <a:off x="760214" y="279400"/>
            <a:ext cx="22863633" cy="12866707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056335066_3170x2500.jpeg"/>
          <p:cNvSpPr/>
          <p:nvPr>
            <p:ph type="pic" idx="21"/>
          </p:nvPr>
        </p:nvSpPr>
        <p:spPr>
          <a:xfrm>
            <a:off x="0" y="-2757142"/>
            <a:ext cx="24384000" cy="192302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8" name="Topic"/>
          <p:cNvSpPr txBox="1"/>
          <p:nvPr>
            <p:ph type="body" sz="quarter" idx="22" hasCustomPrompt="1"/>
          </p:nvPr>
        </p:nvSpPr>
        <p:spPr>
          <a:xfrm>
            <a:off x="11811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>
              <a:defRPr b="0" cap="all" spc="88" sz="2200">
                <a:solidFill>
                  <a:srgbClr val="FFFFFF"/>
                </a:solidFill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29" name="Location"/>
          <p:cNvSpPr txBox="1"/>
          <p:nvPr>
            <p:ph type="body" sz="quarter" idx="23" hasCustomPrompt="1"/>
          </p:nvPr>
        </p:nvSpPr>
        <p:spPr>
          <a:xfrm>
            <a:off x="182372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>
              <a:defRPr b="0" cap="all" spc="88" sz="2200">
                <a:solidFill>
                  <a:srgbClr val="FFFFFF"/>
                </a:solidFill>
              </a:defRPr>
            </a:lvl1pPr>
          </a:lstStyle>
          <a:p>
            <a:pPr/>
            <a:r>
              <a:t>Location</a:t>
            </a:r>
          </a:p>
        </p:txBody>
      </p:sp>
      <p:sp>
        <p:nvSpPr>
          <p:cNvPr id="30" name="Author and Date"/>
          <p:cNvSpPr txBox="1"/>
          <p:nvPr>
            <p:ph type="body" sz="quarter" idx="24" hasCustomPrompt="1"/>
          </p:nvPr>
        </p:nvSpPr>
        <p:spPr>
          <a:xfrm>
            <a:off x="6946900" y="12233909"/>
            <a:ext cx="10490200" cy="70662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31" name="Line"/>
          <p:cNvSpPr/>
          <p:nvPr/>
        </p:nvSpPr>
        <p:spPr>
          <a:xfrm>
            <a:off x="766879" y="12060766"/>
            <a:ext cx="22850240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2" name="Line"/>
          <p:cNvSpPr/>
          <p:nvPr/>
        </p:nvSpPr>
        <p:spPr>
          <a:xfrm flipV="1">
            <a:off x="6527799" y="12034558"/>
            <a:ext cx="1" cy="111498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3" name="Line"/>
          <p:cNvSpPr/>
          <p:nvPr/>
        </p:nvSpPr>
        <p:spPr>
          <a:xfrm flipV="1">
            <a:off x="17856201" y="12034558"/>
            <a:ext cx="1" cy="111498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4" name="Line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5" name="Body Level One…"/>
          <p:cNvSpPr txBox="1"/>
          <p:nvPr>
            <p:ph type="body" sz="quarter" idx="1" hasCustomPrompt="1"/>
          </p:nvPr>
        </p:nvSpPr>
        <p:spPr>
          <a:xfrm>
            <a:off x="2082800" y="3492500"/>
            <a:ext cx="20205700" cy="161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/>
          <p:nvPr>
            <p:ph type="body" sz="quarter" idx="1" hasCustomPrompt="1"/>
          </p:nvPr>
        </p:nvSpPr>
        <p:spPr>
          <a:xfrm>
            <a:off x="1270000" y="8015916"/>
            <a:ext cx="11785600" cy="384810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8AACB9"/>
                </a:solidFill>
              </a:defRPr>
            </a:lvl1pPr>
            <a:lvl2pPr>
              <a:defRPr>
                <a:solidFill>
                  <a:srgbClr val="8AACB9"/>
                </a:solidFill>
              </a:defRPr>
            </a:lvl2pPr>
            <a:lvl3pPr>
              <a:defRPr>
                <a:solidFill>
                  <a:srgbClr val="8AACB9"/>
                </a:solidFill>
              </a:defRPr>
            </a:lvl3pPr>
            <a:lvl4pPr>
              <a:defRPr>
                <a:solidFill>
                  <a:srgbClr val="8AACB9"/>
                </a:solidFill>
              </a:defRPr>
            </a:lvl4pPr>
            <a:lvl5pPr>
              <a:defRPr>
                <a:solidFill>
                  <a:srgbClr val="8AACB9"/>
                </a:solidFill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Title"/>
          <p:cNvSpPr txBox="1"/>
          <p:nvPr>
            <p:ph type="title" hasCustomPrompt="1"/>
          </p:nvPr>
        </p:nvSpPr>
        <p:spPr>
          <a:xfrm>
            <a:off x="1270000" y="4925417"/>
            <a:ext cx="11785600" cy="2933701"/>
          </a:xfrm>
          <a:prstGeom prst="rect">
            <a:avLst/>
          </a:prstGeom>
        </p:spPr>
        <p:txBody>
          <a:bodyPr anchor="b"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6" name="531205463_2542x1430.jpg"/>
          <p:cNvSpPr/>
          <p:nvPr>
            <p:ph type="pic" idx="21"/>
          </p:nvPr>
        </p:nvSpPr>
        <p:spPr>
          <a:xfrm>
            <a:off x="12801600" y="1895696"/>
            <a:ext cx="17642204" cy="9924608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7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48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ody Level One…"/>
          <p:cNvSpPr txBox="1"/>
          <p:nvPr>
            <p:ph type="body" sz="half" idx="1" hasCustomPrompt="1"/>
          </p:nvPr>
        </p:nvSpPr>
        <p:spPr>
          <a:xfrm>
            <a:off x="2082800" y="4195233"/>
            <a:ext cx="20207127" cy="6282059"/>
          </a:xfrm>
          <a:prstGeom prst="rect">
            <a:avLst/>
          </a:prstGeom>
        </p:spPr>
        <p:txBody>
          <a:bodyPr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7" name="Line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58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59" name="Slide Title"/>
          <p:cNvSpPr txBox="1"/>
          <p:nvPr>
            <p:ph type="title" hasCustomPrompt="1"/>
          </p:nvPr>
        </p:nvSpPr>
        <p:spPr>
          <a:xfrm>
            <a:off x="2088436" y="1282700"/>
            <a:ext cx="20207128" cy="1649711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/>
          <p:nvPr>
            <p:ph type="body" sz="half" idx="1" hasCustomPrompt="1"/>
          </p:nvPr>
        </p:nvSpPr>
        <p:spPr>
          <a:xfrm>
            <a:off x="2082800" y="4195233"/>
            <a:ext cx="20207127" cy="6282059"/>
          </a:xfrm>
          <a:prstGeom prst="rect">
            <a:avLst/>
          </a:prstGeom>
        </p:spPr>
        <p:txBody>
          <a:bodyPr numCol="2" spcCol="1289181"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Line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69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Title"/>
          <p:cNvSpPr txBox="1"/>
          <p:nvPr>
            <p:ph type="title" hasCustomPrompt="1"/>
          </p:nvPr>
        </p:nvSpPr>
        <p:spPr>
          <a:xfrm>
            <a:off x="1270000" y="1851223"/>
            <a:ext cx="11785600" cy="4084936"/>
          </a:xfrm>
          <a:prstGeom prst="rect">
            <a:avLst/>
          </a:prstGeom>
        </p:spPr>
        <p:txBody>
          <a:bodyPr anchor="b"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78" name="Body Level One…"/>
          <p:cNvSpPr txBox="1"/>
          <p:nvPr>
            <p:ph type="body" sz="quarter" idx="1" hasCustomPrompt="1"/>
          </p:nvPr>
        </p:nvSpPr>
        <p:spPr>
          <a:xfrm>
            <a:off x="2088435" y="6720284"/>
            <a:ext cx="10972801" cy="5467169"/>
          </a:xfrm>
          <a:prstGeom prst="rect">
            <a:avLst/>
          </a:prstGeom>
        </p:spPr>
        <p:txBody>
          <a:bodyPr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9" name="545882547_1308x1744.jpeg"/>
          <p:cNvSpPr/>
          <p:nvPr>
            <p:ph type="pic" idx="21"/>
          </p:nvPr>
        </p:nvSpPr>
        <p:spPr>
          <a:xfrm>
            <a:off x="12661900" y="-2501900"/>
            <a:ext cx="11077576" cy="14770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81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ection Title"/>
          <p:cNvSpPr txBox="1"/>
          <p:nvPr>
            <p:ph type="title" hasCustomPrompt="1"/>
          </p:nvPr>
        </p:nvSpPr>
        <p:spPr>
          <a:xfrm>
            <a:off x="2086106" y="4292600"/>
            <a:ext cx="20205701" cy="5651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0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91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00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01" name="Slide Title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2082800" y="2795091"/>
            <a:ext cx="20205700" cy="605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rgbClr val="8AACB9"/>
                </a:solidFill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xfrm>
            <a:off x="2082800" y="4055764"/>
            <a:ext cx="20205700" cy="6731001"/>
          </a:xfrm>
          <a:prstGeom prst="rect">
            <a:avLst/>
          </a:prstGeom>
        </p:spPr>
        <p:txBody>
          <a:bodyPr anchor="t"/>
          <a:lstStyle>
            <a:lvl1pPr marL="177800" indent="-1778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77800" indent="2794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77800" indent="7366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177800" indent="11938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177800" indent="16510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Agenda Title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112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13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2082800" y="3495675"/>
            <a:ext cx="20205700" cy="161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Line"/>
          <p:cNvSpPr/>
          <p:nvPr/>
        </p:nvSpPr>
        <p:spPr>
          <a:xfrm flipV="1">
            <a:off x="766879" y="12048066"/>
            <a:ext cx="22850240" cy="12701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5" name="Line"/>
          <p:cNvSpPr/>
          <p:nvPr/>
        </p:nvSpPr>
        <p:spPr>
          <a:xfrm>
            <a:off x="766879" y="952500"/>
            <a:ext cx="22850242" cy="0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6" name="Line"/>
          <p:cNvSpPr/>
          <p:nvPr/>
        </p:nvSpPr>
        <p:spPr>
          <a:xfrm flipV="1">
            <a:off x="6527799" y="12034558"/>
            <a:ext cx="1" cy="1114983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7" name="Line"/>
          <p:cNvSpPr/>
          <p:nvPr/>
        </p:nvSpPr>
        <p:spPr>
          <a:xfrm flipV="1">
            <a:off x="17856201" y="12034558"/>
            <a:ext cx="1" cy="1114983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11988800" y="128905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pc="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opic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Location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MHODELIN"/>
          <p:cNvSpPr txBox="1"/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MHODELIN</a:t>
            </a:r>
          </a:p>
        </p:txBody>
      </p:sp>
      <p:sp>
        <p:nvSpPr>
          <p:cNvPr id="183" name="THE ART OF MAKING PRESENTATION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ART OF MAKING PRESENTATIONS</a:t>
            </a:r>
          </a:p>
        </p:txBody>
      </p:sp>
      <p:sp>
        <p:nvSpPr>
          <p:cNvPr id="184" name="ESLE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ESLEO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“Say what?”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“Say what?”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5108" r="0" b="5210"/>
          <a:stretch>
            <a:fillRect/>
          </a:stretch>
        </p:blipFill>
        <p:spPr>
          <a:xfrm>
            <a:off x="760214" y="936677"/>
            <a:ext cx="22863633" cy="11539036"/>
          </a:xfrm>
          <a:prstGeom prst="rect">
            <a:avLst/>
          </a:prstGeom>
        </p:spPr>
      </p:pic>
      <p:sp>
        <p:nvSpPr>
          <p:cNvPr id="189" name="The Features of a good oral presentation"/>
          <p:cNvSpPr txBox="1"/>
          <p:nvPr/>
        </p:nvSpPr>
        <p:spPr>
          <a:xfrm>
            <a:off x="1940941" y="1421949"/>
            <a:ext cx="21438164" cy="11811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90000"/>
              </a:lnSpc>
              <a:defRPr b="1" cap="all" spc="209" sz="7000">
                <a:solidFill>
                  <a:schemeClr val="accent1">
                    <a:satOff val="36598"/>
                    <a:lumOff val="-17227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The Features of a good oral presentation </a:t>
            </a:r>
          </a:p>
        </p:txBody>
      </p:sp>
      <p:sp>
        <p:nvSpPr>
          <p:cNvPr id="190" name="Eye Contact"/>
          <p:cNvSpPr txBox="1"/>
          <p:nvPr/>
        </p:nvSpPr>
        <p:spPr>
          <a:xfrm>
            <a:off x="4334180" y="8190861"/>
            <a:ext cx="1888759" cy="46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Eye Contact </a:t>
            </a:r>
          </a:p>
        </p:txBody>
      </p:sp>
      <p:sp>
        <p:nvSpPr>
          <p:cNvPr id="191" name="Body Language"/>
          <p:cNvSpPr txBox="1"/>
          <p:nvPr/>
        </p:nvSpPr>
        <p:spPr>
          <a:xfrm>
            <a:off x="8841638" y="8190861"/>
            <a:ext cx="2254505" cy="46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Body Language</a:t>
            </a:r>
          </a:p>
        </p:txBody>
      </p:sp>
      <p:sp>
        <p:nvSpPr>
          <p:cNvPr id="192" name="Intonation and…"/>
          <p:cNvSpPr txBox="1"/>
          <p:nvPr/>
        </p:nvSpPr>
        <p:spPr>
          <a:xfrm>
            <a:off x="13379155" y="8006711"/>
            <a:ext cx="2212316" cy="835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Intonation and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Inflection </a:t>
            </a:r>
          </a:p>
        </p:txBody>
      </p:sp>
      <p:sp>
        <p:nvSpPr>
          <p:cNvPr id="193" name="Emphasis"/>
          <p:cNvSpPr txBox="1"/>
          <p:nvPr/>
        </p:nvSpPr>
        <p:spPr>
          <a:xfrm>
            <a:off x="18130233" y="8140442"/>
            <a:ext cx="1883411" cy="56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56" sz="2800">
                <a:solidFill>
                  <a:srgbClr val="000000"/>
                </a:solidFill>
              </a:defRPr>
            </a:lvl1pPr>
          </a:lstStyle>
          <a:p>
            <a:pPr/>
            <a:r>
              <a:t>Emphasis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188" grpId="2"/>
      <p:bldP build="whole" bldLvl="1" animBg="1" rev="0" advAuto="0" spid="191" grpId="4"/>
      <p:bldP build="whole" bldLvl="1" animBg="1" rev="0" advAuto="0" spid="192" grpId="5"/>
      <p:bldP build="whole" bldLvl="1" animBg="1" rev="0" advAuto="0" spid="189" grpId="3"/>
      <p:bldP build="whole" bldLvl="1" animBg="1" rev="0" advAuto="0" spid="193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ook at your audience when speaking to them…"/>
          <p:cNvSpPr txBox="1"/>
          <p:nvPr>
            <p:ph type="body" sz="half" idx="1"/>
          </p:nvPr>
        </p:nvSpPr>
        <p:spPr>
          <a:xfrm>
            <a:off x="1059389" y="5345538"/>
            <a:ext cx="11785601" cy="5960237"/>
          </a:xfrm>
          <a:prstGeom prst="rect">
            <a:avLst/>
          </a:prstGeom>
        </p:spPr>
        <p:txBody>
          <a:bodyPr/>
          <a:lstStyle/>
          <a:p>
            <a:pPr marL="635000" indent="-635000">
              <a:buSzPct val="100000"/>
              <a:buBlip>
                <a:blip r:embed="rId2"/>
              </a:buBlip>
            </a:pPr>
            <a:r>
              <a:t>Look at your audience when speaking to them </a:t>
            </a:r>
          </a:p>
          <a:p>
            <a:pPr marL="635000" indent="-635000">
              <a:buSzPct val="100000"/>
              <a:buBlip>
                <a:blip r:embed="rId2"/>
              </a:buBlip>
            </a:pPr>
            <a:r>
              <a:t>Connect with them </a:t>
            </a:r>
          </a:p>
          <a:p>
            <a:pPr marL="635000" indent="-635000">
              <a:buSzPct val="100000"/>
              <a:buBlip>
                <a:blip r:embed="rId2"/>
              </a:buBlip>
            </a:pPr>
            <a:r>
              <a:t>Make them feel important</a:t>
            </a:r>
          </a:p>
          <a:p>
            <a:pPr marL="635000" indent="-635000">
              <a:buSzPct val="100000"/>
              <a:buBlip>
                <a:blip r:embed="rId2"/>
              </a:buBlip>
            </a:pPr>
            <a:r>
              <a:t>Make yourself Trustworthy</a:t>
            </a:r>
          </a:p>
          <a:p>
            <a:pPr marL="635000" indent="-635000">
              <a:buSzPct val="100000"/>
              <a:buBlip>
                <a:blip r:embed="rId2"/>
              </a:buBlip>
            </a:pPr>
            <a:r>
              <a:t>Look away every few seconds so that you don’t seem too intense </a:t>
            </a:r>
          </a:p>
        </p:txBody>
      </p:sp>
      <p:sp>
        <p:nvSpPr>
          <p:cNvPr id="196" name="Eye Contact"/>
          <p:cNvSpPr txBox="1"/>
          <p:nvPr>
            <p:ph type="title"/>
          </p:nvPr>
        </p:nvSpPr>
        <p:spPr>
          <a:xfrm>
            <a:off x="1059389" y="1438645"/>
            <a:ext cx="11785601" cy="2933701"/>
          </a:xfrm>
          <a:prstGeom prst="rect">
            <a:avLst/>
          </a:prstGeom>
        </p:spPr>
        <p:txBody>
          <a:bodyPr/>
          <a:lstStyle/>
          <a:p>
            <a:pPr/>
            <a:r>
              <a:t>Eye Contact </a:t>
            </a:r>
          </a:p>
        </p:txBody>
      </p:sp>
      <p:pic>
        <p:nvPicPr>
          <p:cNvPr id="197" name="Image" descr="Image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2820080" y="2623514"/>
            <a:ext cx="10728035" cy="33193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Body Language"/>
          <p:cNvSpPr txBox="1"/>
          <p:nvPr>
            <p:ph type="title"/>
          </p:nvPr>
        </p:nvSpPr>
        <p:spPr>
          <a:xfrm>
            <a:off x="1270000" y="1851223"/>
            <a:ext cx="11785600" cy="1406784"/>
          </a:xfrm>
          <a:prstGeom prst="rect">
            <a:avLst/>
          </a:prstGeom>
        </p:spPr>
        <p:txBody>
          <a:bodyPr/>
          <a:lstStyle>
            <a:lvl1pPr defTabSz="502412">
              <a:defRPr spc="232" sz="7740"/>
            </a:lvl1pPr>
          </a:lstStyle>
          <a:p>
            <a:pPr/>
            <a:r>
              <a:t>Body Language </a:t>
            </a:r>
          </a:p>
        </p:txBody>
      </p:sp>
      <p:sp>
        <p:nvSpPr>
          <p:cNvPr id="200" name="Use your body to communicate with your audience…"/>
          <p:cNvSpPr txBox="1"/>
          <p:nvPr>
            <p:ph type="body" sz="half" idx="1"/>
          </p:nvPr>
        </p:nvSpPr>
        <p:spPr>
          <a:xfrm>
            <a:off x="1386400" y="4041866"/>
            <a:ext cx="10972801" cy="800637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Use your body to communicate with your audience </a:t>
            </a:r>
          </a:p>
          <a:p>
            <a:pPr>
              <a:buBlip>
                <a:blip r:embed="rId2"/>
              </a:buBlip>
            </a:pPr>
            <a:r>
              <a:t>How you stand or sit</a:t>
            </a:r>
          </a:p>
          <a:p>
            <a:pPr>
              <a:buBlip>
                <a:blip r:embed="rId2"/>
              </a:buBlip>
            </a:pPr>
            <a:r>
              <a:t>Folded or relaxed hands</a:t>
            </a:r>
          </a:p>
          <a:p>
            <a:pPr>
              <a:buBlip>
                <a:blip r:embed="rId2"/>
              </a:buBlip>
            </a:pPr>
            <a:r>
              <a:t>Position of your head </a:t>
            </a:r>
          </a:p>
          <a:p>
            <a:pPr>
              <a:buBlip>
                <a:blip r:embed="rId2"/>
              </a:buBlip>
            </a:pPr>
            <a:r>
              <a:t>Gesticulation- Arm and hand movement</a:t>
            </a:r>
          </a:p>
        </p:txBody>
      </p:sp>
      <p:pic>
        <p:nvPicPr>
          <p:cNvPr id="201" name="Image" descr="Image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45504" r="0" b="0"/>
          <a:stretch>
            <a:fillRect/>
          </a:stretch>
        </p:blipFill>
        <p:spPr>
          <a:xfrm>
            <a:off x="10830808" y="4937125"/>
            <a:ext cx="12974294" cy="367660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aise and lower your voice…"/>
          <p:cNvSpPr txBox="1"/>
          <p:nvPr>
            <p:ph type="body" sz="quarter" idx="1"/>
          </p:nvPr>
        </p:nvSpPr>
        <p:spPr>
          <a:xfrm>
            <a:off x="591366" y="4470796"/>
            <a:ext cx="11785601" cy="3848101"/>
          </a:xfrm>
          <a:prstGeom prst="rect">
            <a:avLst/>
          </a:prstGeom>
        </p:spPr>
        <p:txBody>
          <a:bodyPr/>
          <a:lstStyle/>
          <a:p>
            <a:pPr/>
            <a:r>
              <a:t>Raise and lower your voice</a:t>
            </a:r>
          </a:p>
          <a:p>
            <a:pPr/>
            <a:r>
              <a:t>Speak loudly and softly</a:t>
            </a:r>
          </a:p>
          <a:p>
            <a:pPr/>
            <a:r>
              <a:t>Used for questions, statements and emphasis</a:t>
            </a:r>
          </a:p>
          <a:p>
            <a:pPr/>
            <a:r>
              <a:t>Expresses emotion</a:t>
            </a:r>
          </a:p>
        </p:txBody>
      </p:sp>
      <p:sp>
        <p:nvSpPr>
          <p:cNvPr id="204" name="Vocal Intonation"/>
          <p:cNvSpPr txBox="1"/>
          <p:nvPr>
            <p:ph type="title"/>
          </p:nvPr>
        </p:nvSpPr>
        <p:spPr>
          <a:xfrm>
            <a:off x="942383" y="1157831"/>
            <a:ext cx="11785601" cy="2933701"/>
          </a:xfrm>
          <a:prstGeom prst="rect">
            <a:avLst/>
          </a:prstGeom>
        </p:spPr>
        <p:txBody>
          <a:bodyPr/>
          <a:lstStyle>
            <a:lvl1pPr defTabSz="572516">
              <a:defRPr spc="264" sz="8820"/>
            </a:lvl1pPr>
          </a:lstStyle>
          <a:p>
            <a:pPr/>
            <a:r>
              <a:t>Vocal Intonation</a:t>
            </a:r>
          </a:p>
        </p:txBody>
      </p:sp>
      <p:pic>
        <p:nvPicPr>
          <p:cNvPr id="205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5493" t="5759" r="8850" b="3285"/>
          <a:stretch>
            <a:fillRect/>
          </a:stretch>
        </p:blipFill>
        <p:spPr>
          <a:xfrm>
            <a:off x="13693853" y="1695026"/>
            <a:ext cx="10449635" cy="62415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ets your audience know when you are saying something important…"/>
          <p:cNvSpPr txBox="1"/>
          <p:nvPr>
            <p:ph type="body" sz="half" idx="1"/>
          </p:nvPr>
        </p:nvSpPr>
        <p:spPr>
          <a:xfrm>
            <a:off x="1270000" y="4933950"/>
            <a:ext cx="11785601" cy="5978245"/>
          </a:xfrm>
          <a:prstGeom prst="rect">
            <a:avLst/>
          </a:prstGeom>
        </p:spPr>
        <p:txBody>
          <a:bodyPr/>
          <a:lstStyle/>
          <a:p>
            <a:pPr marL="635000" indent="-635000">
              <a:buSzPct val="100000"/>
              <a:buBlip>
                <a:blip r:embed="rId2"/>
              </a:buBlip>
            </a:pPr>
            <a:r>
              <a:t>Lets your audience know when you are saying something important </a:t>
            </a:r>
          </a:p>
          <a:p>
            <a:pPr marL="635000" indent="-635000">
              <a:buSzPct val="100000"/>
              <a:buBlip>
                <a:blip r:embed="rId2"/>
              </a:buBlip>
            </a:pPr>
            <a:r>
              <a:t>Reminds the audience to focus </a:t>
            </a:r>
          </a:p>
          <a:p>
            <a:pPr marL="635000" indent="-635000">
              <a:buSzPct val="100000"/>
              <a:buBlip>
                <a:blip r:embed="rId2"/>
              </a:buBlip>
            </a:pPr>
            <a:r>
              <a:t>Vocal techniques</a:t>
            </a:r>
          </a:p>
          <a:p>
            <a:pPr marL="635000" indent="-635000">
              <a:buSzPct val="100000"/>
              <a:buBlip>
                <a:blip r:embed="rId2"/>
              </a:buBlip>
            </a:pPr>
            <a:r>
              <a:t>Repetition</a:t>
            </a:r>
          </a:p>
          <a:p>
            <a:pPr marL="635000" indent="-635000">
              <a:buSzPct val="100000"/>
              <a:buBlip>
                <a:blip r:embed="rId2"/>
              </a:buBlip>
            </a:pPr>
            <a:r>
              <a:t>Pauses </a:t>
            </a:r>
          </a:p>
        </p:txBody>
      </p:sp>
      <p:sp>
        <p:nvSpPr>
          <p:cNvPr id="208" name="Emphasis"/>
          <p:cNvSpPr txBox="1"/>
          <p:nvPr>
            <p:ph type="title"/>
          </p:nvPr>
        </p:nvSpPr>
        <p:spPr>
          <a:xfrm>
            <a:off x="1270000" y="1134430"/>
            <a:ext cx="11785601" cy="2933701"/>
          </a:xfrm>
          <a:prstGeom prst="rect">
            <a:avLst/>
          </a:prstGeom>
        </p:spPr>
        <p:txBody>
          <a:bodyPr/>
          <a:lstStyle/>
          <a:p>
            <a:pPr/>
            <a:r>
              <a:t>Emphasis</a:t>
            </a:r>
          </a:p>
        </p:txBody>
      </p:sp>
      <p:pic>
        <p:nvPicPr>
          <p:cNvPr id="209" name="Image" descr="Image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2927" t="0" r="2927" b="0"/>
          <a:stretch>
            <a:fillRect/>
          </a:stretch>
        </p:blipFill>
        <p:spPr>
          <a:xfrm>
            <a:off x="15075086" y="1895696"/>
            <a:ext cx="9230566" cy="804886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2C3A"/>
      </a:dk1>
      <a:lt1>
        <a:srgbClr val="54818F"/>
      </a:lt1>
      <a:dk2>
        <a:srgbClr val="5E5E5E"/>
      </a:dk2>
      <a:lt2>
        <a:srgbClr val="D5D5D5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6">
              <a:hueOff val="61929"/>
              <a:satOff val="10820"/>
              <a:lumOff val="-884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44" strike="noStrike" sz="2200" u="none" kumimoji="0" normalizeH="0">
            <a:ln>
              <a:noFill/>
            </a:ln>
            <a:solidFill>
              <a:schemeClr val="accent1">
                <a:satOff val="74278"/>
                <a:lumOff val="-33241"/>
              </a:schemeClr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6">
              <a:hueOff val="61929"/>
              <a:satOff val="10820"/>
              <a:lumOff val="-884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44" strike="noStrike" sz="2200" u="none" kumimoji="0" normalizeH="0">
            <a:ln>
              <a:noFill/>
            </a:ln>
            <a:solidFill>
              <a:schemeClr val="accent1">
                <a:satOff val="74278"/>
                <a:lumOff val="-33241"/>
              </a:schemeClr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