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1pPr>
    <a:lvl2pPr marL="0" marR="0" indent="4572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2pPr>
    <a:lvl3pPr marL="0" marR="0" indent="9144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3pPr>
    <a:lvl4pPr marL="0" marR="0" indent="13716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4pPr>
    <a:lvl5pPr marL="0" marR="0" indent="18288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5pPr>
    <a:lvl6pPr marL="0" marR="0" indent="22860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6pPr>
    <a:lvl7pPr marL="0" marR="0" indent="27432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7pPr>
    <a:lvl8pPr marL="0" marR="0" indent="32004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8pPr>
    <a:lvl9pPr marL="0" marR="0" indent="36576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D"/>
          </a:solidFill>
        </a:fill>
      </a:tcStyle>
    </a:band2H>
    <a:firstCol>
      <a:tcTxStyle b="on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chemeClr val="accent1">
              <a:hueOff val="-398243"/>
              <a:satOff val="23908"/>
              <a:lumOff val="10782"/>
            </a:schemeClr>
          </a:solidFill>
        </a:fill>
      </a:tcStyle>
    </a:band2H>
    <a:firstCol>
      <a:tcTxStyle b="on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B9CBD3"/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7FA2B6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6DDDC"/>
          </a:solidFill>
        </a:fill>
      </a:tcStyle>
    </a:band2H>
    <a:firstCol>
      <a:tcTxStyle b="on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chemeClr val="accent4"/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254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DF6581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6F7F2"/>
          </a:solidFill>
        </a:fill>
      </a:tcStyle>
    </a:wholeTbl>
    <a:band2H>
      <a:tcTxStyle b="def" i="def"/>
      <a:tcStyle>
        <a:tcBdr/>
        <a:fill>
          <a:solidFill>
            <a:schemeClr val="accent6">
              <a:hueOff val="887465"/>
              <a:satOff val="-30004"/>
              <a:lumOff val="6094"/>
            </a:schemeClr>
          </a:solidFill>
        </a:fill>
      </a:tcStyle>
    </a:band2H>
    <a:firstCol>
      <a:tcTxStyle b="on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430252"/>
              <a:satOff val="-18978"/>
              <a:lumOff val="-19473"/>
            </a:schemeClr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6F7F2"/>
          </a:solidFill>
        </a:fill>
      </a:tcStyle>
    </a:lastRow>
    <a:firstRow>
      <a:tcTxStyle b="on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827A37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3">
              <a:satOff val="-3883"/>
              <a:lumOff val="14670"/>
            </a:schemeClr>
          </a:solidFill>
        </a:fill>
      </a:tcStyle>
    </a:wholeTbl>
    <a:band2H>
      <a:tcTxStyle b="def" i="def"/>
      <a:tcStyle>
        <a:tcBdr/>
        <a:fill>
          <a:solidFill>
            <a:srgbClr val="B5AEC4"/>
          </a:solidFill>
        </a:fill>
      </a:tcStyle>
    </a:band2H>
    <a:firstCol>
      <a:tcTxStyle b="on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8C78A6"/>
          </a:solidFill>
        </a:fill>
      </a:tcStyle>
    </a:firstCol>
    <a:lastRow>
      <a:tcTxStyle b="on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14B97"/>
          </a:solidFill>
        </a:fill>
      </a:tcStyle>
    </a:lastRow>
    <a:firstRow>
      <a:tcTxStyle b="on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14B9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D"/>
          </a:solidFill>
        </a:fill>
      </a:tcStyle>
    </a:band2H>
    <a:firstCol>
      <a:tcTxStyle b="on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D5D5D5"/>
          </a:solidFill>
        </a:fill>
      </a:tcStyle>
    </a:firstCol>
    <a:lastRow>
      <a:tcTxStyle b="on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9" name="Shape 15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hor and Date"/>
          <p:cNvSpPr txBox="1"/>
          <p:nvPr>
            <p:ph type="body" sz="quarter" idx="21" hasCustomPrompt="1"/>
          </p:nvPr>
        </p:nvSpPr>
        <p:spPr>
          <a:xfrm>
            <a:off x="2057400" y="11229761"/>
            <a:ext cx="20269200" cy="845948"/>
          </a:xfrm>
          <a:prstGeom prst="rect">
            <a:avLst/>
          </a:prstGeom>
        </p:spPr>
        <p:txBody>
          <a:bodyPr/>
          <a:lstStyle/>
          <a:p>
            <a:pPr/>
            <a:r>
              <a:t>Author and Date</a:t>
            </a:r>
          </a:p>
        </p:txBody>
      </p:sp>
      <p:sp>
        <p:nvSpPr>
          <p:cNvPr id="13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"/>
          <p:cNvSpPr/>
          <p:nvPr/>
        </p:nvSpPr>
        <p:spPr>
          <a:xfrm>
            <a:off x="999500" y="1067048"/>
            <a:ext cx="22378886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106" name="Body Level One…"/>
          <p:cNvSpPr txBox="1"/>
          <p:nvPr>
            <p:ph type="body" sz="half" idx="1" hasCustomPrompt="1"/>
          </p:nvPr>
        </p:nvSpPr>
        <p:spPr>
          <a:xfrm>
            <a:off x="2057400" y="4261880"/>
            <a:ext cx="20269200" cy="5061561"/>
          </a:xfrm>
          <a:prstGeom prst="rect">
            <a:avLst/>
          </a:prstGeom>
        </p:spPr>
        <p:txBody>
          <a:bodyPr/>
          <a:lstStyle>
            <a:lvl1pPr>
              <a:defRPr b="0" sz="120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>
              <a:defRPr b="0" sz="120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>
              <a:defRPr b="0" sz="120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>
              <a:defRPr b="0" sz="120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>
              <a:defRPr b="0" sz="120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"/>
          <p:cNvSpPr/>
          <p:nvPr/>
        </p:nvSpPr>
        <p:spPr>
          <a:xfrm>
            <a:off x="1008907" y="1066849"/>
            <a:ext cx="22378886" cy="115823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115" name="Fact information"/>
          <p:cNvSpPr txBox="1"/>
          <p:nvPr>
            <p:ph type="body" sz="quarter" idx="21" hasCustomPrompt="1"/>
          </p:nvPr>
        </p:nvSpPr>
        <p:spPr>
          <a:xfrm>
            <a:off x="2057400" y="8113450"/>
            <a:ext cx="20269200" cy="845948"/>
          </a:xfrm>
          <a:prstGeom prst="rect">
            <a:avLst/>
          </a:prstGeom>
        </p:spPr>
        <p:txBody>
          <a:bodyPr anchor="t"/>
          <a:lstStyle/>
          <a:p>
            <a:pPr/>
            <a:r>
              <a:t>Fact information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2057400" y="3498790"/>
            <a:ext cx="20269200" cy="4814114"/>
          </a:xfrm>
          <a:prstGeom prst="rect">
            <a:avLst/>
          </a:prstGeom>
        </p:spPr>
        <p:txBody>
          <a:bodyPr anchor="b"/>
          <a:lstStyle>
            <a:lvl1pPr defTabSz="2438338">
              <a:lnSpc>
                <a:spcPct val="80000"/>
              </a:lnSpc>
              <a:defRPr b="0" spc="-500" sz="25000">
                <a:latin typeface="+mn-lt"/>
                <a:ea typeface="+mn-ea"/>
                <a:cs typeface="+mn-cs"/>
                <a:sym typeface="Canela Bold"/>
              </a:defRPr>
            </a:lvl1pPr>
            <a:lvl2pPr defTabSz="2438338">
              <a:lnSpc>
                <a:spcPct val="80000"/>
              </a:lnSpc>
              <a:defRPr b="0" spc="-500" sz="25000">
                <a:latin typeface="+mn-lt"/>
                <a:ea typeface="+mn-ea"/>
                <a:cs typeface="+mn-cs"/>
                <a:sym typeface="Canela Bold"/>
              </a:defRPr>
            </a:lvl2pPr>
            <a:lvl3pPr defTabSz="2438338">
              <a:lnSpc>
                <a:spcPct val="80000"/>
              </a:lnSpc>
              <a:defRPr b="0" spc="-500" sz="25000">
                <a:latin typeface="+mn-lt"/>
                <a:ea typeface="+mn-ea"/>
                <a:cs typeface="+mn-cs"/>
                <a:sym typeface="Canela Bold"/>
              </a:defRPr>
            </a:lvl3pPr>
            <a:lvl4pPr defTabSz="2438338">
              <a:lnSpc>
                <a:spcPct val="80000"/>
              </a:lnSpc>
              <a:defRPr b="0" spc="-500" sz="25000">
                <a:latin typeface="+mn-lt"/>
                <a:ea typeface="+mn-ea"/>
                <a:cs typeface="+mn-cs"/>
                <a:sym typeface="Canela Bold"/>
              </a:defRPr>
            </a:lvl4pPr>
            <a:lvl5pPr defTabSz="2438338">
              <a:lnSpc>
                <a:spcPct val="80000"/>
              </a:lnSpc>
              <a:defRPr b="0" spc="-500" sz="250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"/>
          <p:cNvSpPr/>
          <p:nvPr/>
        </p:nvSpPr>
        <p:spPr>
          <a:xfrm>
            <a:off x="1008907" y="1064171"/>
            <a:ext cx="22378886" cy="11587658"/>
          </a:xfrm>
          <a:prstGeom prst="rect">
            <a:avLst/>
          </a:prstGeom>
          <a:solidFill>
            <a:srgbClr val="D3B9BD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125" name="Body Level One…"/>
          <p:cNvSpPr txBox="1"/>
          <p:nvPr>
            <p:ph type="body" sz="quarter" idx="1" hasCustomPrompt="1"/>
          </p:nvPr>
        </p:nvSpPr>
        <p:spPr>
          <a:xfrm>
            <a:off x="5737745" y="5549900"/>
            <a:ext cx="12908510" cy="2628900"/>
          </a:xfrm>
          <a:prstGeom prst="rect">
            <a:avLst/>
          </a:prstGeom>
        </p:spPr>
        <p:txBody>
          <a:bodyPr/>
          <a:lstStyle>
            <a:lvl1pPr marL="320204" indent="-320204" algn="l" defTabSz="355600">
              <a:lnSpc>
                <a:spcPct val="80000"/>
              </a:lnSpc>
              <a:defRPr b="0" sz="70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320204" indent="136995" algn="l" defTabSz="355600">
              <a:lnSpc>
                <a:spcPct val="80000"/>
              </a:lnSpc>
              <a:defRPr b="0" sz="70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320204" indent="594195" algn="l" defTabSz="355600">
              <a:lnSpc>
                <a:spcPct val="80000"/>
              </a:lnSpc>
              <a:defRPr b="0" sz="70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320204" indent="1051395" algn="l" defTabSz="355600">
              <a:lnSpc>
                <a:spcPct val="80000"/>
              </a:lnSpc>
              <a:defRPr b="0" sz="70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320204" indent="1508595" algn="l" defTabSz="355600">
              <a:lnSpc>
                <a:spcPct val="80000"/>
              </a:lnSpc>
              <a:defRPr b="0" sz="70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6" name="Attribution"/>
          <p:cNvSpPr txBox="1"/>
          <p:nvPr>
            <p:ph type="body" sz="quarter" idx="21" hasCustomPrompt="1"/>
          </p:nvPr>
        </p:nvSpPr>
        <p:spPr>
          <a:xfrm>
            <a:off x="6100233" y="9999201"/>
            <a:ext cx="12546022" cy="508001"/>
          </a:xfrm>
          <a:prstGeom prst="rect">
            <a:avLst/>
          </a:prstGeom>
        </p:spPr>
        <p:txBody>
          <a:bodyPr anchor="t"/>
          <a:lstStyle>
            <a:lvl1pPr algn="l" defTabSz="309372">
              <a:lnSpc>
                <a:spcPct val="140000"/>
              </a:lnSpc>
              <a:defRPr spc="23" sz="2349"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153339838_1340x2010.jpeg"/>
          <p:cNvSpPr/>
          <p:nvPr>
            <p:ph type="pic" idx="21"/>
          </p:nvPr>
        </p:nvSpPr>
        <p:spPr>
          <a:xfrm>
            <a:off x="12128500" y="-1638300"/>
            <a:ext cx="11341100" cy="1701165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35" name="936299162_1323x1986.jpeg"/>
          <p:cNvSpPr/>
          <p:nvPr>
            <p:ph type="pic" idx="22"/>
          </p:nvPr>
        </p:nvSpPr>
        <p:spPr>
          <a:xfrm>
            <a:off x="1003300" y="-4737100"/>
            <a:ext cx="11201401" cy="168148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36" name="101883338_1323x1985.jpeg"/>
          <p:cNvSpPr/>
          <p:nvPr>
            <p:ph type="pic" idx="23"/>
          </p:nvPr>
        </p:nvSpPr>
        <p:spPr>
          <a:xfrm>
            <a:off x="1003300" y="1344083"/>
            <a:ext cx="11201400" cy="1680633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xfrm>
            <a:off x="12021972" y="13093700"/>
            <a:ext cx="350013" cy="3810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913369614_2691x1794.jpeg"/>
          <p:cNvSpPr/>
          <p:nvPr>
            <p:ph type="pic" idx="21"/>
          </p:nvPr>
        </p:nvSpPr>
        <p:spPr>
          <a:xfrm>
            <a:off x="800100" y="253554"/>
            <a:ext cx="22783800" cy="1523931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57720189_2642x1761.jpeg"/>
          <p:cNvSpPr/>
          <p:nvPr>
            <p:ph type="pic" idx="21"/>
          </p:nvPr>
        </p:nvSpPr>
        <p:spPr>
          <a:xfrm>
            <a:off x="1003300" y="-606362"/>
            <a:ext cx="22364700" cy="1489065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2" name="Author and Date"/>
          <p:cNvSpPr txBox="1"/>
          <p:nvPr>
            <p:ph type="body" sz="quarter" idx="22" hasCustomPrompt="1"/>
          </p:nvPr>
        </p:nvSpPr>
        <p:spPr>
          <a:xfrm>
            <a:off x="2057400" y="11229761"/>
            <a:ext cx="20269200" cy="8459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3" name="Presentation Title"/>
          <p:cNvSpPr txBox="1"/>
          <p:nvPr>
            <p:ph type="title" hasCustomPrompt="1"/>
          </p:nvPr>
        </p:nvSpPr>
        <p:spPr>
          <a:xfrm>
            <a:off x="2057400" y="2865468"/>
            <a:ext cx="20269200" cy="5359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xfrm>
            <a:off x="12018365" y="13093700"/>
            <a:ext cx="350013" cy="3810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153339838_1322x1983.jpeg"/>
          <p:cNvSpPr/>
          <p:nvPr>
            <p:ph type="pic" idx="21"/>
          </p:nvPr>
        </p:nvSpPr>
        <p:spPr>
          <a:xfrm>
            <a:off x="12192000" y="-1540805"/>
            <a:ext cx="11188700" cy="167830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2" name="Rectangle"/>
          <p:cNvSpPr/>
          <p:nvPr/>
        </p:nvSpPr>
        <p:spPr>
          <a:xfrm>
            <a:off x="1008955" y="1064815"/>
            <a:ext cx="11190189" cy="11586370"/>
          </a:xfrm>
          <a:prstGeom prst="rect">
            <a:avLst/>
          </a:prstGeom>
          <a:solidFill>
            <a:srgbClr val="D3B9BD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33" name="Author and Date"/>
          <p:cNvSpPr txBox="1"/>
          <p:nvPr>
            <p:ph type="body" sz="quarter" idx="22" hasCustomPrompt="1"/>
          </p:nvPr>
        </p:nvSpPr>
        <p:spPr>
          <a:xfrm>
            <a:off x="1803400" y="11229761"/>
            <a:ext cx="9601200" cy="845948"/>
          </a:xfrm>
          <a:prstGeom prst="rect">
            <a:avLst/>
          </a:prstGeom>
        </p:spPr>
        <p:txBody>
          <a:bodyPr/>
          <a:lstStyle/>
          <a:p>
            <a:pPr/>
            <a:r>
              <a:t>Author and Date</a:t>
            </a:r>
          </a:p>
        </p:txBody>
      </p:sp>
      <p:sp>
        <p:nvSpPr>
          <p:cNvPr id="34" name="Slide Title"/>
          <p:cNvSpPr txBox="1"/>
          <p:nvPr>
            <p:ph type="title" hasCustomPrompt="1"/>
          </p:nvPr>
        </p:nvSpPr>
        <p:spPr>
          <a:xfrm>
            <a:off x="1803400" y="4483100"/>
            <a:ext cx="9601200" cy="419100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defRPr sz="12000"/>
            </a:lvl1pPr>
          </a:lstStyle>
          <a:p>
            <a:pPr/>
            <a:r>
              <a:t>Slide Title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18365" y="13093700"/>
            <a:ext cx="350013" cy="3810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"/>
          <p:cNvSpPr/>
          <p:nvPr/>
        </p:nvSpPr>
        <p:spPr>
          <a:xfrm>
            <a:off x="1008907" y="1067048"/>
            <a:ext cx="22378886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2057400" y="3232086"/>
            <a:ext cx="20269200" cy="845948"/>
          </a:xfrm>
          <a:prstGeom prst="rect">
            <a:avLst/>
          </a:prstGeom>
        </p:spPr>
        <p:txBody>
          <a:bodyPr/>
          <a:lstStyle/>
          <a:p>
            <a:pPr/>
            <a:r>
              <a:t>Slide Subtitle</a:t>
            </a:r>
          </a:p>
        </p:txBody>
      </p:sp>
      <p:sp>
        <p:nvSpPr>
          <p:cNvPr id="44" name="Slide Title"/>
          <p:cNvSpPr txBox="1"/>
          <p:nvPr>
            <p:ph type="title" hasCustomPrompt="1"/>
          </p:nvPr>
        </p:nvSpPr>
        <p:spPr>
          <a:xfrm>
            <a:off x="2057400" y="1060698"/>
            <a:ext cx="20269200" cy="2279402"/>
          </a:xfrm>
          <a:prstGeom prst="rect">
            <a:avLst/>
          </a:prstGeom>
        </p:spPr>
        <p:txBody>
          <a:bodyPr/>
          <a:lstStyle>
            <a:lvl1pPr>
              <a:lnSpc>
                <a:spcPct val="70000"/>
              </a:lnSpc>
              <a:defRPr sz="8200"/>
            </a:lvl1pPr>
          </a:lstStyle>
          <a:p>
            <a:pPr/>
            <a:r>
              <a:t>Slide Title</a:t>
            </a:r>
          </a:p>
        </p:txBody>
      </p:sp>
      <p:sp>
        <p:nvSpPr>
          <p:cNvPr id="45" name="Body Level One…"/>
          <p:cNvSpPr txBox="1"/>
          <p:nvPr>
            <p:ph type="body" idx="1" hasCustomPrompt="1"/>
          </p:nvPr>
        </p:nvSpPr>
        <p:spPr>
          <a:xfrm>
            <a:off x="2056037" y="4647009"/>
            <a:ext cx="20271926" cy="6957368"/>
          </a:xfrm>
          <a:prstGeom prst="rect">
            <a:avLst/>
          </a:prstGeom>
        </p:spPr>
        <p:txBody>
          <a:bodyPr anchor="t"/>
          <a:lstStyle>
            <a:lvl1pPr marL="444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  <a:lvl2pPr marL="889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2pPr>
            <a:lvl3pPr marL="1333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3pPr>
            <a:lvl4pPr marL="1778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4pPr>
            <a:lvl5pPr marL="2222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"/>
          <p:cNvSpPr/>
          <p:nvPr/>
        </p:nvSpPr>
        <p:spPr>
          <a:xfrm>
            <a:off x="12192000" y="2079724"/>
            <a:ext cx="11188700" cy="9550401"/>
          </a:xfrm>
          <a:prstGeom prst="rect">
            <a:avLst/>
          </a:prstGeom>
          <a:solidFill>
            <a:srgbClr val="D3B9BD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54" name="Rectangle"/>
          <p:cNvSpPr/>
          <p:nvPr/>
        </p:nvSpPr>
        <p:spPr>
          <a:xfrm>
            <a:off x="1008906" y="1067048"/>
            <a:ext cx="11190188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55" name="Body Level One…"/>
          <p:cNvSpPr txBox="1"/>
          <p:nvPr>
            <p:ph type="body" idx="1" hasCustomPrompt="1"/>
          </p:nvPr>
        </p:nvSpPr>
        <p:spPr>
          <a:xfrm>
            <a:off x="2058458" y="3677751"/>
            <a:ext cx="20264297" cy="6956178"/>
          </a:xfrm>
          <a:prstGeom prst="rect">
            <a:avLst/>
          </a:prstGeom>
        </p:spPr>
        <p:txBody>
          <a:bodyPr numCol="2" spcCol="2314058" anchor="t"/>
          <a:lstStyle>
            <a:lvl1pPr marL="444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  <a:lvl2pPr marL="889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2pPr>
            <a:lvl3pPr marL="1333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3pPr>
            <a:lvl4pPr marL="1778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4pPr>
            <a:lvl5pPr marL="2222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6" name="Slide Number"/>
          <p:cNvSpPr txBox="1"/>
          <p:nvPr>
            <p:ph type="sldNum" sz="quarter" idx="2"/>
          </p:nvPr>
        </p:nvSpPr>
        <p:spPr>
          <a:xfrm>
            <a:off x="12023344" y="13093700"/>
            <a:ext cx="350013" cy="3810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Image"/>
          <p:cNvSpPr/>
          <p:nvPr>
            <p:ph type="pic" idx="21"/>
          </p:nvPr>
        </p:nvSpPr>
        <p:spPr>
          <a:xfrm>
            <a:off x="11700889" y="-1027620"/>
            <a:ext cx="12288856" cy="150230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4" name="Rectangle"/>
          <p:cNvSpPr/>
          <p:nvPr/>
        </p:nvSpPr>
        <p:spPr>
          <a:xfrm>
            <a:off x="1008906" y="1067048"/>
            <a:ext cx="11190188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65" name="Slide Subtitle"/>
          <p:cNvSpPr txBox="1"/>
          <p:nvPr>
            <p:ph type="body" sz="quarter" idx="22" hasCustomPrompt="1"/>
          </p:nvPr>
        </p:nvSpPr>
        <p:spPr>
          <a:xfrm>
            <a:off x="1802037" y="4375086"/>
            <a:ext cx="9603926" cy="845948"/>
          </a:xfrm>
          <a:prstGeom prst="rect">
            <a:avLst/>
          </a:prstGeom>
        </p:spPr>
        <p:txBody>
          <a:bodyPr/>
          <a:lstStyle/>
          <a:p>
            <a:pPr/>
            <a:r>
              <a:t>Slide Subtitle</a:t>
            </a:r>
          </a:p>
        </p:txBody>
      </p:sp>
      <p:sp>
        <p:nvSpPr>
          <p:cNvPr id="66" name="Slide Title"/>
          <p:cNvSpPr txBox="1"/>
          <p:nvPr>
            <p:ph type="title" hasCustomPrompt="1"/>
          </p:nvPr>
        </p:nvSpPr>
        <p:spPr>
          <a:xfrm>
            <a:off x="1802060" y="1640061"/>
            <a:ext cx="9601348" cy="2798379"/>
          </a:xfrm>
          <a:prstGeom prst="rect">
            <a:avLst/>
          </a:prstGeom>
        </p:spPr>
        <p:txBody>
          <a:bodyPr/>
          <a:lstStyle>
            <a:lvl1pPr>
              <a:lnSpc>
                <a:spcPct val="70000"/>
              </a:lnSpc>
              <a:defRPr sz="8200"/>
            </a:lvl1pPr>
          </a:lstStyle>
          <a:p>
            <a:pPr/>
            <a:r>
              <a:t>Slide Title</a:t>
            </a:r>
          </a:p>
        </p:txBody>
      </p:sp>
      <p:sp>
        <p:nvSpPr>
          <p:cNvPr id="67" name="Body Level One…"/>
          <p:cNvSpPr txBox="1"/>
          <p:nvPr>
            <p:ph type="body" sz="quarter" idx="1" hasCustomPrompt="1"/>
          </p:nvPr>
        </p:nvSpPr>
        <p:spPr>
          <a:xfrm>
            <a:off x="1802037" y="5778500"/>
            <a:ext cx="9596832" cy="6110784"/>
          </a:xfrm>
          <a:prstGeom prst="rect">
            <a:avLst/>
          </a:prstGeom>
        </p:spPr>
        <p:txBody>
          <a:bodyPr anchor="t"/>
          <a:lstStyle>
            <a:lvl1pPr marL="444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  <a:lvl2pPr marL="889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2pPr>
            <a:lvl3pPr marL="1333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3pPr>
            <a:lvl4pPr marL="1778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4pPr>
            <a:lvl5pPr marL="2222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12023344" y="13093700"/>
            <a:ext cx="350013" cy="3810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"/>
          <p:cNvSpPr/>
          <p:nvPr/>
        </p:nvSpPr>
        <p:spPr>
          <a:xfrm>
            <a:off x="1002557" y="1068834"/>
            <a:ext cx="22378886" cy="11578332"/>
          </a:xfrm>
          <a:prstGeom prst="rect">
            <a:avLst/>
          </a:prstGeom>
          <a:solidFill>
            <a:srgbClr val="7CA0B2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76" name="Section Title"/>
          <p:cNvSpPr txBox="1"/>
          <p:nvPr>
            <p:ph type="title" hasCustomPrompt="1"/>
          </p:nvPr>
        </p:nvSpPr>
        <p:spPr>
          <a:xfrm>
            <a:off x="2057400" y="4196048"/>
            <a:ext cx="20269200" cy="5213153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z="12000">
                <a:solidFill>
                  <a:srgbClr val="FFFFFF"/>
                </a:solidFill>
                <a:latin typeface="Canela Regular"/>
                <a:ea typeface="Canela Regular"/>
                <a:cs typeface="Canela Regular"/>
                <a:sym typeface="Canela Regular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"/>
          <p:cNvSpPr/>
          <p:nvPr/>
        </p:nvSpPr>
        <p:spPr>
          <a:xfrm>
            <a:off x="1008907" y="1067048"/>
            <a:ext cx="22378886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85" name="Slide Subtitle"/>
          <p:cNvSpPr txBox="1"/>
          <p:nvPr>
            <p:ph type="body" sz="quarter" idx="21" hasCustomPrompt="1"/>
          </p:nvPr>
        </p:nvSpPr>
        <p:spPr>
          <a:xfrm>
            <a:off x="2057400" y="3232086"/>
            <a:ext cx="20269200" cy="845948"/>
          </a:xfrm>
          <a:prstGeom prst="rect">
            <a:avLst/>
          </a:prstGeom>
        </p:spPr>
        <p:txBody>
          <a:bodyPr/>
          <a:lstStyle/>
          <a:p>
            <a:pPr/>
            <a:r>
              <a:t>Slide Subtitle</a:t>
            </a:r>
          </a:p>
        </p:txBody>
      </p:sp>
      <p:sp>
        <p:nvSpPr>
          <p:cNvPr id="86" name="Slide Title"/>
          <p:cNvSpPr txBox="1"/>
          <p:nvPr>
            <p:ph type="title" hasCustomPrompt="1"/>
          </p:nvPr>
        </p:nvSpPr>
        <p:spPr>
          <a:xfrm>
            <a:off x="2057400" y="1060698"/>
            <a:ext cx="20269200" cy="2272842"/>
          </a:xfrm>
          <a:prstGeom prst="rect">
            <a:avLst/>
          </a:prstGeom>
        </p:spPr>
        <p:txBody>
          <a:bodyPr/>
          <a:lstStyle>
            <a:lvl1pPr>
              <a:lnSpc>
                <a:spcPct val="70000"/>
              </a:lnSpc>
              <a:defRPr sz="8200"/>
            </a:lvl1pPr>
          </a:lstStyle>
          <a:p>
            <a:pPr/>
            <a:r>
              <a:t>Slide Title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"/>
          <p:cNvSpPr/>
          <p:nvPr/>
        </p:nvSpPr>
        <p:spPr>
          <a:xfrm>
            <a:off x="12197605" y="1065312"/>
            <a:ext cx="11184585" cy="115853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95" name="Rectangle"/>
          <p:cNvSpPr/>
          <p:nvPr/>
        </p:nvSpPr>
        <p:spPr>
          <a:xfrm>
            <a:off x="1003299" y="2076549"/>
            <a:ext cx="11194307" cy="9556552"/>
          </a:xfrm>
          <a:prstGeom prst="rect">
            <a:avLst/>
          </a:prstGeom>
          <a:solidFill>
            <a:schemeClr val="accent3">
              <a:satOff val="-3883"/>
              <a:lumOff val="1467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96" name="Body Level One…"/>
          <p:cNvSpPr txBox="1"/>
          <p:nvPr>
            <p:ph type="body" sz="quarter" idx="1" hasCustomPrompt="1"/>
          </p:nvPr>
        </p:nvSpPr>
        <p:spPr>
          <a:xfrm>
            <a:off x="13496600" y="4331487"/>
            <a:ext cx="9049076" cy="5492985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spcBef>
                <a:spcPts val="3200"/>
              </a:spcBef>
              <a:defRPr spc="-39" sz="4000">
                <a:latin typeface="Proxima Nova"/>
                <a:ea typeface="Proxima Nova"/>
                <a:cs typeface="Proxima Nova"/>
                <a:sym typeface="Proxima Nova"/>
              </a:defRPr>
            </a:lvl1pPr>
            <a:lvl2pPr algn="l">
              <a:lnSpc>
                <a:spcPct val="100000"/>
              </a:lnSpc>
              <a:spcBef>
                <a:spcPts val="3200"/>
              </a:spcBef>
              <a:defRPr spc="-39" sz="4000">
                <a:latin typeface="Proxima Nova"/>
                <a:ea typeface="Proxima Nova"/>
                <a:cs typeface="Proxima Nova"/>
                <a:sym typeface="Proxima Nova"/>
              </a:defRPr>
            </a:lvl2pPr>
            <a:lvl3pPr algn="l">
              <a:lnSpc>
                <a:spcPct val="100000"/>
              </a:lnSpc>
              <a:spcBef>
                <a:spcPts val="3200"/>
              </a:spcBef>
              <a:defRPr spc="-39" sz="4000">
                <a:latin typeface="Proxima Nova"/>
                <a:ea typeface="Proxima Nova"/>
                <a:cs typeface="Proxima Nova"/>
                <a:sym typeface="Proxima Nova"/>
              </a:defRPr>
            </a:lvl3pPr>
            <a:lvl4pPr algn="l">
              <a:lnSpc>
                <a:spcPct val="100000"/>
              </a:lnSpc>
              <a:spcBef>
                <a:spcPts val="3200"/>
              </a:spcBef>
              <a:defRPr spc="-39" sz="4000">
                <a:latin typeface="Proxima Nova"/>
                <a:ea typeface="Proxima Nova"/>
                <a:cs typeface="Proxima Nova"/>
                <a:sym typeface="Proxima Nova"/>
              </a:defRPr>
            </a:lvl4pPr>
            <a:lvl5pPr algn="l">
              <a:lnSpc>
                <a:spcPct val="100000"/>
              </a:lnSpc>
              <a:spcBef>
                <a:spcPts val="3200"/>
              </a:spcBef>
              <a:defRPr spc="-39" sz="4000">
                <a:latin typeface="Proxima Nova"/>
                <a:ea typeface="Proxima Nova"/>
                <a:cs typeface="Proxima Nova"/>
                <a:sym typeface="Proxima Nova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7" name="Agenda Title"/>
          <p:cNvSpPr txBox="1"/>
          <p:nvPr>
            <p:ph type="title" hasCustomPrompt="1"/>
          </p:nvPr>
        </p:nvSpPr>
        <p:spPr>
          <a:xfrm>
            <a:off x="1676400" y="5865318"/>
            <a:ext cx="9829800" cy="173301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defRPr sz="8200"/>
            </a:lvl1pPr>
          </a:lstStyle>
          <a:p>
            <a:pPr/>
            <a:r>
              <a:t>Agenda Title</a:t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6F7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1002557" y="1066800"/>
            <a:ext cx="22378886" cy="11582400"/>
          </a:xfrm>
          <a:prstGeom prst="rect">
            <a:avLst/>
          </a:prstGeom>
          <a:solidFill>
            <a:srgbClr val="D3B9BD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3" name="Presentation Title"/>
          <p:cNvSpPr txBox="1"/>
          <p:nvPr>
            <p:ph type="title" hasCustomPrompt="1"/>
          </p:nvPr>
        </p:nvSpPr>
        <p:spPr>
          <a:xfrm>
            <a:off x="2057400" y="2865877"/>
            <a:ext cx="20269200" cy="5359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4" name="Body Level One…"/>
          <p:cNvSpPr txBox="1"/>
          <p:nvPr>
            <p:ph type="body" idx="1" hasCustomPrompt="1"/>
          </p:nvPr>
        </p:nvSpPr>
        <p:spPr>
          <a:xfrm>
            <a:off x="2057400" y="7814975"/>
            <a:ext cx="20269200" cy="1488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2016994" y="13093700"/>
            <a:ext cx="350013" cy="3810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825500">
              <a:lnSpc>
                <a:spcPct val="100000"/>
              </a:lnSpc>
              <a:spcBef>
                <a:spcPts val="0"/>
              </a:spcBef>
              <a:defRPr sz="1600">
                <a:solidFill>
                  <a:srgbClr val="5E5E5E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0" marR="0" indent="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1pPr>
      <a:lvl2pPr marL="0" marR="0" indent="4572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2pPr>
      <a:lvl3pPr marL="0" marR="0" indent="9144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3pPr>
      <a:lvl4pPr marL="0" marR="0" indent="13716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4pPr>
      <a:lvl5pPr marL="0" marR="0" indent="18288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5pPr>
      <a:lvl6pPr marL="0" marR="0" indent="22860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6pPr>
      <a:lvl7pPr marL="0" marR="0" indent="27432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7pPr>
      <a:lvl8pPr marL="0" marR="0" indent="32004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8pPr>
      <a:lvl9pPr marL="0" marR="0" indent="36576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6.t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t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3.tif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4.tif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tif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ESLEO Grammar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ESLEO Grammar</a:t>
            </a:r>
          </a:p>
        </p:txBody>
      </p:sp>
      <p:sp>
        <p:nvSpPr>
          <p:cNvPr id="162" name="Run on Sentenc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Run on Sentences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59370" y="51390"/>
            <a:ext cx="16563200" cy="136132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Image" descr="Image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395" t="0" r="3887" b="0"/>
          <a:stretch>
            <a:fillRect/>
          </a:stretch>
        </p:blipFill>
        <p:spPr>
          <a:xfrm>
            <a:off x="12386970" y="2542183"/>
            <a:ext cx="11590368" cy="8072662"/>
          </a:xfrm>
          <a:prstGeom prst="rect">
            <a:avLst/>
          </a:prstGeom>
        </p:spPr>
      </p:pic>
      <p:sp>
        <p:nvSpPr>
          <p:cNvPr id="165" name="A run on sentence is when two or more sentences  are written as if they are one sentence.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5300">
              <a:defRPr sz="7200"/>
            </a:lvl1pPr>
          </a:lstStyle>
          <a:p>
            <a:pPr/>
            <a:r>
              <a:t>A run on sentence is when two or more sentences  are written as if they are one sentence.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Example </a:t>
            </a:r>
          </a:p>
          <a:p>
            <a:pPr marL="0" indent="0" defTabSz="457200">
              <a:lnSpc>
                <a:spcPct val="100000"/>
              </a:lnSpc>
              <a:spcBef>
                <a:spcPts val="1200"/>
              </a:spcBef>
              <a:buSzTx/>
              <a:buNone/>
              <a:defRPr sz="42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He put on some sunscreen, the sun was so extremely hot, and he wanted to go inside. </a:t>
            </a:r>
          </a:p>
          <a:p>
            <a:pPr marL="0" indent="0" defTabSz="457200">
              <a:lnSpc>
                <a:spcPct val="100000"/>
              </a:lnSpc>
              <a:spcBef>
                <a:spcPts val="1200"/>
              </a:spcBef>
              <a:buSzTx/>
              <a:buNone/>
              <a:defRPr sz="42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“He put on some sunscreen”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baseline="19047">
                <a:latin typeface="Times New Roman"/>
                <a:ea typeface="Times New Roman"/>
                <a:cs typeface="Times New Roman"/>
                <a:sym typeface="Times New Roman"/>
              </a:rPr>
              <a:t>st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clause </a:t>
            </a:r>
          </a:p>
          <a:p>
            <a:pPr marL="0" indent="0" defTabSz="457200">
              <a:lnSpc>
                <a:spcPct val="100000"/>
              </a:lnSpc>
              <a:spcBef>
                <a:spcPts val="1200"/>
              </a:spcBef>
              <a:buSzTx/>
              <a:buNone/>
              <a:defRPr sz="42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“the sun was so extremely hot”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aseline="19047">
                <a:latin typeface="Times New Roman"/>
                <a:ea typeface="Times New Roman"/>
                <a:cs typeface="Times New Roman"/>
                <a:sym typeface="Times New Roman"/>
              </a:rPr>
              <a:t>nd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clause </a:t>
            </a:r>
          </a:p>
          <a:p>
            <a:pPr marL="0" indent="0" defTabSz="457200">
              <a:lnSpc>
                <a:spcPct val="100000"/>
              </a:lnSpc>
              <a:spcBef>
                <a:spcPts val="1200"/>
              </a:spcBef>
              <a:buSzTx/>
              <a:buNone/>
              <a:defRPr sz="42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“he wanted to go inside”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aseline="19047">
                <a:latin typeface="Times New Roman"/>
                <a:ea typeface="Times New Roman"/>
                <a:cs typeface="Times New Roman"/>
                <a:sym typeface="Times New Roman"/>
              </a:rPr>
              <a:t>rd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clause</a:t>
            </a:r>
            <a:br>
              <a:rPr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He put on some sunscreen, the sun was so extremely hot, and he wanted to go inside.…"/>
          <p:cNvSpPr txBox="1"/>
          <p:nvPr>
            <p:ph type="body" idx="1"/>
          </p:nvPr>
        </p:nvSpPr>
        <p:spPr>
          <a:xfrm>
            <a:off x="1874263" y="4052226"/>
            <a:ext cx="21116197" cy="6572817"/>
          </a:xfrm>
          <a:prstGeom prst="rect">
            <a:avLst/>
          </a:prstGeom>
        </p:spPr>
        <p:txBody>
          <a:bodyPr/>
          <a:lstStyle/>
          <a:p>
            <a:pPr marL="0" indent="0" defTabSz="457200">
              <a:lnSpc>
                <a:spcPct val="100000"/>
              </a:lnSpc>
              <a:spcBef>
                <a:spcPts val="1200"/>
              </a:spcBef>
              <a:defRPr sz="50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He put on some sunscreen, the sun was so extremely hot, and he wanted to go inside. </a:t>
            </a:r>
          </a:p>
          <a:p>
            <a:pPr marL="555625" indent="-555625" defTabSz="457200">
              <a:lnSpc>
                <a:spcPct val="100000"/>
              </a:lnSpc>
              <a:spcBef>
                <a:spcPts val="1200"/>
              </a:spcBef>
              <a:buSzPct val="31000"/>
              <a:buBlip>
                <a:blip r:embed="rId2"/>
              </a:buBlip>
              <a:defRPr sz="50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“He put on some sunscreen”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baseline="15999">
                <a:latin typeface="Times New Roman"/>
                <a:ea typeface="Times New Roman"/>
                <a:cs typeface="Times New Roman"/>
                <a:sym typeface="Times New Roman"/>
              </a:rPr>
              <a:t>st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clause </a:t>
            </a:r>
          </a:p>
          <a:p>
            <a:pPr marL="555625" indent="-555625" defTabSz="457200">
              <a:lnSpc>
                <a:spcPct val="100000"/>
              </a:lnSpc>
              <a:spcBef>
                <a:spcPts val="1200"/>
              </a:spcBef>
              <a:buSzPct val="31000"/>
              <a:buBlip>
                <a:blip r:embed="rId2"/>
              </a:buBlip>
              <a:defRPr sz="50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“the sun was so extremely hot”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aseline="15999">
                <a:latin typeface="Times New Roman"/>
                <a:ea typeface="Times New Roman"/>
                <a:cs typeface="Times New Roman"/>
                <a:sym typeface="Times New Roman"/>
              </a:rPr>
              <a:t>nd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clause </a:t>
            </a:r>
          </a:p>
          <a:p>
            <a:pPr marL="555625" indent="-555625" defTabSz="457200">
              <a:lnSpc>
                <a:spcPct val="100000"/>
              </a:lnSpc>
              <a:spcBef>
                <a:spcPts val="1200"/>
              </a:spcBef>
              <a:buSzPct val="31000"/>
              <a:buBlip>
                <a:blip r:embed="rId2"/>
              </a:buBlip>
              <a:defRPr sz="50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“he wanted to go inside”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aseline="15999">
                <a:latin typeface="Times New Roman"/>
                <a:ea typeface="Times New Roman"/>
                <a:cs typeface="Times New Roman"/>
                <a:sym typeface="Times New Roman"/>
              </a:rPr>
              <a:t>rd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clause</a:t>
            </a:r>
            <a:br>
              <a:rPr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200"/>
          </a:p>
        </p:txBody>
      </p:sp>
      <p:sp>
        <p:nvSpPr>
          <p:cNvPr id="170" name="Remember, a sentence contains one complete thought, not two."/>
          <p:cNvSpPr txBox="1"/>
          <p:nvPr/>
        </p:nvSpPr>
        <p:spPr>
          <a:xfrm>
            <a:off x="4229820" y="1792056"/>
            <a:ext cx="16060244" cy="1544321"/>
          </a:xfrm>
          <a:prstGeom prst="rect">
            <a:avLst/>
          </a:prstGeom>
          <a:solidFill>
            <a:schemeClr val="accent4">
              <a:hueOff val="-202070"/>
              <a:satOff val="6559"/>
              <a:lumOff val="-14596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defTabSz="415431">
              <a:lnSpc>
                <a:spcPct val="120000"/>
              </a:lnSpc>
              <a:spcBef>
                <a:spcPts val="0"/>
              </a:spcBef>
              <a:defRPr spc="-91" sz="4600">
                <a:latin typeface="Canela Deck Bold"/>
                <a:ea typeface="Canela Deck Bold"/>
                <a:cs typeface="Canela Deck Bold"/>
                <a:sym typeface="Canela Deck Bold"/>
              </a:defRPr>
            </a:lvl1pPr>
          </a:lstStyle>
          <a:p>
            <a:pPr/>
            <a:r>
              <a:t>Remember, a sentence contains one complete thought, not two.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How to Fix Run on Sentences"/>
          <p:cNvSpPr txBox="1"/>
          <p:nvPr>
            <p:ph type="body" sz="half" idx="1"/>
          </p:nvPr>
        </p:nvSpPr>
        <p:spPr>
          <a:xfrm>
            <a:off x="1074551" y="316234"/>
            <a:ext cx="20269201" cy="4704055"/>
          </a:xfrm>
          <a:prstGeom prst="rect">
            <a:avLst/>
          </a:prstGeom>
        </p:spPr>
        <p:txBody>
          <a:bodyPr/>
          <a:lstStyle>
            <a:lvl1pPr>
              <a:defRPr spc="-226" sz="11300"/>
            </a:lvl1pPr>
          </a:lstStyle>
          <a:p>
            <a:pPr/>
            <a:r>
              <a:t>How to Fix Run on Sentences</a:t>
            </a:r>
          </a:p>
        </p:txBody>
      </p:sp>
      <p:pic>
        <p:nvPicPr>
          <p:cNvPr id="17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741285" y="3452424"/>
            <a:ext cx="9647923" cy="8963798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Please stop bothering me you are really getting on my nerves."/>
          <p:cNvSpPr txBox="1"/>
          <p:nvPr/>
        </p:nvSpPr>
        <p:spPr>
          <a:xfrm>
            <a:off x="1157092" y="6611797"/>
            <a:ext cx="12597183" cy="325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l" defTabSz="457200">
              <a:lnSpc>
                <a:spcPct val="100000"/>
              </a:lnSpc>
              <a:spcBef>
                <a:spcPts val="1200"/>
              </a:spcBef>
              <a:defRPr b="1" sz="6800">
                <a:solidFill>
                  <a:srgbClr val="FF2F9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Please stop bothering me you are really getting on my nerves.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eparate the ideas into individual sentences."/>
          <p:cNvSpPr txBox="1"/>
          <p:nvPr>
            <p:ph type="body" idx="21"/>
          </p:nvPr>
        </p:nvSpPr>
        <p:spPr>
          <a:xfrm>
            <a:off x="1799987" y="1748337"/>
            <a:ext cx="20269201" cy="16148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61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Separate the ideas into individual sentences. </a:t>
            </a:r>
          </a:p>
        </p:txBody>
      </p:sp>
      <p:sp>
        <p:nvSpPr>
          <p:cNvPr id="177" name="Please stop bothering me.  You are really getting on my nerves."/>
          <p:cNvSpPr txBox="1"/>
          <p:nvPr/>
        </p:nvSpPr>
        <p:spPr>
          <a:xfrm>
            <a:off x="1474272" y="5310230"/>
            <a:ext cx="18725263" cy="566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l" defTabSz="457200">
              <a:lnSpc>
                <a:spcPct val="100000"/>
              </a:lnSpc>
              <a:spcBef>
                <a:spcPts val="1200"/>
              </a:spcBef>
              <a:defRPr b="1" sz="6800">
                <a:solidFill>
                  <a:srgbClr val="FF2F9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Please stop bothering me.  You are really getting on my nerves.</a:t>
            </a:r>
            <a:br/>
          </a:p>
          <a:p>
            <a:pPr algn="l" defTabSz="457200">
              <a:lnSpc>
                <a:spcPct val="100000"/>
              </a:lnSpc>
              <a:spcBef>
                <a:spcPts val="1200"/>
              </a:spcBef>
              <a:defRPr b="1" sz="6800">
                <a:solidFill>
                  <a:srgbClr val="FF2F9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pic>
        <p:nvPicPr>
          <p:cNvPr id="17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75349" y="7012045"/>
            <a:ext cx="11383286" cy="59947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eparate sentences using a comma and conjunction"/>
          <p:cNvSpPr txBox="1"/>
          <p:nvPr>
            <p:ph type="body" sz="quarter" idx="1"/>
          </p:nvPr>
        </p:nvSpPr>
        <p:spPr>
          <a:xfrm>
            <a:off x="2057400" y="330486"/>
            <a:ext cx="20269201" cy="2459006"/>
          </a:xfrm>
          <a:prstGeom prst="rect">
            <a:avLst/>
          </a:prstGeom>
        </p:spPr>
        <p:txBody>
          <a:bodyPr/>
          <a:lstStyle>
            <a:lvl1pPr>
              <a:defRPr b="1" sz="6000">
                <a:solidFill>
                  <a:srgbClr val="941100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Separate sentences using a comma and conjunction </a:t>
            </a:r>
          </a:p>
        </p:txBody>
      </p:sp>
      <p:sp>
        <p:nvSpPr>
          <p:cNvPr id="181" name="Please stop bothering me,…"/>
          <p:cNvSpPr txBox="1"/>
          <p:nvPr/>
        </p:nvSpPr>
        <p:spPr>
          <a:xfrm>
            <a:off x="4095201" y="3045863"/>
            <a:ext cx="18216028" cy="2775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/>
          <a:p>
            <a:pPr algn="l" defTabSz="457200">
              <a:lnSpc>
                <a:spcPct val="100000"/>
              </a:lnSpc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8000"/>
              <a:t>Please stop bothering me, </a:t>
            </a:r>
            <a:endParaRPr sz="8000"/>
          </a:p>
          <a:p>
            <a:pPr algn="l" defTabSz="457200">
              <a:lnSpc>
                <a:spcPct val="100000"/>
              </a:lnSpc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8000"/>
              <a:t>because you are really getting on my nerves.</a:t>
            </a:r>
            <a:br/>
          </a:p>
        </p:txBody>
      </p:sp>
      <p:pic>
        <p:nvPicPr>
          <p:cNvPr id="18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24790" y="5843430"/>
            <a:ext cx="10160001" cy="762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ease stop bothering me;  you are really getting on my nerves."/>
          <p:cNvSpPr txBox="1"/>
          <p:nvPr>
            <p:ph type="body" idx="21"/>
          </p:nvPr>
        </p:nvSpPr>
        <p:spPr>
          <a:xfrm>
            <a:off x="1753185" y="3884357"/>
            <a:ext cx="20269201" cy="203931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l" defTabSz="182880">
              <a:lnSpc>
                <a:spcPct val="100000"/>
              </a:lnSpc>
              <a:spcBef>
                <a:spcPts val="400"/>
              </a:spcBef>
              <a:defRPr sz="6280">
                <a:solidFill>
                  <a:srgbClr val="FF26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Please stop bothering me;  you are really getting on my nerves.</a:t>
            </a:r>
            <a:br/>
          </a:p>
        </p:txBody>
      </p:sp>
      <p:sp>
        <p:nvSpPr>
          <p:cNvPr id="185" name="Separate your ideas with a semicolon"/>
          <p:cNvSpPr txBox="1"/>
          <p:nvPr>
            <p:ph type="title"/>
          </p:nvPr>
        </p:nvSpPr>
        <p:spPr>
          <a:xfrm>
            <a:off x="2063750" y="311861"/>
            <a:ext cx="20269201" cy="2272842"/>
          </a:xfrm>
          <a:prstGeom prst="rect">
            <a:avLst/>
          </a:prstGeom>
        </p:spPr>
        <p:txBody>
          <a:bodyPr/>
          <a:lstStyle/>
          <a:p>
            <a:pPr/>
            <a:r>
              <a:t>Separate your ideas with a semicolon</a:t>
            </a:r>
          </a:p>
        </p:txBody>
      </p:sp>
      <p:sp>
        <p:nvSpPr>
          <p:cNvPr id="186" name="Note: a semicolon is used to join to independent clauses instead of using a comma…"/>
          <p:cNvSpPr txBox="1"/>
          <p:nvPr/>
        </p:nvSpPr>
        <p:spPr>
          <a:xfrm>
            <a:off x="4529994" y="6497890"/>
            <a:ext cx="17430116" cy="287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/>
          <a:p>
            <a:pPr>
              <a:defRPr b="1" sz="3400">
                <a:solidFill>
                  <a:srgbClr val="0433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Note: a semicolon is used to join to independent clauses instead of using a comma </a:t>
            </a:r>
          </a:p>
          <a:p>
            <a:pPr>
              <a:defRPr b="1" sz="3400">
                <a:solidFill>
                  <a:srgbClr val="0433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and coordination conjunction.</a:t>
            </a:r>
          </a:p>
          <a:p>
            <a:pPr>
              <a:defRPr b="1" sz="3400">
                <a:solidFill>
                  <a:srgbClr val="0433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( For And  Nor But Or Yet SO) </a:t>
            </a:r>
          </a:p>
        </p:txBody>
      </p:sp>
      <p:pic>
        <p:nvPicPr>
          <p:cNvPr id="187" name="Image" descr="Image"/>
          <p:cNvPicPr>
            <a:picLocks noChangeAspect="1"/>
          </p:cNvPicPr>
          <p:nvPr/>
        </p:nvPicPr>
        <p:blipFill>
          <a:blip r:embed="rId2">
            <a:extLst/>
          </a:blip>
          <a:srcRect l="31301" t="0" r="41450" b="0"/>
          <a:stretch>
            <a:fillRect/>
          </a:stretch>
        </p:blipFill>
        <p:spPr>
          <a:xfrm>
            <a:off x="645323" y="5694511"/>
            <a:ext cx="3799653" cy="7378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Note: Just because a sentence is long does not necessarily mean it is a run-on. Some long sentences are grammatically correct, while some short sentences are run-ons."/>
          <p:cNvSpPr txBox="1"/>
          <p:nvPr>
            <p:ph type="title"/>
          </p:nvPr>
        </p:nvSpPr>
        <p:spPr>
          <a:xfrm>
            <a:off x="2759434" y="2511165"/>
            <a:ext cx="20269201" cy="5213153"/>
          </a:xfrm>
          <a:prstGeom prst="rect">
            <a:avLst/>
          </a:prstGeom>
        </p:spPr>
        <p:txBody>
          <a:bodyPr/>
          <a:lstStyle/>
          <a:p>
            <a:pPr algn="l" defTabSz="182880">
              <a:lnSpc>
                <a:spcPct val="100000"/>
              </a:lnSpc>
              <a:spcBef>
                <a:spcPts val="400"/>
              </a:spcBef>
              <a:defRPr sz="832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Times Roman"/>
                <a:ea typeface="Times Roman"/>
                <a:cs typeface="Times Roman"/>
                <a:sym typeface="Times Roman"/>
              </a:rPr>
              <a:t>Note: </a:t>
            </a:r>
            <a:r>
              <a:t>Just because a sentence is long does not necessarily mean it is a run-on. Some long sentences are grammatically correct, while some short sentences are run-ons. </a:t>
            </a:r>
            <a:endParaRPr sz="480">
              <a:latin typeface="Times Roman"/>
              <a:ea typeface="Times Roman"/>
              <a:cs typeface="Times Roman"/>
              <a:sym typeface="Times Roman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9_Lookbook">
  <a:themeElements>
    <a:clrScheme name="29_Lookbook">
      <a:dk1>
        <a:srgbClr val="000000"/>
      </a:dk1>
      <a:lt1>
        <a:srgbClr val="F6F7F2"/>
      </a:lt1>
      <a:dk2>
        <a:srgbClr val="5E5E5E"/>
      </a:dk2>
      <a:lt2>
        <a:srgbClr val="D5D5D5"/>
      </a:lt2>
      <a:accent1>
        <a:srgbClr val="B9CAD3"/>
      </a:accent1>
      <a:accent2>
        <a:srgbClr val="8CBAD7"/>
      </a:accent2>
      <a:accent3>
        <a:srgbClr val="B5AFC4"/>
      </a:accent3>
      <a:accent4>
        <a:srgbClr val="E8A6B1"/>
      </a:accent4>
      <a:accent5>
        <a:srgbClr val="FF8A6E"/>
      </a:accent5>
      <a:accent6>
        <a:srgbClr val="E2CF91"/>
      </a:accent6>
      <a:hlink>
        <a:srgbClr val="0000FF"/>
      </a:hlink>
      <a:folHlink>
        <a:srgbClr val="FF00FF"/>
      </a:folHlink>
    </a:clrScheme>
    <a:fontScheme name="29_Lookbook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9_Lookboo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15431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-59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Canela Deck Bold"/>
            <a:ea typeface="Canela Deck Bold"/>
            <a:cs typeface="Canela Deck Bold"/>
            <a:sym typeface="Canela Deck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ctr" defTabSz="355600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9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Proxima Nova Medium"/>
            <a:ea typeface="Proxima Nova Medium"/>
            <a:cs typeface="Proxima Nova Medium"/>
            <a:sym typeface="Proxima Nova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9_Lookbook">
  <a:themeElements>
    <a:clrScheme name="29_Lookbook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B9CAD3"/>
      </a:accent1>
      <a:accent2>
        <a:srgbClr val="8CBAD7"/>
      </a:accent2>
      <a:accent3>
        <a:srgbClr val="B5AFC4"/>
      </a:accent3>
      <a:accent4>
        <a:srgbClr val="E8A6B1"/>
      </a:accent4>
      <a:accent5>
        <a:srgbClr val="FF8A6E"/>
      </a:accent5>
      <a:accent6>
        <a:srgbClr val="E2CF91"/>
      </a:accent6>
      <a:hlink>
        <a:srgbClr val="0000FF"/>
      </a:hlink>
      <a:folHlink>
        <a:srgbClr val="FF00FF"/>
      </a:folHlink>
    </a:clrScheme>
    <a:fontScheme name="29_Lookbook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9_Lookboo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15431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-59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Canela Deck Bold"/>
            <a:ea typeface="Canela Deck Bold"/>
            <a:cs typeface="Canela Deck Bold"/>
            <a:sym typeface="Canela Deck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ctr" defTabSz="355600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9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Proxima Nova Medium"/>
            <a:ea typeface="Proxima Nova Medium"/>
            <a:cs typeface="Proxima Nova Medium"/>
            <a:sym typeface="Proxima Nova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