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3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4157328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4157328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e41573285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e41573285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41573285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41573285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41573285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41573285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41573285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41573285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41573285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41573285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-Jues51RNEI&amp;t=68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7741" b="2276"/>
          <a:stretch/>
        </p:blipFill>
        <p:spPr>
          <a:xfrm>
            <a:off x="2380450" y="1785013"/>
            <a:ext cx="1967600" cy="15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>
            <a:hlinkClick r:id="rId4"/>
          </p:cNvPr>
          <p:cNvSpPr/>
          <p:nvPr/>
        </p:nvSpPr>
        <p:spPr>
          <a:xfrm>
            <a:off x="2715775" y="1865375"/>
            <a:ext cx="15774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/>
        </p:nvSpPr>
        <p:spPr>
          <a:xfrm>
            <a:off x="1440175" y="3099825"/>
            <a:ext cx="6186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/>
        </p:nvSpPr>
        <p:spPr>
          <a:xfrm>
            <a:off x="1138425" y="2380500"/>
            <a:ext cx="68991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11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Julie Bamford</cp:lastModifiedBy>
  <cp:revision>1</cp:revision>
  <dcterms:modified xsi:type="dcterms:W3CDTF">2024-01-05T01:02:09Z</dcterms:modified>
</cp:coreProperties>
</file>