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entury Gothic" panose="020B0502020202020204"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4" autoAdjust="0"/>
    <p:restoredTop sz="93805" autoAdjust="0"/>
  </p:normalViewPr>
  <p:slideViewPr>
    <p:cSldViewPr snapToGrid="0">
      <p:cViewPr varScale="1">
        <p:scale>
          <a:sx n="131" d="100"/>
          <a:sy n="131" d="100"/>
        </p:scale>
        <p:origin x="12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e26e1c898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e26e1c89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e26e1c898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e26e1c898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e26e1c898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e26e1c898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e26e1c8984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e26e1c898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e26e1c8984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e26e1c898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e26e1c8984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e26e1c898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e26e1c898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e26e1c898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hyperlink" Target="https://youtu.be/pMdJxVjZMRI" TargetMode="External"/><Relationship Id="rId5" Type="http://schemas.openxmlformats.org/officeDocument/2006/relationships/image" Target="../media/image6.jpg"/><Relationship Id="rId4" Type="http://schemas.openxmlformats.org/officeDocument/2006/relationships/hyperlink" Target="http://www.youtube.com/watch?v=pMdJxVjZMR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hyperlink" Target="https://www.shmoop.com/study-guides/mythology/prometheus-pandora/summar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pic>
        <p:nvPicPr>
          <p:cNvPr id="70" name="Google Shape;70;p17" descr="Find out how students can share their ideas as TED Talks here: http://bit.ly/2zpAQUc&#10;&#10;View full lesson: https://ed.ted.com/lessons/the-myth-of-pandora-s-box-iseult-gillespie&#10;&#10;Pandora was the first mortal woman, breathed into being by Hephaestus, god of fire. The gods gave her gifts of language, craftsmanship and emotion. From Zeus she received two gifts: the trait of curiosity and a heavy box screwed tightly shut -- never to be opened. But what treasure could never be seen by human eyes, and why was it in her care? Iseult Gillespie explores the mystery of Pandora’s box.&#10;&#10;Lesson by Iseult Gillespie, directed by Silvia Prietov.&#10;&#10;Thank you so much to our patrons for your support! Without you this video would not be possible! Antony Lee, Husain Mohammad, Max Shuai Tang, Côme Vincent, Astia Rizki Safitri, Alan Froese, alessandra tasso, Gerald Onyango, Katrina Harding, Ezgi Yersu, Al the Scottish Wildcat, Katie Dean, Kin Lon Ma, Carsten Tobehn, Boris Langvand, Jeremy Fryd, Charlene You, Carolyn Corwin, rakesh Katragadda, Sergi Páez, Jørgen Østerpart, Karla Brilman, Cindy O., Nicu Boanda, Reagen O'Connor, Sabrina Gonzalez, Dino Biancolini, FAWWAZ GHUWAIDI, Hadi Salahshour, Clement, Sarah Burns, Abdullah Altuwaijri, Jessie McGuire, Divina Grace Dar Santos, Brian Richards, Farah Abdelwahab, Joe Meyers, Mikhail Shkirev, Raphaël LAURENT, Malcolm Callis, Sweetmilkcoco, David Matthew Ezroj, Ever Granada, fatima kried, Begum Tutuncu, Mehmet Sencer KARADAYI, Christian Kurch, SungGyeong Bae, Luis Felipe Ruiz Langenscheidt and Joe Huang." title="The myth of Pandora’s box - Iseult Gillespie">
            <a:hlinkClick r:id="rId4"/>
          </p:cNvPr>
          <p:cNvPicPr preferRelativeResize="0"/>
          <p:nvPr/>
        </p:nvPicPr>
        <p:blipFill>
          <a:blip r:embed="rId5">
            <a:alphaModFix/>
          </a:blip>
          <a:stretch>
            <a:fillRect/>
          </a:stretch>
        </p:blipFill>
        <p:spPr>
          <a:xfrm>
            <a:off x="2448375" y="1817350"/>
            <a:ext cx="2029950" cy="1522475"/>
          </a:xfrm>
          <a:prstGeom prst="rect">
            <a:avLst/>
          </a:prstGeom>
          <a:noFill/>
          <a:ln>
            <a:noFill/>
          </a:ln>
        </p:spPr>
      </p:pic>
      <p:sp>
        <p:nvSpPr>
          <p:cNvPr id="71" name="Google Shape;71;p17">
            <a:hlinkClick r:id="rId6"/>
          </p:cNvPr>
          <p:cNvSpPr/>
          <p:nvPr/>
        </p:nvSpPr>
        <p:spPr>
          <a:xfrm>
            <a:off x="2729475" y="2016250"/>
            <a:ext cx="1248300" cy="11247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8"/>
          <p:cNvSpPr txBox="1"/>
          <p:nvPr/>
        </p:nvSpPr>
        <p:spPr>
          <a:xfrm>
            <a:off x="5006350" y="1165850"/>
            <a:ext cx="34977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1.</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r>
              <a:rPr lang="en" sz="1100">
                <a:latin typeface="Century Gothic"/>
                <a:ea typeface="Century Gothic"/>
                <a:cs typeface="Century Gothic"/>
                <a:sym typeface="Century Gothic"/>
              </a:rPr>
              <a:t>2. </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endParaRPr sz="1100"/>
          </a:p>
        </p:txBody>
      </p:sp>
      <p:sp>
        <p:nvSpPr>
          <p:cNvPr id="77" name="Google Shape;77;p18"/>
          <p:cNvSpPr txBox="1"/>
          <p:nvPr/>
        </p:nvSpPr>
        <p:spPr>
          <a:xfrm>
            <a:off x="673600" y="3101325"/>
            <a:ext cx="3497700" cy="1369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Century Gothic"/>
                <a:ea typeface="Century Gothic"/>
                <a:cs typeface="Century Gothic"/>
                <a:sym typeface="Century Gothic"/>
              </a:rPr>
              <a:t>3.</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r>
              <a:rPr lang="en" sz="1100">
                <a:latin typeface="Century Gothic"/>
                <a:ea typeface="Century Gothic"/>
                <a:cs typeface="Century Gothic"/>
                <a:sym typeface="Century Gothic"/>
              </a:rPr>
              <a:t>4.</a:t>
            </a:r>
            <a:endParaRPr sz="1100">
              <a:latin typeface="Century Gothic"/>
              <a:ea typeface="Century Gothic"/>
              <a:cs typeface="Century Gothic"/>
              <a:sym typeface="Century Gothic"/>
            </a:endParaRPr>
          </a:p>
          <a:p>
            <a:pPr marL="0" lvl="0" indent="0" algn="l" rtl="0">
              <a:spcBef>
                <a:spcPts val="0"/>
              </a:spcBef>
              <a:spcAft>
                <a:spcPts val="0"/>
              </a:spcAft>
              <a:buNone/>
            </a:pPr>
            <a:endParaRPr sz="1100">
              <a:latin typeface="Century Gothic"/>
              <a:ea typeface="Century Gothic"/>
              <a:cs typeface="Century Gothic"/>
              <a:sym typeface="Century Gothic"/>
            </a:endParaRPr>
          </a:p>
          <a:p>
            <a:pPr marL="0" lvl="0" indent="0" algn="l" rtl="0">
              <a:spcBef>
                <a:spcPts val="0"/>
              </a:spcBef>
              <a:spcAft>
                <a:spcPts val="0"/>
              </a:spcAft>
              <a:buNone/>
            </a:pP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sp>
        <p:nvSpPr>
          <p:cNvPr id="82" name="Google Shape;82;p19"/>
          <p:cNvSpPr txBox="1"/>
          <p:nvPr/>
        </p:nvSpPr>
        <p:spPr>
          <a:xfrm>
            <a:off x="1289300" y="2976375"/>
            <a:ext cx="6295800" cy="153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Century Gothic"/>
                <a:ea typeface="Century Gothic"/>
                <a:cs typeface="Century Gothic"/>
                <a:sym typeface="Century Gothic"/>
              </a:rPr>
              <a:t>1.</a:t>
            </a:r>
            <a:endParaRPr sz="1200">
              <a:latin typeface="Century Gothic"/>
              <a:ea typeface="Century Gothic"/>
              <a:cs typeface="Century Gothic"/>
              <a:sym typeface="Century Gothic"/>
            </a:endParaRPr>
          </a:p>
          <a:p>
            <a:pPr marL="0" lvl="0" indent="0" algn="l" rtl="0">
              <a:spcBef>
                <a:spcPts val="0"/>
              </a:spcBef>
              <a:spcAft>
                <a:spcPts val="0"/>
              </a:spcAft>
              <a:buNone/>
            </a:pPr>
            <a:endParaRPr sz="1200">
              <a:latin typeface="Century Gothic"/>
              <a:ea typeface="Century Gothic"/>
              <a:cs typeface="Century Gothic"/>
              <a:sym typeface="Century Gothic"/>
            </a:endParaRPr>
          </a:p>
          <a:p>
            <a:pPr marL="0" lvl="0" indent="0" algn="l" rtl="0">
              <a:spcBef>
                <a:spcPts val="0"/>
              </a:spcBef>
              <a:spcAft>
                <a:spcPts val="0"/>
              </a:spcAft>
              <a:buNone/>
            </a:pPr>
            <a:endParaRPr sz="1200">
              <a:latin typeface="Century Gothic"/>
              <a:ea typeface="Century Gothic"/>
              <a:cs typeface="Century Gothic"/>
              <a:sym typeface="Century Gothic"/>
            </a:endParaRPr>
          </a:p>
          <a:p>
            <a:pPr marL="0" lvl="0" indent="0" algn="l" rtl="0">
              <a:spcBef>
                <a:spcPts val="0"/>
              </a:spcBef>
              <a:spcAft>
                <a:spcPts val="0"/>
              </a:spcAft>
              <a:buNone/>
            </a:pPr>
            <a:endParaRPr sz="1200">
              <a:latin typeface="Century Gothic"/>
              <a:ea typeface="Century Gothic"/>
              <a:cs typeface="Century Gothic"/>
              <a:sym typeface="Century Gothic"/>
            </a:endParaRPr>
          </a:p>
          <a:p>
            <a:pPr marL="0" lvl="0" indent="0" algn="l" rtl="0">
              <a:spcBef>
                <a:spcPts val="0"/>
              </a:spcBef>
              <a:spcAft>
                <a:spcPts val="0"/>
              </a:spcAft>
              <a:buNone/>
            </a:pPr>
            <a:r>
              <a:rPr lang="en" sz="1200">
                <a:latin typeface="Century Gothic"/>
                <a:ea typeface="Century Gothic"/>
                <a:cs typeface="Century Gothic"/>
                <a:sym typeface="Century Gothic"/>
              </a:rPr>
              <a:t>2.</a:t>
            </a:r>
            <a:endParaRPr sz="1200">
              <a:latin typeface="Century Gothic"/>
              <a:ea typeface="Century Gothic"/>
              <a:cs typeface="Century Gothic"/>
              <a:sym typeface="Century Gothic"/>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3" name="Google Shape;83;p19">
            <a:hlinkClick r:id="rId4"/>
          </p:cNvPr>
          <p:cNvSpPr/>
          <p:nvPr/>
        </p:nvSpPr>
        <p:spPr>
          <a:xfrm>
            <a:off x="1487425" y="2249425"/>
            <a:ext cx="1275600" cy="164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Words>
  <Application>Microsoft Office PowerPoint</Application>
  <PresentationFormat>On-screen Show (16:9)</PresentationFormat>
  <Paragraphs>15</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Century Gothic</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Julie Bamford</cp:lastModifiedBy>
  <cp:revision>1</cp:revision>
  <dcterms:modified xsi:type="dcterms:W3CDTF">2024-01-05T01:01:53Z</dcterms:modified>
</cp:coreProperties>
</file>