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7CF4-27CE-46D8-097E-C35BCFADB8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37447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54A9E-D0CB-6CDD-9F38-5F0D2534C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517" y="223024"/>
            <a:ext cx="10705171" cy="6400800"/>
          </a:xfrm>
        </p:spPr>
        <p:txBody>
          <a:bodyPr/>
          <a:lstStyle/>
          <a:p>
            <a:r>
              <a:rPr lang="en-US" dirty="0"/>
              <a:t>Compassion – concern for others </a:t>
            </a:r>
          </a:p>
          <a:p>
            <a:endParaRPr lang="en-US" dirty="0"/>
          </a:p>
          <a:p>
            <a:r>
              <a:rPr lang="en-US" dirty="0"/>
              <a:t>Empathy – the ability to understand and share feelings of another </a:t>
            </a:r>
          </a:p>
          <a:p>
            <a:endParaRPr lang="en-US" dirty="0"/>
          </a:p>
          <a:p>
            <a:r>
              <a:rPr lang="en-US" dirty="0"/>
              <a:t>Sympathy – feelings of pity and sorrow for someone else’s misfortune </a:t>
            </a:r>
          </a:p>
          <a:p>
            <a:endParaRPr lang="en-US" dirty="0"/>
          </a:p>
          <a:p>
            <a:r>
              <a:rPr lang="en-US" dirty="0"/>
              <a:t>Kindness – the quality of being friendly </a:t>
            </a:r>
          </a:p>
          <a:p>
            <a:endParaRPr lang="en-US" dirty="0"/>
          </a:p>
          <a:p>
            <a:r>
              <a:rPr lang="en-US" dirty="0"/>
              <a:t>Theme – the message of the story, the moral of the story, and the underlying meaning </a:t>
            </a:r>
          </a:p>
          <a:p>
            <a:endParaRPr lang="en-US" dirty="0"/>
          </a:p>
          <a:p>
            <a:r>
              <a:rPr lang="en-US" dirty="0"/>
              <a:t>Setting – the time, the place, the weather, the atmosphere and mood, and the social conditions – all of these things are part of the setting </a:t>
            </a:r>
          </a:p>
        </p:txBody>
      </p:sp>
    </p:spTree>
    <p:extLst>
      <p:ext uri="{BB962C8B-B14F-4D97-AF65-F5344CB8AC3E}">
        <p14:creationId xmlns:p14="http://schemas.microsoft.com/office/powerpoint/2010/main" val="137344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54A9E-D0CB-6CDD-9F38-5F0D2534C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517" y="223024"/>
            <a:ext cx="10705171" cy="6400800"/>
          </a:xfrm>
        </p:spPr>
        <p:txBody>
          <a:bodyPr/>
          <a:lstStyle/>
          <a:p>
            <a:r>
              <a:rPr lang="en-US" dirty="0"/>
              <a:t>Characterization – the creation of a fictional character </a:t>
            </a:r>
          </a:p>
          <a:p>
            <a:endParaRPr lang="en-US" dirty="0"/>
          </a:p>
          <a:p>
            <a:r>
              <a:rPr lang="en-US" dirty="0"/>
              <a:t>Narrative – any story containing elements that work together to create an interesting story</a:t>
            </a:r>
          </a:p>
          <a:p>
            <a:endParaRPr lang="en-US" dirty="0"/>
          </a:p>
          <a:p>
            <a:r>
              <a:rPr lang="en-US" dirty="0"/>
              <a:t>Perspective – an attitude or way of regarding something; a point of view </a:t>
            </a:r>
          </a:p>
          <a:p>
            <a:endParaRPr lang="en-US" dirty="0"/>
          </a:p>
          <a:p>
            <a:r>
              <a:rPr lang="en-US" dirty="0"/>
              <a:t>Point of View – stories can be told from first person, second person, or third person </a:t>
            </a:r>
          </a:p>
          <a:p>
            <a:endParaRPr lang="en-US" dirty="0"/>
          </a:p>
          <a:p>
            <a:r>
              <a:rPr lang="en-US" dirty="0"/>
              <a:t>Style – the way the author uses words </a:t>
            </a:r>
          </a:p>
          <a:p>
            <a:endParaRPr lang="en-US" dirty="0"/>
          </a:p>
          <a:p>
            <a:r>
              <a:rPr lang="en-US" dirty="0"/>
              <a:t>Tone – the mood implied by the author’s word choice and the way the text can make a reader feel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3645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{CC583D12-0C1F-4CF2-94B0-39845A7C00C0}tf10001105</Template>
  <TotalTime>21</TotalTime>
  <Words>165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Franklin Gothic Book</vt:lpstr>
      <vt:lpstr>Crop</vt:lpstr>
      <vt:lpstr>DEFINITIONS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</dc:title>
  <dc:creator>Julie Bamford</dc:creator>
  <cp:lastModifiedBy>Julie Bamford</cp:lastModifiedBy>
  <cp:revision>3</cp:revision>
  <dcterms:created xsi:type="dcterms:W3CDTF">2022-07-07T00:57:25Z</dcterms:created>
  <dcterms:modified xsi:type="dcterms:W3CDTF">2022-07-07T01:18:52Z</dcterms:modified>
</cp:coreProperties>
</file>