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9" r:id="rId2"/>
    <p:sldId id="280" r:id="rId3"/>
    <p:sldId id="281" r:id="rId4"/>
    <p:sldId id="282" r:id="rId5"/>
    <p:sldId id="283" r:id="rId6"/>
    <p:sldId id="284" r:id="rId7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280" autoAdjust="0"/>
  </p:normalViewPr>
  <p:slideViewPr>
    <p:cSldViewPr>
      <p:cViewPr varScale="1">
        <p:scale>
          <a:sx n="94" d="100"/>
          <a:sy n="94" d="100"/>
        </p:scale>
        <p:origin x="114" y="3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7/20/2022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7/20/2022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 descr="&#10;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7/20/2022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7/20/2022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7/20/2022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7/20/2022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7/20/2022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7/20/2022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7/20/2022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7/20/2022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THEMES IN MACBETH</a:t>
            </a:r>
          </a:p>
        </p:txBody>
      </p:sp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5723F-75FA-7BED-B569-3C7614CF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2819400"/>
            <a:ext cx="10360501" cy="12192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ambition</a:t>
            </a:r>
          </a:p>
        </p:txBody>
      </p:sp>
    </p:spTree>
    <p:extLst>
      <p:ext uri="{BB962C8B-B14F-4D97-AF65-F5344CB8AC3E}">
        <p14:creationId xmlns:p14="http://schemas.microsoft.com/office/powerpoint/2010/main" val="117099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234A-5D14-A448-9E6C-FA06F178F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2819400"/>
            <a:ext cx="10360501" cy="12192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Effect of guilt on the mind </a:t>
            </a:r>
          </a:p>
        </p:txBody>
      </p:sp>
    </p:spTree>
    <p:extLst>
      <p:ext uri="{BB962C8B-B14F-4D97-AF65-F5344CB8AC3E}">
        <p14:creationId xmlns:p14="http://schemas.microsoft.com/office/powerpoint/2010/main" val="373157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3D6D-CCBF-1A79-E8B4-15A51EFA1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2819400"/>
            <a:ext cx="10360501" cy="12192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Appearance versus reality</a:t>
            </a:r>
          </a:p>
        </p:txBody>
      </p:sp>
    </p:spTree>
    <p:extLst>
      <p:ext uri="{BB962C8B-B14F-4D97-AF65-F5344CB8AC3E}">
        <p14:creationId xmlns:p14="http://schemas.microsoft.com/office/powerpoint/2010/main" val="371954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FA2A-E9F3-0F31-7896-DB3D5488B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2819400"/>
            <a:ext cx="10360501" cy="12192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Fate / free will</a:t>
            </a:r>
          </a:p>
        </p:txBody>
      </p:sp>
    </p:spTree>
    <p:extLst>
      <p:ext uri="{BB962C8B-B14F-4D97-AF65-F5344CB8AC3E}">
        <p14:creationId xmlns:p14="http://schemas.microsoft.com/office/powerpoint/2010/main" val="340903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BFDAC-9D6A-7B10-EDBD-5D31A226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61" y="2819400"/>
            <a:ext cx="10360501" cy="12192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The nature of evil </a:t>
            </a:r>
          </a:p>
        </p:txBody>
      </p:sp>
    </p:spTree>
    <p:extLst>
      <p:ext uri="{BB962C8B-B14F-4D97-AF65-F5344CB8AC3E}">
        <p14:creationId xmlns:p14="http://schemas.microsoft.com/office/powerpoint/2010/main" val="84619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804895.potx" id="{50B211C3-0308-4A23-B662-EA2AE6F4DF70}" vid="{1581190B-70AB-4E5E-B6DA-D42AF0078983}"/>
    </a:ext>
  </a:extLst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4</TotalTime>
  <Words>21</Words>
  <Application>Microsoft Office PowerPoint</Application>
  <PresentationFormat>Custom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Cambria</vt:lpstr>
      <vt:lpstr>Red Radial 16x9</vt:lpstr>
      <vt:lpstr>THEMES IN MACBETH</vt:lpstr>
      <vt:lpstr>ambition</vt:lpstr>
      <vt:lpstr>Effect of guilt on the mind </vt:lpstr>
      <vt:lpstr>Appearance versus reality</vt:lpstr>
      <vt:lpstr>Fate / free will</vt:lpstr>
      <vt:lpstr>The nature of evil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THEMES IN MACBETH</dc:title>
  <dc:creator>Julie Bamford</dc:creator>
  <cp:lastModifiedBy>Julie Bamford</cp:lastModifiedBy>
  <cp:revision>1</cp:revision>
  <dcterms:created xsi:type="dcterms:W3CDTF">2022-07-21T00:05:19Z</dcterms:created>
  <dcterms:modified xsi:type="dcterms:W3CDTF">2022-07-21T00:10:14Z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