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4" autoAdjust="0"/>
    <p:restoredTop sz="95000" autoAdjust="0"/>
  </p:normalViewPr>
  <p:slideViewPr>
    <p:cSldViewPr>
      <p:cViewPr varScale="1">
        <p:scale>
          <a:sx n="94" d="100"/>
          <a:sy n="94" d="100"/>
        </p:scale>
        <p:origin x="114" y="3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ACB66-EAB9-4D45-9F9C-28EA120D791D}" type="datetimeFigureOut">
              <a:rPr lang="en-US"/>
              <a:t>7/21/2022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37A6B-DAA4-4C2D-AEAB-4E9E7009579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9D970-AC71-40CF-8717-2E4EAB5207AF}" type="datetimeFigureOut">
              <a:rPr lang="en-US"/>
              <a:t>7/21/2022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66150-FA26-45B5-BF0B-186B42A09DC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7/21/2022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7/21/2022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7/21/2022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7/21/2022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7/21/2022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16" name="Freeform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7/21/2022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7/21/2022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7/21/2022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7/21/2022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7/21/2022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7/21/2022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52466975-C014-42E5-BFA6-B8D5FDD3B81F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693B167E-EA96-4147-81DE-549160052C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8" name="Freeform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MACBETH - Act I</a:t>
            </a:r>
          </a:p>
        </p:txBody>
      </p:sp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2BD86-D811-EC59-B8F5-3F3C6E337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 I – Scenes 1 &amp;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28DFC-5A8B-EC05-3DF4-D49AF68AD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2" y="2667000"/>
            <a:ext cx="11658600" cy="4001276"/>
          </a:xfrm>
        </p:spPr>
        <p:txBody>
          <a:bodyPr/>
          <a:lstStyle/>
          <a:p>
            <a:r>
              <a:rPr lang="en-US" dirty="0"/>
              <a:t>In many ways there is a </a:t>
            </a:r>
            <a:r>
              <a:rPr lang="en-US" b="1" u="sng" dirty="0"/>
              <a:t>contrast</a:t>
            </a:r>
            <a:r>
              <a:rPr lang="en-US" dirty="0"/>
              <a:t> established between scenes 1 and 2 </a:t>
            </a:r>
          </a:p>
          <a:p>
            <a:r>
              <a:rPr lang="en-US" dirty="0"/>
              <a:t>There is a lot of </a:t>
            </a:r>
            <a:r>
              <a:rPr lang="en-US" b="1" u="sng" dirty="0"/>
              <a:t>imagery</a:t>
            </a:r>
            <a:r>
              <a:rPr lang="en-US" dirty="0"/>
              <a:t> to do with blood and violence in this scene – just as Scene 1 helped to set the supernatural, eerie mood for the play, Scene 2 sets up the violent, dark mood for the following action. </a:t>
            </a:r>
          </a:p>
          <a:p>
            <a:r>
              <a:rPr lang="en-US" dirty="0"/>
              <a:t>In this scene, the </a:t>
            </a:r>
            <a:r>
              <a:rPr lang="en-US" b="1" u="sng" dirty="0"/>
              <a:t>royal authority</a:t>
            </a:r>
            <a:r>
              <a:rPr lang="en-US" b="1" dirty="0"/>
              <a:t> </a:t>
            </a:r>
            <a:r>
              <a:rPr lang="en-US" dirty="0"/>
              <a:t>of King Duncan is established. Just as the existence of the supernatural world of the spirits was introduced in Scene 1, here in Scene 2 the military world, with monarchy is established. This is important as obviously, the kingship comes into play later. </a:t>
            </a:r>
          </a:p>
        </p:txBody>
      </p:sp>
    </p:spTree>
    <p:extLst>
      <p:ext uri="{BB962C8B-B14F-4D97-AF65-F5344CB8AC3E}">
        <p14:creationId xmlns:p14="http://schemas.microsoft.com/office/powerpoint/2010/main" val="332910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2BD86-D811-EC59-B8F5-3F3C6E337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 I – Scenes 1 &amp;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28DFC-5A8B-EC05-3DF4-D49AF68AD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2" y="2667000"/>
            <a:ext cx="11658600" cy="4001276"/>
          </a:xfrm>
        </p:spPr>
        <p:txBody>
          <a:bodyPr/>
          <a:lstStyle/>
          <a:p>
            <a:r>
              <a:rPr lang="en-US" dirty="0"/>
              <a:t>We learn </a:t>
            </a:r>
            <a:r>
              <a:rPr lang="en-US" b="1" u="sng" dirty="0"/>
              <a:t>about</a:t>
            </a:r>
            <a:r>
              <a:rPr lang="en-US" dirty="0"/>
              <a:t> Macbeth before we meet him. This is interesting in terms of </a:t>
            </a:r>
            <a:r>
              <a:rPr lang="en-US" b="1" u="sng" dirty="0"/>
              <a:t>characterization</a:t>
            </a:r>
            <a:r>
              <a:rPr lang="en-US" dirty="0"/>
              <a:t> as the audience hears how he is praised by the king, seen as a good leader but also ruthless and heroic. </a:t>
            </a:r>
          </a:p>
          <a:p>
            <a:r>
              <a:rPr lang="en-US" dirty="0"/>
              <a:t>Duncan condemns the Thane of Cawdor to death for treachery, and awards the title to Macbeth. This is </a:t>
            </a:r>
            <a:r>
              <a:rPr lang="en-US" b="1" u="sng" dirty="0"/>
              <a:t>a key plot point</a:t>
            </a:r>
            <a:r>
              <a:rPr lang="en-US" dirty="0"/>
              <a:t> as Macbeth doesn’t know this yet, but it sets up the </a:t>
            </a:r>
            <a:r>
              <a:rPr lang="en-US" b="1" u="sng" dirty="0"/>
              <a:t>dramatic irony</a:t>
            </a:r>
            <a:r>
              <a:rPr lang="en-US" dirty="0"/>
              <a:t> to come when he receives the prophesies. </a:t>
            </a:r>
          </a:p>
        </p:txBody>
      </p:sp>
    </p:spTree>
    <p:extLst>
      <p:ext uri="{BB962C8B-B14F-4D97-AF65-F5344CB8AC3E}">
        <p14:creationId xmlns:p14="http://schemas.microsoft.com/office/powerpoint/2010/main" val="185021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2BD86-D811-EC59-B8F5-3F3C6E337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 I – Scene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28DFC-5A8B-EC05-3DF4-D49AF68AD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2" y="2667000"/>
            <a:ext cx="11658600" cy="4001276"/>
          </a:xfrm>
        </p:spPr>
        <p:txBody>
          <a:bodyPr/>
          <a:lstStyle/>
          <a:p>
            <a:r>
              <a:rPr lang="en-US" dirty="0"/>
              <a:t>Shakespeare originally described the witches as the “weird sisters” </a:t>
            </a:r>
          </a:p>
          <a:p>
            <a:r>
              <a:rPr lang="en-US" dirty="0"/>
              <a:t>But it was not in the modern meaning of the word “weird” </a:t>
            </a:r>
          </a:p>
          <a:p>
            <a:r>
              <a:rPr lang="en-US" dirty="0"/>
              <a:t>In fact, he would have written it as “</a:t>
            </a:r>
            <a:r>
              <a:rPr lang="en-US" dirty="0" err="1"/>
              <a:t>wyrd</a:t>
            </a:r>
            <a:r>
              <a:rPr lang="en-US" dirty="0"/>
              <a:t>”, which is an Anglo-Saxon word meaning “fate”, and the ability to control human destiny. </a:t>
            </a:r>
          </a:p>
        </p:txBody>
      </p:sp>
    </p:spTree>
    <p:extLst>
      <p:ext uri="{BB962C8B-B14F-4D97-AF65-F5344CB8AC3E}">
        <p14:creationId xmlns:p14="http://schemas.microsoft.com/office/powerpoint/2010/main" val="1583678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2BD86-D811-EC59-B8F5-3F3C6E337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 I – Scenes 4 &amp;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28DFC-5A8B-EC05-3DF4-D49AF68AD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2" y="2667000"/>
            <a:ext cx="11658600" cy="4001276"/>
          </a:xfrm>
        </p:spPr>
        <p:txBody>
          <a:bodyPr/>
          <a:lstStyle/>
          <a:p>
            <a:r>
              <a:rPr lang="en-US" dirty="0"/>
              <a:t>Duncan graciously </a:t>
            </a:r>
            <a:r>
              <a:rPr lang="en-US" dirty="0" err="1"/>
              <a:t>recives</a:t>
            </a:r>
            <a:r>
              <a:rPr lang="en-US" dirty="0"/>
              <a:t> Macbeth and Banquo: this serves to </a:t>
            </a:r>
            <a:r>
              <a:rPr lang="en-US" b="1" u="sng" dirty="0"/>
              <a:t>establish his character</a:t>
            </a:r>
            <a:r>
              <a:rPr lang="en-US" dirty="0"/>
              <a:t>, that of one who values and praises Macbeth kindly, which serves to make what Macbeth is plotting even more heinous. </a:t>
            </a:r>
          </a:p>
          <a:p>
            <a:r>
              <a:rPr lang="en-US" dirty="0"/>
              <a:t>In this scene the </a:t>
            </a:r>
            <a:r>
              <a:rPr lang="en-US" b="1" u="sng" dirty="0"/>
              <a:t>major conflict </a:t>
            </a:r>
            <a:r>
              <a:rPr lang="en-US" dirty="0"/>
              <a:t>is set up for Macbeth as Duncan names his son Malcolm as his heir: this is another “step / on which [he] must fall down, or else overlap” (1.4.56-57): this sets up an obstacle and major plot point in the play. </a:t>
            </a:r>
          </a:p>
          <a:p>
            <a:r>
              <a:rPr lang="en-US" dirty="0"/>
              <a:t>Macbeth’s </a:t>
            </a:r>
            <a:r>
              <a:rPr lang="en-US" b="1" u="sng" dirty="0"/>
              <a:t>aside</a:t>
            </a:r>
            <a:r>
              <a:rPr lang="en-US" dirty="0"/>
              <a:t> at the end of this scene gives the audience insight into his thinking, as we see that already the words of the witches has taken root and he is plotting. </a:t>
            </a:r>
          </a:p>
        </p:txBody>
      </p:sp>
    </p:spTree>
    <p:extLst>
      <p:ext uri="{BB962C8B-B14F-4D97-AF65-F5344CB8AC3E}">
        <p14:creationId xmlns:p14="http://schemas.microsoft.com/office/powerpoint/2010/main" val="1418495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2BD86-D811-EC59-B8F5-3F3C6E337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 I – Scenes 6 &amp;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28DFC-5A8B-EC05-3DF4-D49AF68AD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2" y="2667000"/>
            <a:ext cx="11658600" cy="4001276"/>
          </a:xfrm>
        </p:spPr>
        <p:txBody>
          <a:bodyPr/>
          <a:lstStyle/>
          <a:p>
            <a:r>
              <a:rPr lang="en-US" dirty="0"/>
              <a:t>The audience knows what Lady Macbeth is plotting here, yet we see her act in a completely false way to Duncan, welcoming him into her home. In this way, there is </a:t>
            </a:r>
            <a:r>
              <a:rPr lang="en-US" b="1" u="sng" dirty="0"/>
              <a:t>dramatic irony</a:t>
            </a:r>
            <a:r>
              <a:rPr lang="en-US" dirty="0"/>
              <a:t> in this scene, and it furthers our understanding of Lady Macbeth’s deceitful nature. </a:t>
            </a:r>
          </a:p>
          <a:p>
            <a:r>
              <a:rPr lang="en-US" dirty="0"/>
              <a:t>Think about the advice Lady Macbeth gave her husband at the end of Scene 5: “Look like the innocent flower, / But be the serpent under it” (1.5.72-73). Here she really enacts this, and it adds to the </a:t>
            </a:r>
            <a:r>
              <a:rPr lang="en-US" b="1" u="sng" dirty="0"/>
              <a:t>theme of appearance versus reality</a:t>
            </a:r>
            <a:r>
              <a:rPr lang="en-US" b="1" dirty="0"/>
              <a:t> </a:t>
            </a:r>
            <a:r>
              <a:rPr lang="en-US" dirty="0"/>
              <a:t>in the play. </a:t>
            </a:r>
          </a:p>
        </p:txBody>
      </p:sp>
    </p:spTree>
    <p:extLst>
      <p:ext uri="{BB962C8B-B14F-4D97-AF65-F5344CB8AC3E}">
        <p14:creationId xmlns:p14="http://schemas.microsoft.com/office/powerpoint/2010/main" val="2202534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2BD86-D811-EC59-B8F5-3F3C6E337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 I – Scenes 6 &amp;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28DFC-5A8B-EC05-3DF4-D49AF68AD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2" y="2057400"/>
            <a:ext cx="11658600" cy="4610876"/>
          </a:xfrm>
        </p:spPr>
        <p:txBody>
          <a:bodyPr>
            <a:normAutofit/>
          </a:bodyPr>
          <a:lstStyle/>
          <a:p>
            <a:r>
              <a:rPr lang="en-US" dirty="0"/>
              <a:t>Scene 7 is very important in terms of </a:t>
            </a:r>
            <a:r>
              <a:rPr lang="en-US" b="1" u="sng" dirty="0"/>
              <a:t>establishing characterization</a:t>
            </a:r>
            <a:r>
              <a:rPr lang="en-US" dirty="0"/>
              <a:t>. Here we see the contrast: Macbeth is conflicted and unsure, Lady Macbeth is ruthless and ambitious. This is also part of the switching of gender roles/expectations/stereotypes. </a:t>
            </a:r>
          </a:p>
          <a:p>
            <a:r>
              <a:rPr lang="en-US" dirty="0"/>
              <a:t>Lady Macbeth uses </a:t>
            </a:r>
            <a:r>
              <a:rPr lang="en-US" b="1" u="sng" dirty="0"/>
              <a:t>language and tools of rhetoric</a:t>
            </a:r>
            <a:r>
              <a:rPr lang="en-US" dirty="0"/>
              <a:t> to manipulate and persuade her husband. </a:t>
            </a:r>
          </a:p>
          <a:p>
            <a:r>
              <a:rPr lang="en-US" dirty="0"/>
              <a:t>To us as a </a:t>
            </a:r>
            <a:r>
              <a:rPr lang="en-US" b="1" u="sng" dirty="0"/>
              <a:t>modern audience</a:t>
            </a:r>
            <a:r>
              <a:rPr lang="en-US" dirty="0"/>
              <a:t>, this scene is not that shocking in terms of gender roles, yet in Shakespeare’s time it would have been extremely surprising to have such a dominant, assertive wife. </a:t>
            </a:r>
          </a:p>
          <a:p>
            <a:r>
              <a:rPr lang="en-US" dirty="0"/>
              <a:t>The very final line of the Act reinforces some of the central themes of the play, especially in terms of </a:t>
            </a:r>
            <a:r>
              <a:rPr lang="en-US" b="1" u="sng" dirty="0"/>
              <a:t>appearance and reality</a:t>
            </a:r>
            <a:r>
              <a:rPr lang="en-US" dirty="0"/>
              <a:t>: “False face must hide what the false hear doth know” (1.7.92). </a:t>
            </a:r>
          </a:p>
        </p:txBody>
      </p:sp>
    </p:spTree>
    <p:extLst>
      <p:ext uri="{BB962C8B-B14F-4D97-AF65-F5344CB8AC3E}">
        <p14:creationId xmlns:p14="http://schemas.microsoft.com/office/powerpoint/2010/main" val="2943103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arthtones 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arth tone presentation (widescreen).potx" id="{0B5E8F0C-1569-45B5-8ADA-CBBDCE8A31F7}" vid="{BAFE7D81-C21B-4995-AEF0-26102EF6BDA1}"/>
    </a:ext>
  </a:extLst>
</a:theme>
</file>

<file path=ppt/theme/theme2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Earth tone presentation (widescreen)</Template>
  <TotalTime>31</TotalTime>
  <Words>668</Words>
  <Application>Microsoft Office PowerPoint</Application>
  <PresentationFormat>Custom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Corbel</vt:lpstr>
      <vt:lpstr>Earthtones 16x9</vt:lpstr>
      <vt:lpstr>MACBETH - Act I</vt:lpstr>
      <vt:lpstr>Act I – Scenes 1 &amp; 2</vt:lpstr>
      <vt:lpstr>Act I – Scenes 1 &amp; 2</vt:lpstr>
      <vt:lpstr>Act I – Scene 3</vt:lpstr>
      <vt:lpstr>Act I – Scenes 4 &amp; 5</vt:lpstr>
      <vt:lpstr>Act I – Scenes 6 &amp; 7</vt:lpstr>
      <vt:lpstr>Act I – Scenes 6 &amp; 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MACBETH</dc:title>
  <dc:creator>Julie Bamford</dc:creator>
  <cp:lastModifiedBy>Julie Bamford</cp:lastModifiedBy>
  <cp:revision>2</cp:revision>
  <dcterms:created xsi:type="dcterms:W3CDTF">2022-07-21T01:35:50Z</dcterms:created>
  <dcterms:modified xsi:type="dcterms:W3CDTF">2022-07-22T00:06:05Z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