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7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21" r:id="rId2"/>
    <p:sldMasterId id="2147483712" r:id="rId3"/>
    <p:sldMasterId id="2147483703" r:id="rId4"/>
    <p:sldMasterId id="2147483694" r:id="rId5"/>
    <p:sldMasterId id="2147483685" r:id="rId6"/>
    <p:sldMasterId id="2147483676" r:id="rId7"/>
    <p:sldMasterId id="2147483667" r:id="rId8"/>
  </p:sldMasterIdLst>
  <p:sldIdLst>
    <p:sldId id="273" r:id="rId9"/>
    <p:sldId id="264" r:id="rId10"/>
    <p:sldId id="275" r:id="rId11"/>
    <p:sldId id="268" r:id="rId12"/>
    <p:sldId id="271" r:id="rId13"/>
    <p:sldId id="276" r:id="rId14"/>
    <p:sldId id="274" r:id="rId15"/>
    <p:sldId id="270" r:id="rId16"/>
    <p:sldId id="277" r:id="rId17"/>
    <p:sldId id="265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8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1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795" y="58"/>
      </p:cViewPr>
      <p:guideLst>
        <p:guide orient="horz" pos="2160"/>
        <p:guide orient="horz" pos="28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AAB40-D338-44B7-B6EA-38BE5C9A737D}" type="doc">
      <dgm:prSet loTypeId="urn:microsoft.com/office/officeart/2005/8/layout/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75443A-FBC4-4749-8EF4-74F69DFCE7E9}">
      <dgm:prSet phldrT="[Text]" custT="1"/>
      <dgm:spPr/>
      <dgm:t>
        <a:bodyPr/>
        <a:lstStyle/>
        <a:p>
          <a:r>
            <a:rPr lang="en-US" sz="2400" b="1"/>
            <a:t>take up/an interesting sport/you</a:t>
          </a:r>
          <a:endParaRPr lang="en-US" sz="2400" dirty="0"/>
        </a:p>
      </dgm:t>
    </dgm:pt>
    <dgm:pt modelId="{819FDE1A-EA39-4B1D-85EF-B580E5301E5F}" type="parTrans" cxnId="{6A6AA564-78A9-41C2-9528-1E9C419ED30E}">
      <dgm:prSet/>
      <dgm:spPr/>
      <dgm:t>
        <a:bodyPr/>
        <a:lstStyle/>
        <a:p>
          <a:endParaRPr lang="en-US"/>
        </a:p>
      </dgm:t>
    </dgm:pt>
    <dgm:pt modelId="{92A807FF-9883-40AB-989F-676FEE33608C}" type="sibTrans" cxnId="{6A6AA564-78A9-41C2-9528-1E9C419ED30E}">
      <dgm:prSet/>
      <dgm:spPr/>
      <dgm:t>
        <a:bodyPr/>
        <a:lstStyle/>
        <a:p>
          <a:endParaRPr lang="en-US"/>
        </a:p>
      </dgm:t>
    </dgm:pt>
    <dgm:pt modelId="{79C73B02-844D-4FBD-A00D-4616E4D6F0AB}">
      <dgm:prSet phldrT="[Text]" custT="1"/>
      <dgm:spPr/>
      <dgm:t>
        <a:bodyPr/>
        <a:lstStyle/>
        <a:p>
          <a:r>
            <a:rPr lang="en-US" sz="2400" b="1"/>
            <a:t>Have you taken up an interesting sport?</a:t>
          </a:r>
          <a:endParaRPr lang="en-US" sz="2400" dirty="0"/>
        </a:p>
      </dgm:t>
    </dgm:pt>
    <dgm:pt modelId="{AC3F03C1-28F0-4FC8-8462-35B1421A77A4}" type="parTrans" cxnId="{B5381D72-0DBA-455C-B009-1B48B9D72AC6}">
      <dgm:prSet/>
      <dgm:spPr/>
      <dgm:t>
        <a:bodyPr/>
        <a:lstStyle/>
        <a:p>
          <a:endParaRPr lang="en-US"/>
        </a:p>
      </dgm:t>
    </dgm:pt>
    <dgm:pt modelId="{BBA2400C-117D-4C87-ADE5-AC1B3410FFE5}" type="sibTrans" cxnId="{B5381D72-0DBA-455C-B009-1B48B9D72AC6}">
      <dgm:prSet/>
      <dgm:spPr/>
      <dgm:t>
        <a:bodyPr/>
        <a:lstStyle/>
        <a:p>
          <a:endParaRPr lang="en-US"/>
        </a:p>
      </dgm:t>
    </dgm:pt>
    <dgm:pt modelId="{64CC5713-22B6-4CE5-9402-6638FE271589}">
      <dgm:prSet phldrT="[Text]" custT="1"/>
      <dgm:spPr/>
      <dgm:t>
        <a:bodyPr/>
        <a:lstStyle/>
        <a:p>
          <a:r>
            <a:rPr lang="en-US" sz="2400" b="1"/>
            <a:t>take the opportunity/explore the city/she</a:t>
          </a:r>
          <a:endParaRPr lang="en-US" sz="2400" dirty="0"/>
        </a:p>
      </dgm:t>
    </dgm:pt>
    <dgm:pt modelId="{49CBBA8C-AF43-4E61-B4CA-91724BFF7E72}" type="parTrans" cxnId="{B68F76BB-61F6-4CCB-A6B4-66E77621EB04}">
      <dgm:prSet/>
      <dgm:spPr/>
      <dgm:t>
        <a:bodyPr/>
        <a:lstStyle/>
        <a:p>
          <a:endParaRPr lang="en-US"/>
        </a:p>
      </dgm:t>
    </dgm:pt>
    <dgm:pt modelId="{A353FB4C-C66F-4566-97B1-C4B04F32CF96}" type="sibTrans" cxnId="{B68F76BB-61F6-4CCB-A6B4-66E77621EB04}">
      <dgm:prSet/>
      <dgm:spPr/>
      <dgm:t>
        <a:bodyPr/>
        <a:lstStyle/>
        <a:p>
          <a:endParaRPr lang="en-US"/>
        </a:p>
      </dgm:t>
    </dgm:pt>
    <dgm:pt modelId="{AC5816E0-9F76-4675-BB0B-B95D60E53D13}">
      <dgm:prSet phldrT="[Text]" custT="1"/>
      <dgm:spPr/>
      <dgm:t>
        <a:bodyPr/>
        <a:lstStyle/>
        <a:p>
          <a:r>
            <a:rPr lang="en-US" sz="2400" b="1"/>
            <a:t>Has she taken the opportunity to explore the city?</a:t>
          </a:r>
          <a:endParaRPr lang="en-US" sz="2400" dirty="0"/>
        </a:p>
      </dgm:t>
    </dgm:pt>
    <dgm:pt modelId="{C23320C7-8811-4CFC-B815-9061A4B89481}" type="parTrans" cxnId="{22ADC69E-FD4F-4F04-920F-A0B8059D4D4E}">
      <dgm:prSet/>
      <dgm:spPr/>
      <dgm:t>
        <a:bodyPr/>
        <a:lstStyle/>
        <a:p>
          <a:endParaRPr lang="en-US"/>
        </a:p>
      </dgm:t>
    </dgm:pt>
    <dgm:pt modelId="{8AB4D773-3ACA-45CD-94CF-2A7FABF1B11B}" type="sibTrans" cxnId="{22ADC69E-FD4F-4F04-920F-A0B8059D4D4E}">
      <dgm:prSet/>
      <dgm:spPr/>
      <dgm:t>
        <a:bodyPr/>
        <a:lstStyle/>
        <a:p>
          <a:endParaRPr lang="en-US"/>
        </a:p>
      </dgm:t>
    </dgm:pt>
    <dgm:pt modelId="{CF117A49-8B4C-45CF-A9D4-9706DE61CD2A}">
      <dgm:prSet phldrT="[Text]" custT="1"/>
      <dgm:spPr/>
      <dgm:t>
        <a:bodyPr/>
        <a:lstStyle/>
        <a:p>
          <a:r>
            <a:rPr lang="en-US" sz="2400" b="1"/>
            <a:t>make/important decision/they</a:t>
          </a:r>
          <a:endParaRPr lang="en-US" sz="2400" dirty="0"/>
        </a:p>
      </dgm:t>
    </dgm:pt>
    <dgm:pt modelId="{0EC2C1D2-5102-4EB2-9A42-CE4D5601FA7C}" type="parTrans" cxnId="{70506E03-4897-4931-B05E-79EF636DE93D}">
      <dgm:prSet/>
      <dgm:spPr/>
      <dgm:t>
        <a:bodyPr/>
        <a:lstStyle/>
        <a:p>
          <a:endParaRPr lang="en-US"/>
        </a:p>
      </dgm:t>
    </dgm:pt>
    <dgm:pt modelId="{9F03F292-3122-4072-999E-392D5A2DCAA1}" type="sibTrans" cxnId="{70506E03-4897-4931-B05E-79EF636DE93D}">
      <dgm:prSet/>
      <dgm:spPr/>
      <dgm:t>
        <a:bodyPr/>
        <a:lstStyle/>
        <a:p>
          <a:endParaRPr lang="en-US"/>
        </a:p>
      </dgm:t>
    </dgm:pt>
    <dgm:pt modelId="{D2AE7700-AA4F-45D1-8B06-1D4DF7CA049F}">
      <dgm:prSet phldrT="[Text]" custT="1"/>
      <dgm:spPr/>
      <dgm:t>
        <a:bodyPr/>
        <a:lstStyle/>
        <a:p>
          <a:r>
            <a:rPr lang="en-US" sz="2400" b="1"/>
            <a:t>Have they made an important decision?</a:t>
          </a:r>
          <a:endParaRPr lang="en-US" sz="2400" dirty="0"/>
        </a:p>
      </dgm:t>
    </dgm:pt>
    <dgm:pt modelId="{6B731852-432C-4755-8B3D-07743CC4C241}" type="parTrans" cxnId="{EDE2EC06-C8B5-432C-AB0F-D27B6A946058}">
      <dgm:prSet/>
      <dgm:spPr/>
      <dgm:t>
        <a:bodyPr/>
        <a:lstStyle/>
        <a:p>
          <a:endParaRPr lang="en-US"/>
        </a:p>
      </dgm:t>
    </dgm:pt>
    <dgm:pt modelId="{6FACAB17-E6D1-4499-A972-81FA63A59CC8}" type="sibTrans" cxnId="{EDE2EC06-C8B5-432C-AB0F-D27B6A946058}">
      <dgm:prSet/>
      <dgm:spPr/>
      <dgm:t>
        <a:bodyPr/>
        <a:lstStyle/>
        <a:p>
          <a:endParaRPr lang="en-US"/>
        </a:p>
      </dgm:t>
    </dgm:pt>
    <dgm:pt modelId="{4D682217-6EB0-48E1-9B8D-FF17B185901D}" type="pres">
      <dgm:prSet presAssocID="{4B9AAB40-D338-44B7-B6EA-38BE5C9A737D}" presName="Name0" presStyleCnt="0">
        <dgm:presLayoutVars>
          <dgm:dir/>
          <dgm:animLvl val="lvl"/>
          <dgm:resizeHandles val="exact"/>
        </dgm:presLayoutVars>
      </dgm:prSet>
      <dgm:spPr/>
    </dgm:pt>
    <dgm:pt modelId="{216B1636-131E-4A09-A415-E582423EA8B2}" type="pres">
      <dgm:prSet presAssocID="{CF117A49-8B4C-45CF-A9D4-9706DE61CD2A}" presName="boxAndChildren" presStyleCnt="0"/>
      <dgm:spPr/>
    </dgm:pt>
    <dgm:pt modelId="{349A0707-BBD7-4F66-9F02-DC98F3CB37A8}" type="pres">
      <dgm:prSet presAssocID="{CF117A49-8B4C-45CF-A9D4-9706DE61CD2A}" presName="parentTextBox" presStyleLbl="node1" presStyleIdx="0" presStyleCnt="3"/>
      <dgm:spPr/>
    </dgm:pt>
    <dgm:pt modelId="{3606483F-27D0-4E8F-BD67-7DCB4DC026AE}" type="pres">
      <dgm:prSet presAssocID="{CF117A49-8B4C-45CF-A9D4-9706DE61CD2A}" presName="entireBox" presStyleLbl="node1" presStyleIdx="0" presStyleCnt="3"/>
      <dgm:spPr/>
    </dgm:pt>
    <dgm:pt modelId="{7A97EC28-6D0B-4C0C-914B-5FD9ECE403BE}" type="pres">
      <dgm:prSet presAssocID="{CF117A49-8B4C-45CF-A9D4-9706DE61CD2A}" presName="descendantBox" presStyleCnt="0"/>
      <dgm:spPr/>
    </dgm:pt>
    <dgm:pt modelId="{17DCA6A3-3D12-4775-87CA-CBAA8C4F4E8F}" type="pres">
      <dgm:prSet presAssocID="{D2AE7700-AA4F-45D1-8B06-1D4DF7CA049F}" presName="childTextBox" presStyleLbl="fgAccFollowNode1" presStyleIdx="0" presStyleCnt="3" custLinFactNeighborY="4503">
        <dgm:presLayoutVars>
          <dgm:bulletEnabled val="1"/>
        </dgm:presLayoutVars>
      </dgm:prSet>
      <dgm:spPr/>
    </dgm:pt>
    <dgm:pt modelId="{77B58B23-C45C-40D1-BE53-EA57C8224F24}" type="pres">
      <dgm:prSet presAssocID="{A353FB4C-C66F-4566-97B1-C4B04F32CF96}" presName="sp" presStyleCnt="0"/>
      <dgm:spPr/>
    </dgm:pt>
    <dgm:pt modelId="{F2DDEAEA-2702-426E-8591-F56883F41F00}" type="pres">
      <dgm:prSet presAssocID="{64CC5713-22B6-4CE5-9402-6638FE271589}" presName="arrowAndChildren" presStyleCnt="0"/>
      <dgm:spPr/>
    </dgm:pt>
    <dgm:pt modelId="{8D641BF6-B33A-4482-9677-F8130E306AE7}" type="pres">
      <dgm:prSet presAssocID="{64CC5713-22B6-4CE5-9402-6638FE271589}" presName="parentTextArrow" presStyleLbl="node1" presStyleIdx="0" presStyleCnt="3"/>
      <dgm:spPr/>
    </dgm:pt>
    <dgm:pt modelId="{E1872978-3170-4886-8934-457DF4A70121}" type="pres">
      <dgm:prSet presAssocID="{64CC5713-22B6-4CE5-9402-6638FE271589}" presName="arrow" presStyleLbl="node1" presStyleIdx="1" presStyleCnt="3"/>
      <dgm:spPr/>
    </dgm:pt>
    <dgm:pt modelId="{EF062548-7FF4-4628-B37E-B175C5AAF2F0}" type="pres">
      <dgm:prSet presAssocID="{64CC5713-22B6-4CE5-9402-6638FE271589}" presName="descendantArrow" presStyleCnt="0"/>
      <dgm:spPr/>
    </dgm:pt>
    <dgm:pt modelId="{E326D714-E5F0-4BEE-A58F-F8664E1A9692}" type="pres">
      <dgm:prSet presAssocID="{AC5816E0-9F76-4675-BB0B-B95D60E53D13}" presName="childTextArrow" presStyleLbl="fgAccFollowNode1" presStyleIdx="1" presStyleCnt="3">
        <dgm:presLayoutVars>
          <dgm:bulletEnabled val="1"/>
        </dgm:presLayoutVars>
      </dgm:prSet>
      <dgm:spPr/>
    </dgm:pt>
    <dgm:pt modelId="{CE2869B1-CB3D-4316-BC2E-3D01CA740936}" type="pres">
      <dgm:prSet presAssocID="{92A807FF-9883-40AB-989F-676FEE33608C}" presName="sp" presStyleCnt="0"/>
      <dgm:spPr/>
    </dgm:pt>
    <dgm:pt modelId="{B345F707-8EC3-4804-AF70-BC8863240B81}" type="pres">
      <dgm:prSet presAssocID="{9C75443A-FBC4-4749-8EF4-74F69DFCE7E9}" presName="arrowAndChildren" presStyleCnt="0"/>
      <dgm:spPr/>
    </dgm:pt>
    <dgm:pt modelId="{D2CEB61E-E73D-45B3-8ADA-D9B121BF9ABF}" type="pres">
      <dgm:prSet presAssocID="{9C75443A-FBC4-4749-8EF4-74F69DFCE7E9}" presName="parentTextArrow" presStyleLbl="node1" presStyleIdx="1" presStyleCnt="3"/>
      <dgm:spPr/>
    </dgm:pt>
    <dgm:pt modelId="{EED298AC-E32F-4E2C-9C59-DE6F81BC839D}" type="pres">
      <dgm:prSet presAssocID="{9C75443A-FBC4-4749-8EF4-74F69DFCE7E9}" presName="arrow" presStyleLbl="node1" presStyleIdx="2" presStyleCnt="3" custLinFactY="-100000" custLinFactNeighborX="50000" custLinFactNeighborY="-106464"/>
      <dgm:spPr/>
    </dgm:pt>
    <dgm:pt modelId="{F2662D30-CFDC-4367-953D-3F5DFBF5BAD0}" type="pres">
      <dgm:prSet presAssocID="{9C75443A-FBC4-4749-8EF4-74F69DFCE7E9}" presName="descendantArrow" presStyleCnt="0"/>
      <dgm:spPr/>
    </dgm:pt>
    <dgm:pt modelId="{F5A026BC-E88A-4D73-885C-651C0C7919BA}" type="pres">
      <dgm:prSet presAssocID="{79C73B02-844D-4FBD-A00D-4616E4D6F0AB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70506E03-4897-4931-B05E-79EF636DE93D}" srcId="{4B9AAB40-D338-44B7-B6EA-38BE5C9A737D}" destId="{CF117A49-8B4C-45CF-A9D4-9706DE61CD2A}" srcOrd="2" destOrd="0" parTransId="{0EC2C1D2-5102-4EB2-9A42-CE4D5601FA7C}" sibTransId="{9F03F292-3122-4072-999E-392D5A2DCAA1}"/>
    <dgm:cxn modelId="{EDE2EC06-C8B5-432C-AB0F-D27B6A946058}" srcId="{CF117A49-8B4C-45CF-A9D4-9706DE61CD2A}" destId="{D2AE7700-AA4F-45D1-8B06-1D4DF7CA049F}" srcOrd="0" destOrd="0" parTransId="{6B731852-432C-4755-8B3D-07743CC4C241}" sibTransId="{6FACAB17-E6D1-4499-A972-81FA63A59CC8}"/>
    <dgm:cxn modelId="{33DDCF16-D1D2-4038-AE7B-B45F3FC41AF0}" type="presOf" srcId="{AC5816E0-9F76-4675-BB0B-B95D60E53D13}" destId="{E326D714-E5F0-4BEE-A58F-F8664E1A9692}" srcOrd="0" destOrd="0" presId="urn:microsoft.com/office/officeart/2005/8/layout/process4"/>
    <dgm:cxn modelId="{6A6AA564-78A9-41C2-9528-1E9C419ED30E}" srcId="{4B9AAB40-D338-44B7-B6EA-38BE5C9A737D}" destId="{9C75443A-FBC4-4749-8EF4-74F69DFCE7E9}" srcOrd="0" destOrd="0" parTransId="{819FDE1A-EA39-4B1D-85EF-B580E5301E5F}" sibTransId="{92A807FF-9883-40AB-989F-676FEE33608C}"/>
    <dgm:cxn modelId="{AA67E244-B86E-4C0C-9730-ACC949778761}" type="presOf" srcId="{4B9AAB40-D338-44B7-B6EA-38BE5C9A737D}" destId="{4D682217-6EB0-48E1-9B8D-FF17B185901D}" srcOrd="0" destOrd="0" presId="urn:microsoft.com/office/officeart/2005/8/layout/process4"/>
    <dgm:cxn modelId="{57F60768-7F22-4DDB-9643-F24C3524C9EF}" type="presOf" srcId="{64CC5713-22B6-4CE5-9402-6638FE271589}" destId="{8D641BF6-B33A-4482-9677-F8130E306AE7}" srcOrd="0" destOrd="0" presId="urn:microsoft.com/office/officeart/2005/8/layout/process4"/>
    <dgm:cxn modelId="{B5381D72-0DBA-455C-B009-1B48B9D72AC6}" srcId="{9C75443A-FBC4-4749-8EF4-74F69DFCE7E9}" destId="{79C73B02-844D-4FBD-A00D-4616E4D6F0AB}" srcOrd="0" destOrd="0" parTransId="{AC3F03C1-28F0-4FC8-8462-35B1421A77A4}" sibTransId="{BBA2400C-117D-4C87-ADE5-AC1B3410FFE5}"/>
    <dgm:cxn modelId="{BF223253-A5A3-42D8-BE4E-74621AF95803}" type="presOf" srcId="{9C75443A-FBC4-4749-8EF4-74F69DFCE7E9}" destId="{D2CEB61E-E73D-45B3-8ADA-D9B121BF9ABF}" srcOrd="0" destOrd="0" presId="urn:microsoft.com/office/officeart/2005/8/layout/process4"/>
    <dgm:cxn modelId="{AE210575-A909-4C17-819E-37883C80551A}" type="presOf" srcId="{CF117A49-8B4C-45CF-A9D4-9706DE61CD2A}" destId="{349A0707-BBD7-4F66-9F02-DC98F3CB37A8}" srcOrd="0" destOrd="0" presId="urn:microsoft.com/office/officeart/2005/8/layout/process4"/>
    <dgm:cxn modelId="{4211E47A-A748-49E3-9841-B0866A58B8CE}" type="presOf" srcId="{64CC5713-22B6-4CE5-9402-6638FE271589}" destId="{E1872978-3170-4886-8934-457DF4A70121}" srcOrd="1" destOrd="0" presId="urn:microsoft.com/office/officeart/2005/8/layout/process4"/>
    <dgm:cxn modelId="{9BF1687E-143E-415D-AEF9-C1302CAD5F5C}" type="presOf" srcId="{79C73B02-844D-4FBD-A00D-4616E4D6F0AB}" destId="{F5A026BC-E88A-4D73-885C-651C0C7919BA}" srcOrd="0" destOrd="0" presId="urn:microsoft.com/office/officeart/2005/8/layout/process4"/>
    <dgm:cxn modelId="{22ADC69E-FD4F-4F04-920F-A0B8059D4D4E}" srcId="{64CC5713-22B6-4CE5-9402-6638FE271589}" destId="{AC5816E0-9F76-4675-BB0B-B95D60E53D13}" srcOrd="0" destOrd="0" parTransId="{C23320C7-8811-4CFC-B815-9061A4B89481}" sibTransId="{8AB4D773-3ACA-45CD-94CF-2A7FABF1B11B}"/>
    <dgm:cxn modelId="{93982EB2-74F3-4BF8-B6D2-971A34C44BCA}" type="presOf" srcId="{9C75443A-FBC4-4749-8EF4-74F69DFCE7E9}" destId="{EED298AC-E32F-4E2C-9C59-DE6F81BC839D}" srcOrd="1" destOrd="0" presId="urn:microsoft.com/office/officeart/2005/8/layout/process4"/>
    <dgm:cxn modelId="{B68F76BB-61F6-4CCB-A6B4-66E77621EB04}" srcId="{4B9AAB40-D338-44B7-B6EA-38BE5C9A737D}" destId="{64CC5713-22B6-4CE5-9402-6638FE271589}" srcOrd="1" destOrd="0" parTransId="{49CBBA8C-AF43-4E61-B4CA-91724BFF7E72}" sibTransId="{A353FB4C-C66F-4566-97B1-C4B04F32CF96}"/>
    <dgm:cxn modelId="{7397F7D4-BF3B-4CEE-8A5F-180F008D07B2}" type="presOf" srcId="{D2AE7700-AA4F-45D1-8B06-1D4DF7CA049F}" destId="{17DCA6A3-3D12-4775-87CA-CBAA8C4F4E8F}" srcOrd="0" destOrd="0" presId="urn:microsoft.com/office/officeart/2005/8/layout/process4"/>
    <dgm:cxn modelId="{F914E7ED-5DF5-4EB1-9964-4BF8E83103FF}" type="presOf" srcId="{CF117A49-8B4C-45CF-A9D4-9706DE61CD2A}" destId="{3606483F-27D0-4E8F-BD67-7DCB4DC026AE}" srcOrd="1" destOrd="0" presId="urn:microsoft.com/office/officeart/2005/8/layout/process4"/>
    <dgm:cxn modelId="{B99BA253-0B3A-4EE0-A26F-AF52D89E814E}" type="presParOf" srcId="{4D682217-6EB0-48E1-9B8D-FF17B185901D}" destId="{216B1636-131E-4A09-A415-E582423EA8B2}" srcOrd="0" destOrd="0" presId="urn:microsoft.com/office/officeart/2005/8/layout/process4"/>
    <dgm:cxn modelId="{7E001B7E-57A5-4CE4-A1B6-61326C2C0CE3}" type="presParOf" srcId="{216B1636-131E-4A09-A415-E582423EA8B2}" destId="{349A0707-BBD7-4F66-9F02-DC98F3CB37A8}" srcOrd="0" destOrd="0" presId="urn:microsoft.com/office/officeart/2005/8/layout/process4"/>
    <dgm:cxn modelId="{30850B2A-D1A3-40F4-BAFE-6B9A7B5FFEF5}" type="presParOf" srcId="{216B1636-131E-4A09-A415-E582423EA8B2}" destId="{3606483F-27D0-4E8F-BD67-7DCB4DC026AE}" srcOrd="1" destOrd="0" presId="urn:microsoft.com/office/officeart/2005/8/layout/process4"/>
    <dgm:cxn modelId="{DC71BAD2-C148-4E4C-B250-2AFC1C487FCA}" type="presParOf" srcId="{216B1636-131E-4A09-A415-E582423EA8B2}" destId="{7A97EC28-6D0B-4C0C-914B-5FD9ECE403BE}" srcOrd="2" destOrd="0" presId="urn:microsoft.com/office/officeart/2005/8/layout/process4"/>
    <dgm:cxn modelId="{47C762A9-83D1-40DE-B311-14AFD3067414}" type="presParOf" srcId="{7A97EC28-6D0B-4C0C-914B-5FD9ECE403BE}" destId="{17DCA6A3-3D12-4775-87CA-CBAA8C4F4E8F}" srcOrd="0" destOrd="0" presId="urn:microsoft.com/office/officeart/2005/8/layout/process4"/>
    <dgm:cxn modelId="{C7113D17-7E71-4FAF-A429-21B1280AEEC4}" type="presParOf" srcId="{4D682217-6EB0-48E1-9B8D-FF17B185901D}" destId="{77B58B23-C45C-40D1-BE53-EA57C8224F24}" srcOrd="1" destOrd="0" presId="urn:microsoft.com/office/officeart/2005/8/layout/process4"/>
    <dgm:cxn modelId="{6A36C391-1DA5-4A73-BADE-62615496B327}" type="presParOf" srcId="{4D682217-6EB0-48E1-9B8D-FF17B185901D}" destId="{F2DDEAEA-2702-426E-8591-F56883F41F00}" srcOrd="2" destOrd="0" presId="urn:microsoft.com/office/officeart/2005/8/layout/process4"/>
    <dgm:cxn modelId="{2B14C9AA-0D36-4867-8F02-FAC55DD9E68B}" type="presParOf" srcId="{F2DDEAEA-2702-426E-8591-F56883F41F00}" destId="{8D641BF6-B33A-4482-9677-F8130E306AE7}" srcOrd="0" destOrd="0" presId="urn:microsoft.com/office/officeart/2005/8/layout/process4"/>
    <dgm:cxn modelId="{A4D56814-BD74-42FD-B59F-22DF813EB6BE}" type="presParOf" srcId="{F2DDEAEA-2702-426E-8591-F56883F41F00}" destId="{E1872978-3170-4886-8934-457DF4A70121}" srcOrd="1" destOrd="0" presId="urn:microsoft.com/office/officeart/2005/8/layout/process4"/>
    <dgm:cxn modelId="{33D037AB-50BD-492A-BB42-B5A001A6C7E1}" type="presParOf" srcId="{F2DDEAEA-2702-426E-8591-F56883F41F00}" destId="{EF062548-7FF4-4628-B37E-B175C5AAF2F0}" srcOrd="2" destOrd="0" presId="urn:microsoft.com/office/officeart/2005/8/layout/process4"/>
    <dgm:cxn modelId="{C21AD4BE-3648-4CCB-B97E-E61DCD5A0961}" type="presParOf" srcId="{EF062548-7FF4-4628-B37E-B175C5AAF2F0}" destId="{E326D714-E5F0-4BEE-A58F-F8664E1A9692}" srcOrd="0" destOrd="0" presId="urn:microsoft.com/office/officeart/2005/8/layout/process4"/>
    <dgm:cxn modelId="{C780E728-1E26-49CF-81D7-EEAF03C5CDB7}" type="presParOf" srcId="{4D682217-6EB0-48E1-9B8D-FF17B185901D}" destId="{CE2869B1-CB3D-4316-BC2E-3D01CA740936}" srcOrd="3" destOrd="0" presId="urn:microsoft.com/office/officeart/2005/8/layout/process4"/>
    <dgm:cxn modelId="{BD0B3123-8BE5-4142-9FFE-991D8A14FEAC}" type="presParOf" srcId="{4D682217-6EB0-48E1-9B8D-FF17B185901D}" destId="{B345F707-8EC3-4804-AF70-BC8863240B81}" srcOrd="4" destOrd="0" presId="urn:microsoft.com/office/officeart/2005/8/layout/process4"/>
    <dgm:cxn modelId="{D42256EF-7861-4B68-8BCF-0BEA62BC87CF}" type="presParOf" srcId="{B345F707-8EC3-4804-AF70-BC8863240B81}" destId="{D2CEB61E-E73D-45B3-8ADA-D9B121BF9ABF}" srcOrd="0" destOrd="0" presId="urn:microsoft.com/office/officeart/2005/8/layout/process4"/>
    <dgm:cxn modelId="{716D3EC2-1639-43B5-A877-E41AC4079A1E}" type="presParOf" srcId="{B345F707-8EC3-4804-AF70-BC8863240B81}" destId="{EED298AC-E32F-4E2C-9C59-DE6F81BC839D}" srcOrd="1" destOrd="0" presId="urn:microsoft.com/office/officeart/2005/8/layout/process4"/>
    <dgm:cxn modelId="{9CE34798-8D43-4A84-8079-03C2379BBCE0}" type="presParOf" srcId="{B345F707-8EC3-4804-AF70-BC8863240B81}" destId="{F2662D30-CFDC-4367-953D-3F5DFBF5BAD0}" srcOrd="2" destOrd="0" presId="urn:microsoft.com/office/officeart/2005/8/layout/process4"/>
    <dgm:cxn modelId="{709A434D-4009-411D-9B7A-6698FEC5F5C8}" type="presParOf" srcId="{F2662D30-CFDC-4367-953D-3F5DFBF5BAD0}" destId="{F5A026BC-E88A-4D73-885C-651C0C7919B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9320E1-631E-4C9D-AEE3-861F1EB21416}" type="doc">
      <dgm:prSet loTypeId="urn:microsoft.com/office/officeart/2011/layout/RadialPictureList" loCatId="pictur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95D185-8E39-4094-BC37-B70B05222720}">
      <dgm:prSet phldrT="[Text]"/>
      <dgm:spPr/>
      <dgm:t>
        <a:bodyPr/>
        <a:lstStyle/>
        <a:p>
          <a:r>
            <a:rPr lang="en-US" dirty="0"/>
            <a:t>have you</a:t>
          </a:r>
        </a:p>
      </dgm:t>
    </dgm:pt>
    <dgm:pt modelId="{3BE807EE-D312-43CB-8443-89C1498FEFF8}" type="parTrans" cxnId="{5E604C19-8C18-4C31-B8BF-2E18E30086E3}">
      <dgm:prSet/>
      <dgm:spPr/>
      <dgm:t>
        <a:bodyPr/>
        <a:lstStyle/>
        <a:p>
          <a:endParaRPr lang="en-US"/>
        </a:p>
      </dgm:t>
    </dgm:pt>
    <dgm:pt modelId="{F65D2E95-F212-4577-9396-7954C8E21BD4}" type="sibTrans" cxnId="{5E604C19-8C18-4C31-B8BF-2E18E30086E3}">
      <dgm:prSet/>
      <dgm:spPr/>
      <dgm:t>
        <a:bodyPr/>
        <a:lstStyle/>
        <a:p>
          <a:endParaRPr lang="en-US"/>
        </a:p>
      </dgm:t>
    </dgm:pt>
    <dgm:pt modelId="{9A5D31BC-312D-446D-8760-E14FD74E38CB}">
      <dgm:prSet phldrT="[Text]" custT="1"/>
      <dgm:spPr/>
      <dgm:t>
        <a:bodyPr/>
        <a:lstStyle/>
        <a:p>
          <a:r>
            <a:rPr lang="en-US" sz="2800" dirty="0"/>
            <a:t>make a change</a:t>
          </a:r>
        </a:p>
      </dgm:t>
    </dgm:pt>
    <dgm:pt modelId="{668B9162-BEAA-4575-83A0-DAB4B9BB7330}" type="parTrans" cxnId="{2C639F6A-A7E6-4F77-9FB1-F8B80F5DF06B}">
      <dgm:prSet/>
      <dgm:spPr/>
      <dgm:t>
        <a:bodyPr/>
        <a:lstStyle/>
        <a:p>
          <a:endParaRPr lang="en-US"/>
        </a:p>
      </dgm:t>
    </dgm:pt>
    <dgm:pt modelId="{152ADDEC-97CA-4E48-926E-507DB4E15023}" type="sibTrans" cxnId="{2C639F6A-A7E6-4F77-9FB1-F8B80F5DF06B}">
      <dgm:prSet/>
      <dgm:spPr/>
      <dgm:t>
        <a:bodyPr/>
        <a:lstStyle/>
        <a:p>
          <a:endParaRPr lang="en-US"/>
        </a:p>
      </dgm:t>
    </dgm:pt>
    <dgm:pt modelId="{F76C0184-3548-42EA-B734-92A04498A24B}">
      <dgm:prSet phldrT="[Text]" custT="1"/>
      <dgm:spPr/>
      <dgm:t>
        <a:bodyPr/>
        <a:lstStyle/>
        <a:p>
          <a:r>
            <a:rPr lang="en-US" sz="2800" dirty="0"/>
            <a:t>take a chance</a:t>
          </a:r>
        </a:p>
      </dgm:t>
    </dgm:pt>
    <dgm:pt modelId="{AE6C5399-473D-4E3D-922C-0B2A5AD0DE54}" type="parTrans" cxnId="{8FE61FDC-C931-4B21-85BB-54616A882256}">
      <dgm:prSet/>
      <dgm:spPr/>
      <dgm:t>
        <a:bodyPr/>
        <a:lstStyle/>
        <a:p>
          <a:endParaRPr lang="en-US"/>
        </a:p>
      </dgm:t>
    </dgm:pt>
    <dgm:pt modelId="{CD9F2A61-F939-4C90-A570-65EF62FDD3FE}" type="sibTrans" cxnId="{8FE61FDC-C931-4B21-85BB-54616A882256}">
      <dgm:prSet/>
      <dgm:spPr/>
      <dgm:t>
        <a:bodyPr/>
        <a:lstStyle/>
        <a:p>
          <a:endParaRPr lang="en-US"/>
        </a:p>
      </dgm:t>
    </dgm:pt>
    <dgm:pt modelId="{BDD92837-A54F-49C2-9ED9-82BA1148167E}">
      <dgm:prSet phldrT="[Text]" custT="1"/>
      <dgm:spPr/>
      <dgm:t>
        <a:bodyPr/>
        <a:lstStyle/>
        <a:p>
          <a:r>
            <a:rPr lang="en-US" sz="2800" dirty="0"/>
            <a:t>make a decision</a:t>
          </a:r>
        </a:p>
      </dgm:t>
    </dgm:pt>
    <dgm:pt modelId="{03899542-078A-458E-9351-D6348971AE13}" type="parTrans" cxnId="{418A4FF0-58A3-4690-A0CC-D39C85127E5A}">
      <dgm:prSet/>
      <dgm:spPr/>
      <dgm:t>
        <a:bodyPr/>
        <a:lstStyle/>
        <a:p>
          <a:endParaRPr lang="en-US"/>
        </a:p>
      </dgm:t>
    </dgm:pt>
    <dgm:pt modelId="{613D3E0E-33D0-4FCB-A68E-9027B075D3F8}" type="sibTrans" cxnId="{418A4FF0-58A3-4690-A0CC-D39C85127E5A}">
      <dgm:prSet/>
      <dgm:spPr/>
      <dgm:t>
        <a:bodyPr/>
        <a:lstStyle/>
        <a:p>
          <a:endParaRPr lang="en-US"/>
        </a:p>
      </dgm:t>
    </dgm:pt>
    <dgm:pt modelId="{6148B6EE-AFD6-461F-B667-F8591B05AC3D}">
      <dgm:prSet phldrT="[Text]" custT="1"/>
      <dgm:spPr/>
      <dgm:t>
        <a:bodyPr/>
        <a:lstStyle/>
        <a:p>
          <a:r>
            <a:rPr lang="en-US" sz="2800" dirty="0"/>
            <a:t>get a break</a:t>
          </a:r>
        </a:p>
      </dgm:t>
    </dgm:pt>
    <dgm:pt modelId="{B16381C0-AC09-4035-B5D1-B6FCDB66192E}" type="parTrans" cxnId="{E373B936-CD23-4F20-8AE2-B63228AA8A88}">
      <dgm:prSet/>
      <dgm:spPr/>
      <dgm:t>
        <a:bodyPr/>
        <a:lstStyle/>
        <a:p>
          <a:endParaRPr lang="en-US"/>
        </a:p>
      </dgm:t>
    </dgm:pt>
    <dgm:pt modelId="{00AF9171-EC15-4041-AF9B-A85F21306A9E}" type="sibTrans" cxnId="{E373B936-CD23-4F20-8AE2-B63228AA8A88}">
      <dgm:prSet/>
      <dgm:spPr/>
      <dgm:t>
        <a:bodyPr/>
        <a:lstStyle/>
        <a:p>
          <a:endParaRPr lang="en-US"/>
        </a:p>
      </dgm:t>
    </dgm:pt>
    <dgm:pt modelId="{417F28B3-8FB0-4F68-BAB8-BA78BDFBD223}" type="pres">
      <dgm:prSet presAssocID="{FB9320E1-631E-4C9D-AEE3-861F1EB21416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BBA025A5-3A66-4E70-BAD1-75F5652F757F}" type="pres">
      <dgm:prSet presAssocID="{3D95D185-8E39-4094-BC37-B70B05222720}" presName="Parent" presStyleLbl="node1" presStyleIdx="0" presStyleCnt="2" custLinFactNeighborX="-84954">
        <dgm:presLayoutVars>
          <dgm:chMax val="4"/>
          <dgm:chPref val="3"/>
        </dgm:presLayoutVars>
      </dgm:prSet>
      <dgm:spPr/>
    </dgm:pt>
    <dgm:pt modelId="{9AB7675A-4A2D-4B37-9BD4-D295364BED3A}" type="pres">
      <dgm:prSet presAssocID="{9A5D31BC-312D-446D-8760-E14FD74E38CB}" presName="Accent" presStyleLbl="node1" presStyleIdx="1" presStyleCnt="2" custLinFactNeighborX="-46045" custLinFactNeighborY="340"/>
      <dgm:spPr/>
    </dgm:pt>
    <dgm:pt modelId="{9968BC23-43D9-40DD-B620-BD881B65D07A}" type="pres">
      <dgm:prSet presAssocID="{9A5D31BC-312D-446D-8760-E14FD74E38CB}" presName="Image1" presStyleLbl="fgImgPlace1" presStyleIdx="0" presStyleCnt="4" custLinFactX="-62546" custLinFactNeighborX="-100000"/>
      <dgm:spPr/>
    </dgm:pt>
    <dgm:pt modelId="{3FC18751-A1D6-4202-BAEC-8DD1D9739F0E}" type="pres">
      <dgm:prSet presAssocID="{9A5D31BC-312D-446D-8760-E14FD74E38CB}" presName="Child1" presStyleLbl="revTx" presStyleIdx="0" presStyleCnt="4" custScaleX="316971" custLinFactNeighborX="-19106" custLinFactNeighborY="-1321">
        <dgm:presLayoutVars>
          <dgm:chMax val="0"/>
          <dgm:chPref val="0"/>
          <dgm:bulletEnabled val="1"/>
        </dgm:presLayoutVars>
      </dgm:prSet>
      <dgm:spPr/>
    </dgm:pt>
    <dgm:pt modelId="{6045C95C-F1B7-4CA0-A903-16A60E6FCF95}" type="pres">
      <dgm:prSet presAssocID="{F76C0184-3548-42EA-B734-92A04498A24B}" presName="Image2" presStyleCnt="0"/>
      <dgm:spPr/>
    </dgm:pt>
    <dgm:pt modelId="{DC38470D-5294-4A63-B237-9DE00C336189}" type="pres">
      <dgm:prSet presAssocID="{F76C0184-3548-42EA-B734-92A04498A24B}" presName="Image" presStyleLbl="fgImgPlace1" presStyleIdx="1" presStyleCnt="4" custLinFactX="-62546" custLinFactNeighborX="-100000"/>
      <dgm:spPr/>
    </dgm:pt>
    <dgm:pt modelId="{BC71FDC5-7919-44DB-AAE4-7E1471EBC04A}" type="pres">
      <dgm:prSet presAssocID="{F76C0184-3548-42EA-B734-92A04498A24B}" presName="Child2" presStyleLbl="revTx" presStyleIdx="1" presStyleCnt="4" custScaleX="200818" custLinFactNeighborX="-75961">
        <dgm:presLayoutVars>
          <dgm:chMax val="0"/>
          <dgm:chPref val="0"/>
          <dgm:bulletEnabled val="1"/>
        </dgm:presLayoutVars>
      </dgm:prSet>
      <dgm:spPr/>
    </dgm:pt>
    <dgm:pt modelId="{122BCFC8-2353-4797-AC84-D0ACFDB7F49B}" type="pres">
      <dgm:prSet presAssocID="{BDD92837-A54F-49C2-9ED9-82BA1148167E}" presName="Image3" presStyleCnt="0"/>
      <dgm:spPr/>
    </dgm:pt>
    <dgm:pt modelId="{582109FD-8D49-40BC-B396-1576931AA103}" type="pres">
      <dgm:prSet presAssocID="{BDD92837-A54F-49C2-9ED9-82BA1148167E}" presName="Image" presStyleLbl="fgImgPlace1" presStyleIdx="2" presStyleCnt="4" custLinFactX="-62546" custLinFactNeighborX="-100000"/>
      <dgm:spPr/>
    </dgm:pt>
    <dgm:pt modelId="{2FAB8720-C19F-4A3A-AA19-1C3423ED05C6}" type="pres">
      <dgm:prSet presAssocID="{BDD92837-A54F-49C2-9ED9-82BA1148167E}" presName="Child3" presStyleLbl="revTx" presStyleIdx="2" presStyleCnt="4" custScaleX="214752" custLinFactNeighborX="-68996">
        <dgm:presLayoutVars>
          <dgm:chMax val="0"/>
          <dgm:chPref val="0"/>
          <dgm:bulletEnabled val="1"/>
        </dgm:presLayoutVars>
      </dgm:prSet>
      <dgm:spPr/>
    </dgm:pt>
    <dgm:pt modelId="{8FDEBD79-9D4E-422D-8BD0-3B47F44DB162}" type="pres">
      <dgm:prSet presAssocID="{6148B6EE-AFD6-461F-B667-F8591B05AC3D}" presName="Image4" presStyleCnt="0"/>
      <dgm:spPr/>
    </dgm:pt>
    <dgm:pt modelId="{C8660605-C741-49DA-92DE-489DD5138DC7}" type="pres">
      <dgm:prSet presAssocID="{6148B6EE-AFD6-461F-B667-F8591B05AC3D}" presName="Image" presStyleLbl="fgImgPlace1" presStyleIdx="3" presStyleCnt="4" custLinFactX="-62546" custLinFactNeighborX="-100000"/>
      <dgm:spPr/>
    </dgm:pt>
    <dgm:pt modelId="{627EFAED-E242-44BD-BFBA-EC8A8FAA4180}" type="pres">
      <dgm:prSet presAssocID="{6148B6EE-AFD6-461F-B667-F8591B05AC3D}" presName="Child4" presStyleLbl="revTx" presStyleIdx="3" presStyleCnt="4" custScaleX="242967" custLinFactNeighborX="-54071">
        <dgm:presLayoutVars>
          <dgm:chMax val="0"/>
          <dgm:chPref val="0"/>
          <dgm:bulletEnabled val="1"/>
        </dgm:presLayoutVars>
      </dgm:prSet>
      <dgm:spPr/>
    </dgm:pt>
  </dgm:ptLst>
  <dgm:cxnLst>
    <dgm:cxn modelId="{5E604C19-8C18-4C31-B8BF-2E18E30086E3}" srcId="{FB9320E1-631E-4C9D-AEE3-861F1EB21416}" destId="{3D95D185-8E39-4094-BC37-B70B05222720}" srcOrd="0" destOrd="0" parTransId="{3BE807EE-D312-43CB-8443-89C1498FEFF8}" sibTransId="{F65D2E95-F212-4577-9396-7954C8E21BD4}"/>
    <dgm:cxn modelId="{E373B936-CD23-4F20-8AE2-B63228AA8A88}" srcId="{3D95D185-8E39-4094-BC37-B70B05222720}" destId="{6148B6EE-AFD6-461F-B667-F8591B05AC3D}" srcOrd="3" destOrd="0" parTransId="{B16381C0-AC09-4035-B5D1-B6FCDB66192E}" sibTransId="{00AF9171-EC15-4041-AF9B-A85F21306A9E}"/>
    <dgm:cxn modelId="{2C639F6A-A7E6-4F77-9FB1-F8B80F5DF06B}" srcId="{3D95D185-8E39-4094-BC37-B70B05222720}" destId="{9A5D31BC-312D-446D-8760-E14FD74E38CB}" srcOrd="0" destOrd="0" parTransId="{668B9162-BEAA-4575-83A0-DAB4B9BB7330}" sibTransId="{152ADDEC-97CA-4E48-926E-507DB4E15023}"/>
    <dgm:cxn modelId="{9795937C-8DBE-4ADF-9F08-0CE4FC806711}" type="presOf" srcId="{3D95D185-8E39-4094-BC37-B70B05222720}" destId="{BBA025A5-3A66-4E70-BAD1-75F5652F757F}" srcOrd="0" destOrd="0" presId="urn:microsoft.com/office/officeart/2011/layout/RadialPictureList"/>
    <dgm:cxn modelId="{45A32982-59C5-4845-9E16-732910A46722}" type="presOf" srcId="{9A5D31BC-312D-446D-8760-E14FD74E38CB}" destId="{3FC18751-A1D6-4202-BAEC-8DD1D9739F0E}" srcOrd="0" destOrd="0" presId="urn:microsoft.com/office/officeart/2011/layout/RadialPictureList"/>
    <dgm:cxn modelId="{5850AD8C-4F3F-430F-AC68-358C92F0D5A9}" type="presOf" srcId="{BDD92837-A54F-49C2-9ED9-82BA1148167E}" destId="{2FAB8720-C19F-4A3A-AA19-1C3423ED05C6}" srcOrd="0" destOrd="0" presId="urn:microsoft.com/office/officeart/2011/layout/RadialPictureList"/>
    <dgm:cxn modelId="{A29D9AC1-8E19-445C-BFD9-FD82B382FDA9}" type="presOf" srcId="{FB9320E1-631E-4C9D-AEE3-861F1EB21416}" destId="{417F28B3-8FB0-4F68-BAB8-BA78BDFBD223}" srcOrd="0" destOrd="0" presId="urn:microsoft.com/office/officeart/2011/layout/RadialPictureList"/>
    <dgm:cxn modelId="{90EC83C2-B90D-4DB2-B297-512D90722768}" type="presOf" srcId="{F76C0184-3548-42EA-B734-92A04498A24B}" destId="{BC71FDC5-7919-44DB-AAE4-7E1471EBC04A}" srcOrd="0" destOrd="0" presId="urn:microsoft.com/office/officeart/2011/layout/RadialPictureList"/>
    <dgm:cxn modelId="{75E847D6-9F50-459D-91A4-7D4ABA739591}" type="presOf" srcId="{6148B6EE-AFD6-461F-B667-F8591B05AC3D}" destId="{627EFAED-E242-44BD-BFBA-EC8A8FAA4180}" srcOrd="0" destOrd="0" presId="urn:microsoft.com/office/officeart/2011/layout/RadialPictureList"/>
    <dgm:cxn modelId="{8FE61FDC-C931-4B21-85BB-54616A882256}" srcId="{3D95D185-8E39-4094-BC37-B70B05222720}" destId="{F76C0184-3548-42EA-B734-92A04498A24B}" srcOrd="1" destOrd="0" parTransId="{AE6C5399-473D-4E3D-922C-0B2A5AD0DE54}" sibTransId="{CD9F2A61-F939-4C90-A570-65EF62FDD3FE}"/>
    <dgm:cxn modelId="{418A4FF0-58A3-4690-A0CC-D39C85127E5A}" srcId="{3D95D185-8E39-4094-BC37-B70B05222720}" destId="{BDD92837-A54F-49C2-9ED9-82BA1148167E}" srcOrd="2" destOrd="0" parTransId="{03899542-078A-458E-9351-D6348971AE13}" sibTransId="{613D3E0E-33D0-4FCB-A68E-9027B075D3F8}"/>
    <dgm:cxn modelId="{F9195EBF-16CB-488F-BBD7-77F21B8554B0}" type="presParOf" srcId="{417F28B3-8FB0-4F68-BAB8-BA78BDFBD223}" destId="{BBA025A5-3A66-4E70-BAD1-75F5652F757F}" srcOrd="0" destOrd="0" presId="urn:microsoft.com/office/officeart/2011/layout/RadialPictureList"/>
    <dgm:cxn modelId="{E8F51E6A-8367-4AED-AB05-B4E82F0053CA}" type="presParOf" srcId="{417F28B3-8FB0-4F68-BAB8-BA78BDFBD223}" destId="{9AB7675A-4A2D-4B37-9BD4-D295364BED3A}" srcOrd="1" destOrd="0" presId="urn:microsoft.com/office/officeart/2011/layout/RadialPictureList"/>
    <dgm:cxn modelId="{C55A3331-DDA8-426B-BA2D-E31118122F7A}" type="presParOf" srcId="{417F28B3-8FB0-4F68-BAB8-BA78BDFBD223}" destId="{9968BC23-43D9-40DD-B620-BD881B65D07A}" srcOrd="2" destOrd="0" presId="urn:microsoft.com/office/officeart/2011/layout/RadialPictureList"/>
    <dgm:cxn modelId="{C470A155-891B-40C9-B82F-D05CC4709941}" type="presParOf" srcId="{417F28B3-8FB0-4F68-BAB8-BA78BDFBD223}" destId="{3FC18751-A1D6-4202-BAEC-8DD1D9739F0E}" srcOrd="3" destOrd="0" presId="urn:microsoft.com/office/officeart/2011/layout/RadialPictureList"/>
    <dgm:cxn modelId="{6FDDE4C3-48E0-473E-8F37-34F537C95C05}" type="presParOf" srcId="{417F28B3-8FB0-4F68-BAB8-BA78BDFBD223}" destId="{6045C95C-F1B7-4CA0-A903-16A60E6FCF95}" srcOrd="4" destOrd="0" presId="urn:microsoft.com/office/officeart/2011/layout/RadialPictureList"/>
    <dgm:cxn modelId="{D8A1DC22-0B1D-4C22-8F00-E870DB4418F7}" type="presParOf" srcId="{6045C95C-F1B7-4CA0-A903-16A60E6FCF95}" destId="{DC38470D-5294-4A63-B237-9DE00C336189}" srcOrd="0" destOrd="0" presId="urn:microsoft.com/office/officeart/2011/layout/RadialPictureList"/>
    <dgm:cxn modelId="{ACEB5BD0-8B8F-4C01-A28A-16AE83FE39BF}" type="presParOf" srcId="{417F28B3-8FB0-4F68-BAB8-BA78BDFBD223}" destId="{BC71FDC5-7919-44DB-AAE4-7E1471EBC04A}" srcOrd="5" destOrd="0" presId="urn:microsoft.com/office/officeart/2011/layout/RadialPictureList"/>
    <dgm:cxn modelId="{366E9AEF-8B4C-495F-B956-16B05C451B6B}" type="presParOf" srcId="{417F28B3-8FB0-4F68-BAB8-BA78BDFBD223}" destId="{122BCFC8-2353-4797-AC84-D0ACFDB7F49B}" srcOrd="6" destOrd="0" presId="urn:microsoft.com/office/officeart/2011/layout/RadialPictureList"/>
    <dgm:cxn modelId="{F3A54F0F-69C2-4020-B913-9DF71FD04F26}" type="presParOf" srcId="{122BCFC8-2353-4797-AC84-D0ACFDB7F49B}" destId="{582109FD-8D49-40BC-B396-1576931AA103}" srcOrd="0" destOrd="0" presId="urn:microsoft.com/office/officeart/2011/layout/RadialPictureList"/>
    <dgm:cxn modelId="{9F80D7A9-4F97-43FC-BDED-C0F76E1F1D6C}" type="presParOf" srcId="{417F28B3-8FB0-4F68-BAB8-BA78BDFBD223}" destId="{2FAB8720-C19F-4A3A-AA19-1C3423ED05C6}" srcOrd="7" destOrd="0" presId="urn:microsoft.com/office/officeart/2011/layout/RadialPictureList"/>
    <dgm:cxn modelId="{F65F6E35-3628-49FD-9410-E4697E76EE54}" type="presParOf" srcId="{417F28B3-8FB0-4F68-BAB8-BA78BDFBD223}" destId="{8FDEBD79-9D4E-422D-8BD0-3B47F44DB162}" srcOrd="8" destOrd="0" presId="urn:microsoft.com/office/officeart/2011/layout/RadialPictureList"/>
    <dgm:cxn modelId="{05EAEF8D-84F3-494D-9A94-7CFBDEF0F2D7}" type="presParOf" srcId="{8FDEBD79-9D4E-422D-8BD0-3B47F44DB162}" destId="{C8660605-C741-49DA-92DE-489DD5138DC7}" srcOrd="0" destOrd="0" presId="urn:microsoft.com/office/officeart/2011/layout/RadialPictureList"/>
    <dgm:cxn modelId="{D9BB2C94-322E-4759-8DA9-2D064BA9AD96}" type="presParOf" srcId="{417F28B3-8FB0-4F68-BAB8-BA78BDFBD223}" destId="{627EFAED-E242-44BD-BFBA-EC8A8FAA4180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6483F-27D0-4E8F-BD67-7DCB4DC026AE}">
      <dsp:nvSpPr>
        <dsp:cNvPr id="0" name=""/>
        <dsp:cNvSpPr/>
      </dsp:nvSpPr>
      <dsp:spPr>
        <a:xfrm>
          <a:off x="0" y="2071646"/>
          <a:ext cx="7378700" cy="679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make/important decision/they</a:t>
          </a:r>
          <a:endParaRPr lang="en-US" sz="2400" kern="1200" dirty="0"/>
        </a:p>
      </dsp:txBody>
      <dsp:txXfrm>
        <a:off x="0" y="2071646"/>
        <a:ext cx="7378700" cy="367178"/>
      </dsp:txXfrm>
    </dsp:sp>
    <dsp:sp modelId="{17DCA6A3-3D12-4775-87CA-CBAA8C4F4E8F}">
      <dsp:nvSpPr>
        <dsp:cNvPr id="0" name=""/>
        <dsp:cNvSpPr/>
      </dsp:nvSpPr>
      <dsp:spPr>
        <a:xfrm>
          <a:off x="0" y="2439310"/>
          <a:ext cx="7378700" cy="3127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Have they made an important decision?</a:t>
          </a:r>
          <a:endParaRPr lang="en-US" sz="2400" kern="1200" dirty="0"/>
        </a:p>
      </dsp:txBody>
      <dsp:txXfrm>
        <a:off x="0" y="2439310"/>
        <a:ext cx="7378700" cy="312781"/>
      </dsp:txXfrm>
    </dsp:sp>
    <dsp:sp modelId="{E1872978-3170-4886-8934-457DF4A70121}">
      <dsp:nvSpPr>
        <dsp:cNvPr id="0" name=""/>
        <dsp:cNvSpPr/>
      </dsp:nvSpPr>
      <dsp:spPr>
        <a:xfrm rot="10800000">
          <a:off x="0" y="1036066"/>
          <a:ext cx="7378700" cy="104577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take the opportunity/explore the city/she</a:t>
          </a:r>
          <a:endParaRPr lang="en-US" sz="2400" kern="1200" dirty="0"/>
        </a:p>
      </dsp:txBody>
      <dsp:txXfrm rot="-10800000">
        <a:off x="0" y="1036066"/>
        <a:ext cx="7378700" cy="367068"/>
      </dsp:txXfrm>
    </dsp:sp>
    <dsp:sp modelId="{E326D714-E5F0-4BEE-A58F-F8664E1A9692}">
      <dsp:nvSpPr>
        <dsp:cNvPr id="0" name=""/>
        <dsp:cNvSpPr/>
      </dsp:nvSpPr>
      <dsp:spPr>
        <a:xfrm>
          <a:off x="0" y="1403135"/>
          <a:ext cx="7378700" cy="3126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Has she taken the opportunity to explore the city?</a:t>
          </a:r>
          <a:endParaRPr lang="en-US" sz="2400" kern="1200" dirty="0"/>
        </a:p>
      </dsp:txBody>
      <dsp:txXfrm>
        <a:off x="0" y="1403135"/>
        <a:ext cx="7378700" cy="312688"/>
      </dsp:txXfrm>
    </dsp:sp>
    <dsp:sp modelId="{EED298AC-E32F-4E2C-9C59-DE6F81BC839D}">
      <dsp:nvSpPr>
        <dsp:cNvPr id="0" name=""/>
        <dsp:cNvSpPr/>
      </dsp:nvSpPr>
      <dsp:spPr>
        <a:xfrm rot="10800000">
          <a:off x="0" y="0"/>
          <a:ext cx="7378700" cy="104577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take up/an interesting sport/you</a:t>
          </a:r>
          <a:endParaRPr lang="en-US" sz="2400" kern="1200" dirty="0"/>
        </a:p>
      </dsp:txBody>
      <dsp:txXfrm rot="-10800000">
        <a:off x="0" y="0"/>
        <a:ext cx="7378700" cy="367068"/>
      </dsp:txXfrm>
    </dsp:sp>
    <dsp:sp modelId="{F5A026BC-E88A-4D73-885C-651C0C7919BA}">
      <dsp:nvSpPr>
        <dsp:cNvPr id="0" name=""/>
        <dsp:cNvSpPr/>
      </dsp:nvSpPr>
      <dsp:spPr>
        <a:xfrm>
          <a:off x="0" y="367555"/>
          <a:ext cx="7378700" cy="3126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Have you taken up an interesting sport?</a:t>
          </a:r>
          <a:endParaRPr lang="en-US" sz="2400" kern="1200" dirty="0"/>
        </a:p>
      </dsp:txBody>
      <dsp:txXfrm>
        <a:off x="0" y="367555"/>
        <a:ext cx="7378700" cy="312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025A5-3A66-4E70-BAD1-75F5652F757F}">
      <dsp:nvSpPr>
        <dsp:cNvPr id="0" name=""/>
        <dsp:cNvSpPr/>
      </dsp:nvSpPr>
      <dsp:spPr>
        <a:xfrm>
          <a:off x="0" y="1135887"/>
          <a:ext cx="1778971" cy="1778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have you</a:t>
          </a:r>
        </a:p>
      </dsp:txBody>
      <dsp:txXfrm>
        <a:off x="260524" y="1396388"/>
        <a:ext cx="1257923" cy="1257810"/>
      </dsp:txXfrm>
    </dsp:sp>
    <dsp:sp modelId="{9AB7675A-4A2D-4B37-9BD4-D295364BED3A}">
      <dsp:nvSpPr>
        <dsp:cNvPr id="0" name=""/>
        <dsp:cNvSpPr/>
      </dsp:nvSpPr>
      <dsp:spPr>
        <a:xfrm>
          <a:off x="-1287368" y="159418"/>
          <a:ext cx="3585625" cy="3737660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8BC23-43D9-40DD-B620-BD881B65D07A}">
      <dsp:nvSpPr>
        <dsp:cNvPr id="0" name=""/>
        <dsp:cNvSpPr/>
      </dsp:nvSpPr>
      <dsp:spPr>
        <a:xfrm>
          <a:off x="1034030" y="0"/>
          <a:ext cx="953207" cy="9530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FC18751-A1D6-4202-BAEC-8DD1D9739F0E}">
      <dsp:nvSpPr>
        <dsp:cNvPr id="0" name=""/>
        <dsp:cNvSpPr/>
      </dsp:nvSpPr>
      <dsp:spPr>
        <a:xfrm>
          <a:off x="1981181" y="5"/>
          <a:ext cx="4044523" cy="92252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800" kern="1200" dirty="0"/>
            <a:t>make a change</a:t>
          </a:r>
        </a:p>
      </dsp:txBody>
      <dsp:txXfrm>
        <a:off x="1981181" y="5"/>
        <a:ext cx="4044523" cy="922528"/>
      </dsp:txXfrm>
    </dsp:sp>
    <dsp:sp modelId="{DC38470D-5294-4A63-B237-9DE00C336189}">
      <dsp:nvSpPr>
        <dsp:cNvPr id="0" name=""/>
        <dsp:cNvSpPr/>
      </dsp:nvSpPr>
      <dsp:spPr>
        <a:xfrm>
          <a:off x="1738097" y="887577"/>
          <a:ext cx="953207" cy="9530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C71FDC5-7919-44DB-AAE4-7E1471EBC04A}">
      <dsp:nvSpPr>
        <dsp:cNvPr id="0" name=""/>
        <dsp:cNvSpPr/>
      </dsp:nvSpPr>
      <dsp:spPr>
        <a:xfrm>
          <a:off x="2698223" y="904239"/>
          <a:ext cx="2562421" cy="92252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800" kern="1200" dirty="0"/>
            <a:t>take a chance</a:t>
          </a:r>
        </a:p>
      </dsp:txBody>
      <dsp:txXfrm>
        <a:off x="2698223" y="904239"/>
        <a:ext cx="2562421" cy="922528"/>
      </dsp:txXfrm>
    </dsp:sp>
    <dsp:sp modelId="{582109FD-8D49-40BC-B396-1576931AA103}">
      <dsp:nvSpPr>
        <dsp:cNvPr id="0" name=""/>
        <dsp:cNvSpPr/>
      </dsp:nvSpPr>
      <dsp:spPr>
        <a:xfrm>
          <a:off x="1734441" y="2192527"/>
          <a:ext cx="953207" cy="9530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AB8720-C19F-4A3A-AA19-1C3423ED05C6}">
      <dsp:nvSpPr>
        <dsp:cNvPr id="0" name=""/>
        <dsp:cNvSpPr/>
      </dsp:nvSpPr>
      <dsp:spPr>
        <a:xfrm>
          <a:off x="2698197" y="2207971"/>
          <a:ext cx="2740217" cy="92252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800" kern="1200" dirty="0"/>
            <a:t>make a decision</a:t>
          </a:r>
        </a:p>
      </dsp:txBody>
      <dsp:txXfrm>
        <a:off x="2698197" y="2207971"/>
        <a:ext cx="2740217" cy="922528"/>
      </dsp:txXfrm>
    </dsp:sp>
    <dsp:sp modelId="{C8660605-C741-49DA-92DE-489DD5138DC7}">
      <dsp:nvSpPr>
        <dsp:cNvPr id="0" name=""/>
        <dsp:cNvSpPr/>
      </dsp:nvSpPr>
      <dsp:spPr>
        <a:xfrm>
          <a:off x="1034030" y="3110991"/>
          <a:ext cx="953207" cy="9530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27EFAED-E242-44BD-BFBA-EC8A8FAA4180}">
      <dsp:nvSpPr>
        <dsp:cNvPr id="0" name=""/>
        <dsp:cNvSpPr/>
      </dsp:nvSpPr>
      <dsp:spPr>
        <a:xfrm>
          <a:off x="2007172" y="3130499"/>
          <a:ext cx="3100238" cy="92252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2800" kern="1200" dirty="0"/>
            <a:t>get a break</a:t>
          </a:r>
        </a:p>
      </dsp:txBody>
      <dsp:txXfrm>
        <a:off x="2007172" y="3130499"/>
        <a:ext cx="3100238" cy="922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9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7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2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93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04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07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86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02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83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64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8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34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074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63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2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25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97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480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142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42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36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0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512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61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35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631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942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553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79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016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726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852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1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538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566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467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004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156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769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094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571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137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944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668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434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952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617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217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057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407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85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485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540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23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627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87848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878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89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511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528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0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632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6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8932"/>
            <a:ext cx="3008313" cy="656167"/>
          </a:xfr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933"/>
            <a:ext cx="4959350" cy="534723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1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2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19DD-D26B-4182-BAE4-DF2ACACC9BBC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C174-F600-4F57-8676-A4AB9DFEA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1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5.jpg"/><Relationship Id="rId4" Type="http://schemas.openxmlformats.org/officeDocument/2006/relationships/slideLayout" Target="../slideLayouts/slideLayout37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6.jpg"/><Relationship Id="rId4" Type="http://schemas.openxmlformats.org/officeDocument/2006/relationships/slideLayout" Target="../slideLayouts/slideLayout45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10" Type="http://schemas.openxmlformats.org/officeDocument/2006/relationships/image" Target="../media/image7.jpg"/><Relationship Id="rId4" Type="http://schemas.openxmlformats.org/officeDocument/2006/relationships/slideLayout" Target="../slideLayouts/slideLayout53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10" Type="http://schemas.openxmlformats.org/officeDocument/2006/relationships/image" Target="../media/image8.jpg"/><Relationship Id="rId4" Type="http://schemas.openxmlformats.org/officeDocument/2006/relationships/slideLayout" Target="../slideLayouts/slideLayout61.xml"/><Relationship Id="rId9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73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4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8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4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0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6592"/>
            <a:ext cx="8077200" cy="4072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A8141-18A2-B14A-8BF4-F87DA9ABD48C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7AF2C-D2C0-B947-9818-41E8AA43F9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7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0"/>
            <a:ext cx="8077200" cy="3484570"/>
          </a:xfrm>
        </p:spPr>
        <p:txBody>
          <a:bodyPr>
            <a:normAutofit/>
          </a:bodyPr>
          <a:lstStyle/>
          <a:p>
            <a:r>
              <a:rPr lang="en-US" sz="5400" b="1" dirty="0"/>
              <a:t>Speak </a:t>
            </a:r>
            <a:r>
              <a:rPr lang="en-US" sz="5400" b="1"/>
              <a:t>Now 4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	The Present Perfect</a:t>
            </a:r>
          </a:p>
        </p:txBody>
      </p:sp>
    </p:spTree>
    <p:extLst>
      <p:ext uri="{BB962C8B-B14F-4D97-AF65-F5344CB8AC3E}">
        <p14:creationId xmlns:p14="http://schemas.microsoft.com/office/powerpoint/2010/main" val="21337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1600200"/>
            <a:ext cx="7715200" cy="4525963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I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have been 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there two times.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	She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has seen 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that movie.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	We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have eaten 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there once.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	He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has taken 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many chances in his life.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	You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have told 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me this story before.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Experiences</a:t>
            </a:r>
          </a:p>
        </p:txBody>
      </p:sp>
      <p:sp>
        <p:nvSpPr>
          <p:cNvPr id="6" name="Freeform 5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10314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2"/>
          <p:cNvSpPr txBox="1">
            <a:spLocks/>
          </p:cNvSpPr>
          <p:nvPr/>
        </p:nvSpPr>
        <p:spPr>
          <a:xfrm>
            <a:off x="2771800" y="-1206500"/>
            <a:ext cx="7715200" cy="56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b="1" dirty="0">
              <a:effectLst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51581625"/>
              </p:ext>
            </p:extLst>
          </p:nvPr>
        </p:nvGraphicFramePr>
        <p:xfrm>
          <a:off x="683568" y="2661334"/>
          <a:ext cx="66824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60800" y="3123624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Have you made a change?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60800" y="4030365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Have you taken a chance?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60800" y="5338465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Have you made a decision?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60800" y="6247824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Have you gotten a break?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Experiences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Practice</a:t>
            </a:r>
          </a:p>
        </p:txBody>
      </p:sp>
      <p:sp>
        <p:nvSpPr>
          <p:cNvPr id="14" name="Vertical Text Placeholder 2"/>
          <p:cNvSpPr txBox="1">
            <a:spLocks/>
          </p:cNvSpPr>
          <p:nvPr/>
        </p:nvSpPr>
        <p:spPr>
          <a:xfrm>
            <a:off x="971600" y="1676400"/>
            <a:ext cx="7715200" cy="113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Make questions using the prompts</a:t>
            </a:r>
          </a:p>
          <a:p>
            <a:pPr marL="0" indent="0">
              <a:buFont typeface="Arial"/>
              <a:buNone/>
              <a:tabLst>
                <a:tab pos="269875" algn="l"/>
              </a:tabLst>
            </a:pPr>
            <a:r>
              <a:rPr lang="en-US" sz="2400" b="1" dirty="0"/>
              <a:t>	Example:</a:t>
            </a:r>
          </a:p>
        </p:txBody>
      </p:sp>
    </p:spTree>
    <p:extLst>
      <p:ext uri="{BB962C8B-B14F-4D97-AF65-F5344CB8AC3E}">
        <p14:creationId xmlns:p14="http://schemas.microsoft.com/office/powerpoint/2010/main" val="35846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968BC23-43D9-40DD-B620-BD881B65D0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9968BC23-43D9-40DD-B620-BD881B65D0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C18751-A1D6-4202-BAEC-8DD1D9739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3FC18751-A1D6-4202-BAEC-8DD1D9739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38470D-5294-4A63-B237-9DE00C336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DC38470D-5294-4A63-B237-9DE00C3361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71FDC5-7919-44DB-AAE4-7E1471EBC0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graphicEl>
                                              <a:dgm id="{BC71FDC5-7919-44DB-AAE4-7E1471EBC0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2109FD-8D49-40BC-B396-1576931AA1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graphicEl>
                                              <a:dgm id="{582109FD-8D49-40BC-B396-1576931AA1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AB8720-C19F-4A3A-AA19-1C3423ED0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graphicEl>
                                              <a:dgm id="{2FAB8720-C19F-4A3A-AA19-1C3423ED0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8660605-C741-49DA-92DE-489DD5138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graphicEl>
                                              <a:dgm id="{C8660605-C741-49DA-92DE-489DD5138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7EFAED-E242-44BD-BFBA-EC8A8FAA41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graphicEl>
                                              <a:dgm id="{627EFAED-E242-44BD-BFBA-EC8A8FAA41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7" grpId="0"/>
      <p:bldP spid="15" grpId="0"/>
      <p:bldP spid="16" grpId="0"/>
      <p:bldP spid="17" grpId="0"/>
      <p:bldP spid="1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034" y="1153689"/>
            <a:ext cx="6282043" cy="47907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Unspecified Time</a:t>
            </a:r>
          </a:p>
        </p:txBody>
      </p:sp>
      <p:sp>
        <p:nvSpPr>
          <p:cNvPr id="7" name="Freeform 6"/>
          <p:cNvSpPr/>
          <p:nvPr/>
        </p:nvSpPr>
        <p:spPr>
          <a:xfrm>
            <a:off x="648034" y="1632765"/>
            <a:ext cx="7552043" cy="2177235"/>
          </a:xfrm>
          <a:custGeom>
            <a:avLst/>
            <a:gdLst>
              <a:gd name="connsiteX0" fmla="*/ 0 w 7577443"/>
              <a:gd name="connsiteY0" fmla="*/ 0 h 2177235"/>
              <a:gd name="connsiteX1" fmla="*/ 7577443 w 7577443"/>
              <a:gd name="connsiteY1" fmla="*/ 0 h 2177235"/>
              <a:gd name="connsiteX2" fmla="*/ 7577443 w 7577443"/>
              <a:gd name="connsiteY2" fmla="*/ 2177235 h 2177235"/>
              <a:gd name="connsiteX3" fmla="*/ 0 w 7577443"/>
              <a:gd name="connsiteY3" fmla="*/ 2177235 h 2177235"/>
              <a:gd name="connsiteX4" fmla="*/ 0 w 7577443"/>
              <a:gd name="connsiteY4" fmla="*/ 0 h 217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7443" h="2177235">
                <a:moveTo>
                  <a:pt x="0" y="0"/>
                </a:moveTo>
                <a:lnTo>
                  <a:pt x="7577443" y="0"/>
                </a:lnTo>
                <a:lnTo>
                  <a:pt x="7577443" y="2177235"/>
                </a:lnTo>
                <a:lnTo>
                  <a:pt x="0" y="21772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212390" tIns="462280" rIns="462281" bIns="462280" numCol="1" spcCol="1270" anchor="ctr" anchorCtr="0">
            <a:noAutofit/>
          </a:bodyPr>
          <a:lstStyle/>
          <a:p>
            <a:pPr lvl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Grammar</a:t>
            </a:r>
          </a:p>
        </p:txBody>
      </p:sp>
      <p:sp>
        <p:nvSpPr>
          <p:cNvPr id="17" name="Rectangle 16"/>
          <p:cNvSpPr>
            <a:spLocks noChangeAspect="1"/>
          </p:cNvSpPr>
          <p:nvPr/>
        </p:nvSpPr>
        <p:spPr>
          <a:xfrm>
            <a:off x="648034" y="1708964"/>
            <a:ext cx="7552043" cy="2101035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/>
              <a:t>The present perfect is used with actions which have happened before now and doesn’t give a specific time.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The exact time when the action happened is not important.</a:t>
            </a:r>
          </a:p>
        </p:txBody>
      </p:sp>
    </p:spTree>
    <p:extLst>
      <p:ext uri="{BB962C8B-B14F-4D97-AF65-F5344CB8AC3E}">
        <p14:creationId xmlns:p14="http://schemas.microsoft.com/office/powerpoint/2010/main" val="18953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1231900"/>
            <a:ext cx="7715200" cy="4894263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I have been to France last year.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I have been to France.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She has heard that last week.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She has heard that before.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gotten to know him yesterday.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gotten to know him.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83" y="2200278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87284" y="16461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83" y="3534522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87284" y="298043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464" y="4851874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178465" y="429778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</a:rPr>
              <a:t>Unspecified Time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89867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1778000"/>
            <a:ext cx="7715200" cy="4525963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effectLst/>
              </a:rPr>
              <a:t>Choose the correct sentence from each pair. The correct sentence will not contain a </a:t>
            </a:r>
            <a:r>
              <a:rPr lang="en-US" sz="2400" b="1" dirty="0"/>
              <a:t>specific time reference.</a:t>
            </a:r>
            <a:endParaRPr lang="en-US" sz="2400" b="1" dirty="0">
              <a:effectLst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taken up painting last month.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taken up painting.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She has gotten a lot of lucky breaks.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She has gotten a lot of lucky breaks two years ago.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gotten into video game design.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They have gotten into video game design last year.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83" y="3368678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12684" y="28780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83" y="4176778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194305" y="445518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24" y="5377570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226725" y="567438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</a:rPr>
              <a:t>Unspecified Time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181483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2476500"/>
            <a:ext cx="7715200" cy="4246563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Does her attitude bother you?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I don’t know her. We _________________.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Did I tell you about why I took up painting?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Yes, </a:t>
            </a:r>
            <a:r>
              <a:rPr lang="en-US" sz="2400" b="1" dirty="0">
                <a:solidFill>
                  <a:schemeClr val="tx2"/>
                </a:solidFill>
              </a:rPr>
              <a:t>_________________ that story many times.</a:t>
            </a: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Are you nervous?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I </a:t>
            </a:r>
            <a:r>
              <a:rPr lang="en-US" sz="2400" b="1" dirty="0">
                <a:solidFill>
                  <a:schemeClr val="tx2"/>
                </a:solidFill>
              </a:rPr>
              <a:t>_________________ before so I’m not nervous.</a:t>
            </a:r>
            <a:endParaRPr lang="en-US" sz="2400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6" name="Vertical Text Placeholder 2"/>
          <p:cNvSpPr txBox="1">
            <a:spLocks/>
          </p:cNvSpPr>
          <p:nvPr/>
        </p:nvSpPr>
        <p:spPr>
          <a:xfrm>
            <a:off x="971600" y="1736127"/>
            <a:ext cx="7715200" cy="56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>
                <a:effectLst/>
              </a:rPr>
              <a:t>Fill in the blanks with the present perfect form.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08400" y="3320534"/>
            <a:ext cx="2616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(have speak)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8400" y="2938502"/>
            <a:ext cx="261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have never spoken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87500" y="4233902"/>
            <a:ext cx="261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you have told 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87500" y="4626233"/>
            <a:ext cx="2616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(you tell me)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529302"/>
            <a:ext cx="2616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have done it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9200" y="5921633"/>
            <a:ext cx="2616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(do it)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>
                <a:solidFill>
                  <a:schemeClr val="tx2">
                    <a:lumMod val="60000"/>
                    <a:lumOff val="40000"/>
                  </a:schemeClr>
                </a:solidFill>
              </a:rPr>
              <a:t>Unspecified Time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151353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034" y="1153689"/>
            <a:ext cx="6282043" cy="47907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Questions</a:t>
            </a:r>
          </a:p>
        </p:txBody>
      </p:sp>
      <p:sp>
        <p:nvSpPr>
          <p:cNvPr id="7" name="Freeform 6"/>
          <p:cNvSpPr/>
          <p:nvPr/>
        </p:nvSpPr>
        <p:spPr>
          <a:xfrm>
            <a:off x="648034" y="1632766"/>
            <a:ext cx="7552043" cy="4006034"/>
          </a:xfrm>
          <a:custGeom>
            <a:avLst/>
            <a:gdLst>
              <a:gd name="connsiteX0" fmla="*/ 0 w 7577443"/>
              <a:gd name="connsiteY0" fmla="*/ 0 h 2177235"/>
              <a:gd name="connsiteX1" fmla="*/ 7577443 w 7577443"/>
              <a:gd name="connsiteY1" fmla="*/ 0 h 2177235"/>
              <a:gd name="connsiteX2" fmla="*/ 7577443 w 7577443"/>
              <a:gd name="connsiteY2" fmla="*/ 2177235 h 2177235"/>
              <a:gd name="connsiteX3" fmla="*/ 0 w 7577443"/>
              <a:gd name="connsiteY3" fmla="*/ 2177235 h 2177235"/>
              <a:gd name="connsiteX4" fmla="*/ 0 w 7577443"/>
              <a:gd name="connsiteY4" fmla="*/ 0 h 217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7443" h="2177235">
                <a:moveTo>
                  <a:pt x="0" y="0"/>
                </a:moveTo>
                <a:lnTo>
                  <a:pt x="7577443" y="0"/>
                </a:lnTo>
                <a:lnTo>
                  <a:pt x="7577443" y="2177235"/>
                </a:lnTo>
                <a:lnTo>
                  <a:pt x="0" y="21772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212390" tIns="462280" rIns="462281" bIns="462280" numCol="1" spcCol="1270" anchor="ctr" anchorCtr="0">
            <a:noAutofit/>
          </a:bodyPr>
          <a:lstStyle/>
          <a:p>
            <a:pPr lvl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Grammar</a:t>
            </a:r>
          </a:p>
        </p:txBody>
      </p:sp>
      <p:sp>
        <p:nvSpPr>
          <p:cNvPr id="17" name="Rectangle 16"/>
          <p:cNvSpPr>
            <a:spLocks noChangeAspect="1"/>
          </p:cNvSpPr>
          <p:nvPr/>
        </p:nvSpPr>
        <p:spPr>
          <a:xfrm>
            <a:off x="648034" y="1708964"/>
            <a:ext cx="7552043" cy="3815536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To make questions with the present perfect we change the order of the subject and verb.</a:t>
            </a:r>
          </a:p>
          <a:p>
            <a:r>
              <a:rPr lang="en-US" sz="2400" b="1" dirty="0"/>
              <a:t>		statement: 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You have </a:t>
            </a:r>
            <a:r>
              <a:rPr lang="en-US" sz="2400" b="1" dirty="0"/>
              <a:t>eaten a lot.</a:t>
            </a:r>
          </a:p>
          <a:p>
            <a:pPr>
              <a:spcAft>
                <a:spcPts val="1200"/>
              </a:spcAft>
            </a:pPr>
            <a:r>
              <a:rPr lang="en-US" sz="2400" b="1" dirty="0"/>
              <a:t>		question: 		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Have you </a:t>
            </a:r>
            <a:r>
              <a:rPr lang="en-US" sz="2400" b="1" dirty="0"/>
              <a:t>eaten a lot?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Questions do not refer to a specific completed time.</a:t>
            </a:r>
          </a:p>
          <a:p>
            <a:pPr lvl="2"/>
            <a:r>
              <a:rPr lang="en-US" sz="2400" b="1" dirty="0"/>
              <a:t>Have you eaten yesterday?</a:t>
            </a:r>
          </a:p>
          <a:p>
            <a:pPr lvl="2"/>
            <a:r>
              <a:rPr lang="en-US" sz="2400" b="1" dirty="0"/>
              <a:t>Have you eaten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since</a:t>
            </a:r>
            <a:r>
              <a:rPr lang="en-US" sz="2400" b="1" dirty="0"/>
              <a:t> yesterday?</a:t>
            </a:r>
          </a:p>
          <a:p>
            <a:pPr lvl="2"/>
            <a:r>
              <a:rPr lang="en-US" sz="2400" b="1" dirty="0"/>
              <a:t>					↑</a:t>
            </a:r>
          </a:p>
          <a:p>
            <a:pPr marL="0" lvl="2"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since</a:t>
            </a:r>
            <a:r>
              <a:rPr lang="en-US" sz="2400" b="1" dirty="0"/>
              <a:t> shows that the time is still ongoing (not complete)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27402" y="372110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005" y="4232278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94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1968500"/>
            <a:ext cx="7715200" cy="4157663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Have you eaten yesterday?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Have you eaten today?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Has she called last week?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Has she called this month?</a:t>
            </a:r>
          </a:p>
          <a:p>
            <a:pPr marL="0" indent="0">
              <a:buNone/>
            </a:pPr>
            <a:endParaRPr lang="en-US" sz="24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Have they seen that show last year?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  <a:effectLst/>
              </a:rPr>
              <a:t>	Have they seen that show this year?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83" y="2974978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87284" y="2420888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83" y="4271122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87284" y="3717032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464" y="5639274"/>
            <a:ext cx="288033" cy="281087"/>
          </a:xfrm>
          <a:prstGeom prst="rect">
            <a:avLst/>
          </a:prstGeom>
          <a:noFill/>
          <a:ln>
            <a:noFill/>
          </a:ln>
          <a:effectLst>
            <a:glow rad="50800">
              <a:schemeClr val="accent6">
                <a:lumMod val="20000"/>
                <a:lumOff val="80000"/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178465" y="5085184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</a:effectLst>
              </a:rPr>
              <a:t>X</a:t>
            </a:r>
            <a:endParaRPr lang="en-US" sz="2000" b="1" dirty="0">
              <a:solidFill>
                <a:schemeClr val="accent2"/>
              </a:solidFill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Questions</a:t>
            </a:r>
          </a:p>
        </p:txBody>
      </p:sp>
      <p:sp>
        <p:nvSpPr>
          <p:cNvPr id="14" name="Freeform 13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1587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600" y="1727200"/>
            <a:ext cx="7715200" cy="1130300"/>
          </a:xfrm>
        </p:spPr>
        <p:txBody>
          <a:bodyPr vert="horz"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effectLst/>
              </a:rPr>
              <a:t>Use the </a:t>
            </a:r>
            <a:r>
              <a:rPr lang="en-US" sz="2400" b="1" dirty="0"/>
              <a:t>prompts to m</a:t>
            </a:r>
            <a:r>
              <a:rPr lang="en-US" sz="2400" b="1" dirty="0">
                <a:effectLst/>
              </a:rPr>
              <a:t>ake questions using the present perfect. </a:t>
            </a:r>
          </a:p>
          <a:p>
            <a:pPr marL="0" indent="0">
              <a:buNone/>
              <a:tabLst>
                <a:tab pos="269875" algn="l"/>
              </a:tabLst>
            </a:pPr>
            <a:r>
              <a:rPr lang="en-US" sz="2400" b="1" dirty="0">
                <a:effectLst/>
              </a:rPr>
              <a:t>	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73300" y="2382838"/>
            <a:ext cx="5905500" cy="548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20"/>
              </a:lnSpc>
              <a:tabLst>
                <a:tab pos="269875" algn="l"/>
              </a:tabLst>
            </a:pPr>
            <a:r>
              <a:rPr lang="en-US" sz="2400" b="1" dirty="0">
                <a:solidFill>
                  <a:prstClr val="black"/>
                </a:solidFill>
              </a:rPr>
              <a:t>	</a:t>
            </a:r>
            <a:r>
              <a:rPr lang="en-US" sz="2400" b="1" dirty="0">
                <a:solidFill>
                  <a:srgbClr val="C0504D"/>
                </a:solidFill>
              </a:rPr>
              <a:t>get/a lucky break/he</a:t>
            </a:r>
          </a:p>
          <a:p>
            <a:pPr lvl="0">
              <a:spcBef>
                <a:spcPct val="20000"/>
              </a:spcBef>
              <a:tabLst>
                <a:tab pos="269875" algn="l"/>
              </a:tabLst>
            </a:pPr>
            <a:r>
              <a:rPr lang="en-US" sz="2400" b="1" dirty="0">
                <a:solidFill>
                  <a:srgbClr val="C0504D"/>
                </a:solidFill>
              </a:rPr>
              <a:t>			Has he ever gotten a lucky break?</a:t>
            </a:r>
          </a:p>
        </p:txBody>
      </p:sp>
      <p:sp>
        <p:nvSpPr>
          <p:cNvPr id="5" name="Rectangle 4"/>
          <p:cNvSpPr/>
          <p:nvPr/>
        </p:nvSpPr>
        <p:spPr>
          <a:xfrm>
            <a:off x="800100" y="2514600"/>
            <a:ext cx="7556500" cy="128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1" indent="-355600">
              <a:spcBef>
                <a:spcPct val="20000"/>
              </a:spcBef>
              <a:tabLst>
                <a:tab pos="723900" algn="l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lvl="1">
              <a:spcBef>
                <a:spcPct val="20000"/>
              </a:spcBef>
              <a:tabLst>
                <a:tab pos="723900" algn="l"/>
              </a:tabLst>
            </a:pPr>
            <a:endParaRPr lang="en-US" sz="2400" b="1" dirty="0">
              <a:solidFill>
                <a:prstClr val="black"/>
              </a:solidFill>
            </a:endParaRPr>
          </a:p>
          <a:p>
            <a:pPr marL="400050" lvl="1">
              <a:spcBef>
                <a:spcPct val="20000"/>
              </a:spcBef>
              <a:tabLst>
                <a:tab pos="723900" algn="l"/>
              </a:tabLst>
            </a:pPr>
            <a:endParaRPr lang="en-US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52462905"/>
              </p:ext>
            </p:extLst>
          </p:nvPr>
        </p:nvGraphicFramePr>
        <p:xfrm>
          <a:off x="889000" y="3280406"/>
          <a:ext cx="7378700" cy="275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1918034" y="1179089"/>
            <a:ext cx="6282043" cy="479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Unspecified Time</a:t>
            </a:r>
          </a:p>
        </p:txBody>
      </p:sp>
      <p:sp>
        <p:nvSpPr>
          <p:cNvPr id="9" name="Freeform 8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425505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D298AC-E32F-4E2C-9C59-DE6F81BC8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EED298AC-E32F-4E2C-9C59-DE6F81BC8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A026BC-E88A-4D73-885C-651C0C791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F5A026BC-E88A-4D73-885C-651C0C7919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872978-3170-4886-8934-457DF4A70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graphicEl>
                                              <a:dgm id="{E1872978-3170-4886-8934-457DF4A701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26D714-E5F0-4BEE-A58F-F8664E1A96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graphicEl>
                                              <a:dgm id="{E326D714-E5F0-4BEE-A58F-F8664E1A96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06483F-27D0-4E8F-BD67-7DCB4DC026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graphicEl>
                                              <a:dgm id="{3606483F-27D0-4E8F-BD67-7DCB4DC026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DCA6A3-3D12-4775-87CA-CBAA8C4F4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17DCA6A3-3D12-4775-87CA-CBAA8C4F4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allAtOnce"/>
      <p:bldGraphic spid="6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034" y="1153689"/>
            <a:ext cx="6282043" cy="47907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Present Perfect –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Experiences</a:t>
            </a:r>
          </a:p>
        </p:txBody>
      </p:sp>
      <p:sp>
        <p:nvSpPr>
          <p:cNvPr id="7" name="Freeform 6"/>
          <p:cNvSpPr/>
          <p:nvPr/>
        </p:nvSpPr>
        <p:spPr>
          <a:xfrm>
            <a:off x="648034" y="1632765"/>
            <a:ext cx="7552043" cy="2888435"/>
          </a:xfrm>
          <a:custGeom>
            <a:avLst/>
            <a:gdLst>
              <a:gd name="connsiteX0" fmla="*/ 0 w 7577443"/>
              <a:gd name="connsiteY0" fmla="*/ 0 h 2177235"/>
              <a:gd name="connsiteX1" fmla="*/ 7577443 w 7577443"/>
              <a:gd name="connsiteY1" fmla="*/ 0 h 2177235"/>
              <a:gd name="connsiteX2" fmla="*/ 7577443 w 7577443"/>
              <a:gd name="connsiteY2" fmla="*/ 2177235 h 2177235"/>
              <a:gd name="connsiteX3" fmla="*/ 0 w 7577443"/>
              <a:gd name="connsiteY3" fmla="*/ 2177235 h 2177235"/>
              <a:gd name="connsiteX4" fmla="*/ 0 w 7577443"/>
              <a:gd name="connsiteY4" fmla="*/ 0 h 217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7443" h="2177235">
                <a:moveTo>
                  <a:pt x="0" y="0"/>
                </a:moveTo>
                <a:lnTo>
                  <a:pt x="7577443" y="0"/>
                </a:lnTo>
                <a:lnTo>
                  <a:pt x="7577443" y="2177235"/>
                </a:lnTo>
                <a:lnTo>
                  <a:pt x="0" y="21772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1212390" tIns="462280" rIns="462281" bIns="462280" numCol="1" spcCol="1270" anchor="ctr" anchorCtr="0">
            <a:noAutofit/>
          </a:bodyPr>
          <a:lstStyle/>
          <a:p>
            <a:pPr lvl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28717" y="1153689"/>
            <a:ext cx="1889317" cy="582438"/>
          </a:xfrm>
          <a:custGeom>
            <a:avLst/>
            <a:gdLst>
              <a:gd name="connsiteX0" fmla="*/ 0 w 1746633"/>
              <a:gd name="connsiteY0" fmla="*/ 403409 h 806818"/>
              <a:gd name="connsiteX1" fmla="*/ 873317 w 1746633"/>
              <a:gd name="connsiteY1" fmla="*/ 0 h 806818"/>
              <a:gd name="connsiteX2" fmla="*/ 1746634 w 1746633"/>
              <a:gd name="connsiteY2" fmla="*/ 403409 h 806818"/>
              <a:gd name="connsiteX3" fmla="*/ 873317 w 1746633"/>
              <a:gd name="connsiteY3" fmla="*/ 806818 h 806818"/>
              <a:gd name="connsiteX4" fmla="*/ 0 w 1746633"/>
              <a:gd name="connsiteY4" fmla="*/ 403409 h 80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633" h="806818">
                <a:moveTo>
                  <a:pt x="0" y="403409"/>
                </a:moveTo>
                <a:cubicBezTo>
                  <a:pt x="0" y="180612"/>
                  <a:pt x="390997" y="0"/>
                  <a:pt x="873317" y="0"/>
                </a:cubicBezTo>
                <a:cubicBezTo>
                  <a:pt x="1355637" y="0"/>
                  <a:pt x="1746634" y="180612"/>
                  <a:pt x="1746634" y="403409"/>
                </a:cubicBezTo>
                <a:cubicBezTo>
                  <a:pt x="1746634" y="626206"/>
                  <a:pt x="1355637" y="806818"/>
                  <a:pt x="873317" y="806818"/>
                </a:cubicBezTo>
                <a:cubicBezTo>
                  <a:pt x="390997" y="806818"/>
                  <a:pt x="0" y="626206"/>
                  <a:pt x="0" y="403409"/>
                </a:cubicBezTo>
                <a:close/>
              </a:path>
            </a:pathLst>
          </a:custGeom>
          <a:solidFill>
            <a:srgbClr val="FFD54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55788" tIns="118156" rIns="255788" bIns="118156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1" kern="1200" dirty="0"/>
              <a:t>Grammar</a:t>
            </a:r>
          </a:p>
        </p:txBody>
      </p:sp>
      <p:sp>
        <p:nvSpPr>
          <p:cNvPr id="17" name="Rectangle 16"/>
          <p:cNvSpPr>
            <a:spLocks noChangeAspect="1"/>
          </p:cNvSpPr>
          <p:nvPr/>
        </p:nvSpPr>
        <p:spPr>
          <a:xfrm>
            <a:off x="648034" y="1708964"/>
            <a:ext cx="7552043" cy="2523999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We often use the present perfect to describe or ask about experiences.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The experiences described are not specific in time:</a:t>
            </a: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I have taken dancing lessons.</a:t>
            </a:r>
          </a:p>
          <a:p>
            <a:pPr lvl="1" algn="ctr"/>
            <a:r>
              <a:rPr lang="en-US" sz="2400" b="1" dirty="0"/>
              <a:t>↑</a:t>
            </a:r>
          </a:p>
          <a:p>
            <a:pPr lvl="1" algn="ctr"/>
            <a:r>
              <a:rPr lang="en-US" sz="2400" b="1" dirty="0"/>
              <a:t>It is not specified exactly when the lessons occurred.</a:t>
            </a:r>
          </a:p>
        </p:txBody>
      </p:sp>
    </p:spTree>
    <p:extLst>
      <p:ext uri="{BB962C8B-B14F-4D97-AF65-F5344CB8AC3E}">
        <p14:creationId xmlns:p14="http://schemas.microsoft.com/office/powerpoint/2010/main" val="18983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eak Now 4 Uni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peak Now 4 Uni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peak Now 4 Unit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peak Now 4 Unit 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Speak Now 4 Unit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Speak Now 4 Unit 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Speak Now 4 Unit 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Speak Now 4 Unit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637</Words>
  <Application>Microsoft Office PowerPoint</Application>
  <PresentationFormat>On-screen Show (4:3)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Speak Now 4 Unit 1</vt:lpstr>
      <vt:lpstr>Speak Now 4 Unit 2</vt:lpstr>
      <vt:lpstr>Speak Now 4 Unit 3</vt:lpstr>
      <vt:lpstr>Speak Now 4 Unit 4</vt:lpstr>
      <vt:lpstr>Speak Now 4 Unit 5</vt:lpstr>
      <vt:lpstr>Speak Now 4 Unit 6</vt:lpstr>
      <vt:lpstr>Speak Now 4 Unit 7</vt:lpstr>
      <vt:lpstr>Speak Now 4 Unit 8</vt:lpstr>
      <vt:lpstr>Speak Now 4    The Present Perfect</vt:lpstr>
      <vt:lpstr>Present Perfect – Unspecified Time</vt:lpstr>
      <vt:lpstr>PowerPoint Presentation</vt:lpstr>
      <vt:lpstr>PowerPoint Presentation</vt:lpstr>
      <vt:lpstr>PowerPoint Presentation</vt:lpstr>
      <vt:lpstr>Present Perfect – Questions</vt:lpstr>
      <vt:lpstr>PowerPoint Presentation</vt:lpstr>
      <vt:lpstr>PowerPoint Presentation</vt:lpstr>
      <vt:lpstr>Present Perfect – Experiences</vt:lpstr>
      <vt:lpstr>PowerPoint Presentation</vt:lpstr>
      <vt:lpstr>PowerPoint Presentation</vt:lpstr>
    </vt:vector>
  </TitlesOfParts>
  <Company>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OUP</dc:creator>
  <cp:lastModifiedBy>Víctor Gajardo Aburto</cp:lastModifiedBy>
  <cp:revision>48</cp:revision>
  <dcterms:created xsi:type="dcterms:W3CDTF">2011-12-16T22:52:08Z</dcterms:created>
  <dcterms:modified xsi:type="dcterms:W3CDTF">2022-09-08T00:17:39Z</dcterms:modified>
</cp:coreProperties>
</file>